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238" autoAdjust="0"/>
  </p:normalViewPr>
  <p:slideViewPr>
    <p:cSldViewPr>
      <p:cViewPr>
        <p:scale>
          <a:sx n="95" d="100"/>
          <a:sy n="95" d="100"/>
        </p:scale>
        <p:origin x="-1248" y="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3C07A-1ECD-480C-9407-56704450F4A9}" type="datetimeFigureOut">
              <a:rPr lang="de-DE" smtClean="0"/>
              <a:pPr/>
              <a:t>30.07.2012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1BB18-00A3-4E82-898E-549FEA5EE28A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3C07A-1ECD-480C-9407-56704450F4A9}" type="datetimeFigureOut">
              <a:rPr lang="de-DE" smtClean="0"/>
              <a:pPr/>
              <a:t>30.07.2012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1BB18-00A3-4E82-898E-549FEA5EE28A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3C07A-1ECD-480C-9407-56704450F4A9}" type="datetimeFigureOut">
              <a:rPr lang="de-DE" smtClean="0"/>
              <a:pPr/>
              <a:t>30.07.2012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1BB18-00A3-4E82-898E-549FEA5EE28A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3C07A-1ECD-480C-9407-56704450F4A9}" type="datetimeFigureOut">
              <a:rPr lang="de-DE" smtClean="0"/>
              <a:pPr/>
              <a:t>30.07.2012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1BB18-00A3-4E82-898E-549FEA5EE28A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3C07A-1ECD-480C-9407-56704450F4A9}" type="datetimeFigureOut">
              <a:rPr lang="de-DE" smtClean="0"/>
              <a:pPr/>
              <a:t>30.07.2012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1BB18-00A3-4E82-898E-549FEA5EE28A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3C07A-1ECD-480C-9407-56704450F4A9}" type="datetimeFigureOut">
              <a:rPr lang="de-DE" smtClean="0"/>
              <a:pPr/>
              <a:t>30.07.2012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1BB18-00A3-4E82-898E-549FEA5EE28A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3C07A-1ECD-480C-9407-56704450F4A9}" type="datetimeFigureOut">
              <a:rPr lang="de-DE" smtClean="0"/>
              <a:pPr/>
              <a:t>30.07.2012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1BB18-00A3-4E82-898E-549FEA5EE28A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3C07A-1ECD-480C-9407-56704450F4A9}" type="datetimeFigureOut">
              <a:rPr lang="de-DE" smtClean="0"/>
              <a:pPr/>
              <a:t>30.07.2012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1BB18-00A3-4E82-898E-549FEA5EE28A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3C07A-1ECD-480C-9407-56704450F4A9}" type="datetimeFigureOut">
              <a:rPr lang="de-DE" smtClean="0"/>
              <a:pPr/>
              <a:t>30.07.2012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1BB18-00A3-4E82-898E-549FEA5EE28A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3C07A-1ECD-480C-9407-56704450F4A9}" type="datetimeFigureOut">
              <a:rPr lang="de-DE" smtClean="0"/>
              <a:pPr/>
              <a:t>30.07.2012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1BB18-00A3-4E82-898E-549FEA5EE28A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3C07A-1ECD-480C-9407-56704450F4A9}" type="datetimeFigureOut">
              <a:rPr lang="de-DE" smtClean="0"/>
              <a:pPr/>
              <a:t>30.07.2012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1BB18-00A3-4E82-898E-549FEA5EE28A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43C07A-1ECD-480C-9407-56704450F4A9}" type="datetimeFigureOut">
              <a:rPr lang="de-DE" smtClean="0"/>
              <a:pPr/>
              <a:t>30.07.2012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01BB18-00A3-4E82-898E-549FEA5EE28A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Textfeld 419"/>
          <p:cNvSpPr txBox="1"/>
          <p:nvPr/>
        </p:nvSpPr>
        <p:spPr>
          <a:xfrm>
            <a:off x="395536" y="1772816"/>
            <a:ext cx="184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sz="12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38" name="Gerade Verbindung 437"/>
          <p:cNvCxnSpPr/>
          <p:nvPr/>
        </p:nvCxnSpPr>
        <p:spPr>
          <a:xfrm>
            <a:off x="1475656" y="2702592"/>
            <a:ext cx="554461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0" name="Gerade Verbindung 439"/>
          <p:cNvCxnSpPr/>
          <p:nvPr/>
        </p:nvCxnSpPr>
        <p:spPr>
          <a:xfrm>
            <a:off x="1475656" y="1902037"/>
            <a:ext cx="50405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1" name="Gerade Verbindung 440"/>
          <p:cNvCxnSpPr/>
          <p:nvPr/>
        </p:nvCxnSpPr>
        <p:spPr>
          <a:xfrm>
            <a:off x="2267744" y="1541997"/>
            <a:ext cx="50405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" name="Gerade Verbindung 441"/>
          <p:cNvCxnSpPr/>
          <p:nvPr/>
        </p:nvCxnSpPr>
        <p:spPr>
          <a:xfrm>
            <a:off x="3635896" y="1902037"/>
            <a:ext cx="50405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" name="Gerade Verbindung 442"/>
          <p:cNvCxnSpPr/>
          <p:nvPr/>
        </p:nvCxnSpPr>
        <p:spPr>
          <a:xfrm>
            <a:off x="4427984" y="1902037"/>
            <a:ext cx="50405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4" name="Gerade Verbindung 443"/>
          <p:cNvCxnSpPr/>
          <p:nvPr/>
        </p:nvCxnSpPr>
        <p:spPr>
          <a:xfrm>
            <a:off x="5724128" y="1109949"/>
            <a:ext cx="50405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5" name="Gerade Verbindung 444"/>
          <p:cNvCxnSpPr/>
          <p:nvPr/>
        </p:nvCxnSpPr>
        <p:spPr>
          <a:xfrm>
            <a:off x="6516216" y="893925"/>
            <a:ext cx="50405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6" name="Gerade Verbindung 445"/>
          <p:cNvCxnSpPr/>
          <p:nvPr/>
        </p:nvCxnSpPr>
        <p:spPr>
          <a:xfrm>
            <a:off x="1475656" y="605893"/>
            <a:ext cx="5544616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Gerade Verbindung 446"/>
          <p:cNvCxnSpPr/>
          <p:nvPr/>
        </p:nvCxnSpPr>
        <p:spPr>
          <a:xfrm>
            <a:off x="1475656" y="317861"/>
            <a:ext cx="5544616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9" name="Gerade Verbindung mit Pfeil 448"/>
          <p:cNvCxnSpPr/>
          <p:nvPr/>
        </p:nvCxnSpPr>
        <p:spPr>
          <a:xfrm flipV="1">
            <a:off x="1725548" y="1902037"/>
            <a:ext cx="0" cy="792088"/>
          </a:xfrm>
          <a:prstGeom prst="straightConnector1">
            <a:avLst/>
          </a:prstGeom>
          <a:ln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2" name="Gerade Verbindung mit Pfeil 451"/>
          <p:cNvCxnSpPr/>
          <p:nvPr/>
        </p:nvCxnSpPr>
        <p:spPr>
          <a:xfrm flipV="1">
            <a:off x="2526103" y="1541997"/>
            <a:ext cx="0" cy="1152128"/>
          </a:xfrm>
          <a:prstGeom prst="straightConnector1">
            <a:avLst/>
          </a:prstGeom>
          <a:ln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4" name="Gerade Verbindung mit Pfeil 453"/>
          <p:cNvCxnSpPr/>
          <p:nvPr/>
        </p:nvCxnSpPr>
        <p:spPr>
          <a:xfrm flipV="1">
            <a:off x="3877321" y="1902037"/>
            <a:ext cx="0" cy="792088"/>
          </a:xfrm>
          <a:prstGeom prst="straightConnector1">
            <a:avLst/>
          </a:prstGeom>
          <a:ln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6" name="Gerade Verbindung mit Pfeil 455"/>
          <p:cNvCxnSpPr/>
          <p:nvPr/>
        </p:nvCxnSpPr>
        <p:spPr>
          <a:xfrm flipV="1">
            <a:off x="4673681" y="1902037"/>
            <a:ext cx="0" cy="792088"/>
          </a:xfrm>
          <a:prstGeom prst="straightConnector1">
            <a:avLst/>
          </a:prstGeom>
          <a:ln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7" name="Gerade Verbindung mit Pfeil 456"/>
          <p:cNvCxnSpPr/>
          <p:nvPr/>
        </p:nvCxnSpPr>
        <p:spPr>
          <a:xfrm flipV="1">
            <a:off x="5974020" y="1109949"/>
            <a:ext cx="0" cy="1584176"/>
          </a:xfrm>
          <a:prstGeom prst="straightConnector1">
            <a:avLst/>
          </a:prstGeom>
          <a:ln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9" name="Gerade Verbindung mit Pfeil 458"/>
          <p:cNvCxnSpPr/>
          <p:nvPr/>
        </p:nvCxnSpPr>
        <p:spPr>
          <a:xfrm flipV="1">
            <a:off x="6791509" y="893925"/>
            <a:ext cx="0" cy="1800200"/>
          </a:xfrm>
          <a:prstGeom prst="straightConnector1">
            <a:avLst/>
          </a:prstGeom>
          <a:ln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5" name="Gruppieren 464"/>
          <p:cNvGrpSpPr/>
          <p:nvPr/>
        </p:nvGrpSpPr>
        <p:grpSpPr>
          <a:xfrm>
            <a:off x="1192634" y="116632"/>
            <a:ext cx="318289" cy="373220"/>
            <a:chOff x="1043608" y="3083755"/>
            <a:chExt cx="318289" cy="373220"/>
          </a:xfrm>
        </p:grpSpPr>
        <p:sp>
          <p:nvSpPr>
            <p:cNvPr id="462" name="Textfeld 461"/>
            <p:cNvSpPr txBox="1"/>
            <p:nvPr/>
          </p:nvSpPr>
          <p:spPr>
            <a:xfrm>
              <a:off x="1043608" y="3140968"/>
              <a:ext cx="22794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i="1" dirty="0" smtClean="0">
                  <a:latin typeface="Times New Roman" pitchFamily="18" charset="0"/>
                  <a:cs typeface="Times New Roman" pitchFamily="18" charset="0"/>
                </a:rPr>
                <a:t>f</a:t>
              </a:r>
              <a:endParaRPr lang="de-DE" sz="1200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63" name="Textfeld 462"/>
            <p:cNvSpPr txBox="1"/>
            <p:nvPr/>
          </p:nvSpPr>
          <p:spPr>
            <a:xfrm>
              <a:off x="1133949" y="3083755"/>
              <a:ext cx="22794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i="1" dirty="0" smtClean="0">
                  <a:latin typeface="Times New Roman" pitchFamily="18" charset="0"/>
                  <a:cs typeface="Times New Roman" pitchFamily="18" charset="0"/>
                </a:rPr>
                <a:t>I</a:t>
              </a:r>
              <a:endParaRPr lang="de-DE" sz="1000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64" name="Textfeld 463"/>
            <p:cNvSpPr txBox="1"/>
            <p:nvPr/>
          </p:nvSpPr>
          <p:spPr>
            <a:xfrm>
              <a:off x="1105010" y="3210754"/>
              <a:ext cx="23436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i="1" dirty="0">
                  <a:latin typeface="Times New Roman" pitchFamily="18" charset="0"/>
                  <a:cs typeface="Times New Roman" pitchFamily="18" charset="0"/>
                </a:rPr>
                <a:t>r</a:t>
              </a:r>
            </a:p>
          </p:txBody>
        </p:sp>
      </p:grpSp>
      <p:grpSp>
        <p:nvGrpSpPr>
          <p:cNvPr id="466" name="Gruppieren 465"/>
          <p:cNvGrpSpPr/>
          <p:nvPr/>
        </p:nvGrpSpPr>
        <p:grpSpPr>
          <a:xfrm>
            <a:off x="1187624" y="432714"/>
            <a:ext cx="357704" cy="373220"/>
            <a:chOff x="1043608" y="3083755"/>
            <a:chExt cx="357704" cy="373220"/>
          </a:xfrm>
        </p:grpSpPr>
        <p:sp>
          <p:nvSpPr>
            <p:cNvPr id="467" name="Textfeld 466"/>
            <p:cNvSpPr txBox="1"/>
            <p:nvPr/>
          </p:nvSpPr>
          <p:spPr>
            <a:xfrm>
              <a:off x="1043608" y="3140968"/>
              <a:ext cx="22794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i="1" dirty="0" smtClean="0">
                  <a:latin typeface="Times New Roman" pitchFamily="18" charset="0"/>
                  <a:cs typeface="Times New Roman" pitchFamily="18" charset="0"/>
                </a:rPr>
                <a:t>f</a:t>
              </a:r>
              <a:endParaRPr lang="de-DE" sz="1200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68" name="Textfeld 467"/>
            <p:cNvSpPr txBox="1"/>
            <p:nvPr/>
          </p:nvSpPr>
          <p:spPr>
            <a:xfrm>
              <a:off x="1130084" y="3083755"/>
              <a:ext cx="27122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i="1" dirty="0" smtClean="0">
                  <a:latin typeface="Times New Roman" pitchFamily="18" charset="0"/>
                  <a:cs typeface="Times New Roman" pitchFamily="18" charset="0"/>
                </a:rPr>
                <a:t>II</a:t>
              </a:r>
              <a:endParaRPr lang="de-DE" sz="1000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69" name="Textfeld 468"/>
            <p:cNvSpPr txBox="1"/>
            <p:nvPr/>
          </p:nvSpPr>
          <p:spPr>
            <a:xfrm>
              <a:off x="1107969" y="3210754"/>
              <a:ext cx="23436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i="1" dirty="0">
                  <a:latin typeface="Times New Roman" pitchFamily="18" charset="0"/>
                  <a:cs typeface="Times New Roman" pitchFamily="18" charset="0"/>
                </a:rPr>
                <a:t>r</a:t>
              </a:r>
            </a:p>
          </p:txBody>
        </p:sp>
      </p:grpSp>
      <p:grpSp>
        <p:nvGrpSpPr>
          <p:cNvPr id="470" name="Gruppieren 469"/>
          <p:cNvGrpSpPr/>
          <p:nvPr/>
        </p:nvGrpSpPr>
        <p:grpSpPr>
          <a:xfrm>
            <a:off x="1691680" y="2118061"/>
            <a:ext cx="443323" cy="379138"/>
            <a:chOff x="1043608" y="3089673"/>
            <a:chExt cx="443323" cy="379138"/>
          </a:xfrm>
        </p:grpSpPr>
        <p:sp>
          <p:nvSpPr>
            <p:cNvPr id="471" name="Textfeld 470"/>
            <p:cNvSpPr txBox="1"/>
            <p:nvPr/>
          </p:nvSpPr>
          <p:spPr>
            <a:xfrm>
              <a:off x="1043608" y="3140968"/>
              <a:ext cx="22794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i="1" dirty="0" smtClean="0">
                  <a:latin typeface="Times New Roman" pitchFamily="18" charset="0"/>
                  <a:cs typeface="Times New Roman" pitchFamily="18" charset="0"/>
                </a:rPr>
                <a:t>f</a:t>
              </a:r>
              <a:endParaRPr lang="de-DE" sz="1200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72" name="Textfeld 471"/>
            <p:cNvSpPr txBox="1"/>
            <p:nvPr/>
          </p:nvSpPr>
          <p:spPr>
            <a:xfrm>
              <a:off x="1133949" y="3089673"/>
              <a:ext cx="35298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i="1" dirty="0" err="1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de-DE" sz="1000" i="1" dirty="0" err="1" smtClean="0">
                  <a:latin typeface="Times New Roman" pitchFamily="18" charset="0"/>
                  <a:cs typeface="Times New Roman" pitchFamily="18" charset="0"/>
                </a:rPr>
                <a:t>,I</a:t>
              </a:r>
              <a:endParaRPr lang="de-DE" sz="1200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73" name="Textfeld 472"/>
            <p:cNvSpPr txBox="1"/>
            <p:nvPr/>
          </p:nvSpPr>
          <p:spPr>
            <a:xfrm>
              <a:off x="1102051" y="3222590"/>
              <a:ext cx="3129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i="1" dirty="0" smtClean="0">
                  <a:latin typeface="Times New Roman" pitchFamily="18" charset="0"/>
                  <a:cs typeface="Times New Roman" pitchFamily="18" charset="0"/>
                </a:rPr>
                <a:t>01</a:t>
              </a:r>
              <a:endParaRPr lang="de-DE" sz="1000" i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474" name="Gruppieren 473"/>
          <p:cNvGrpSpPr/>
          <p:nvPr/>
        </p:nvGrpSpPr>
        <p:grpSpPr>
          <a:xfrm>
            <a:off x="2510098" y="1876780"/>
            <a:ext cx="477726" cy="385297"/>
            <a:chOff x="1043608" y="3083514"/>
            <a:chExt cx="477726" cy="385297"/>
          </a:xfrm>
        </p:grpSpPr>
        <p:sp>
          <p:nvSpPr>
            <p:cNvPr id="475" name="Textfeld 474"/>
            <p:cNvSpPr txBox="1"/>
            <p:nvPr/>
          </p:nvSpPr>
          <p:spPr>
            <a:xfrm>
              <a:off x="1043608" y="3140968"/>
              <a:ext cx="22794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i="1" dirty="0" smtClean="0">
                  <a:latin typeface="Times New Roman" pitchFamily="18" charset="0"/>
                  <a:cs typeface="Times New Roman" pitchFamily="18" charset="0"/>
                </a:rPr>
                <a:t>f</a:t>
              </a:r>
              <a:endParaRPr lang="de-DE" sz="1200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76" name="Textfeld 475"/>
            <p:cNvSpPr txBox="1"/>
            <p:nvPr/>
          </p:nvSpPr>
          <p:spPr>
            <a:xfrm>
              <a:off x="1125072" y="3083514"/>
              <a:ext cx="3962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i="1" dirty="0" err="1" smtClean="0">
                  <a:latin typeface="Times New Roman" pitchFamily="18" charset="0"/>
                  <a:cs typeface="Times New Roman" pitchFamily="18" charset="0"/>
                </a:rPr>
                <a:t>m,II</a:t>
              </a:r>
              <a:endParaRPr lang="de-DE" sz="1000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77" name="Textfeld 476"/>
            <p:cNvSpPr txBox="1"/>
            <p:nvPr/>
          </p:nvSpPr>
          <p:spPr>
            <a:xfrm>
              <a:off x="1109488" y="3222590"/>
              <a:ext cx="3129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i="1" dirty="0" smtClean="0">
                  <a:latin typeface="Times New Roman" pitchFamily="18" charset="0"/>
                  <a:cs typeface="Times New Roman" pitchFamily="18" charset="0"/>
                </a:rPr>
                <a:t>01</a:t>
              </a:r>
              <a:endParaRPr lang="de-DE" sz="1000" i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478" name="Gruppieren 477"/>
          <p:cNvGrpSpPr/>
          <p:nvPr/>
        </p:nvGrpSpPr>
        <p:grpSpPr>
          <a:xfrm>
            <a:off x="1187624" y="1541997"/>
            <a:ext cx="144016" cy="363326"/>
            <a:chOff x="611560" y="1913546"/>
            <a:chExt cx="288032" cy="363326"/>
          </a:xfrm>
        </p:grpSpPr>
        <p:cxnSp>
          <p:nvCxnSpPr>
            <p:cNvPr id="479" name="Gerade Verbindung 478"/>
            <p:cNvCxnSpPr/>
            <p:nvPr/>
          </p:nvCxnSpPr>
          <p:spPr>
            <a:xfrm>
              <a:off x="755576" y="1913546"/>
              <a:ext cx="0" cy="3633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0" name="Gerade Verbindung 479"/>
            <p:cNvCxnSpPr/>
            <p:nvPr/>
          </p:nvCxnSpPr>
          <p:spPr>
            <a:xfrm>
              <a:off x="611560" y="1913546"/>
              <a:ext cx="28803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1" name="Gerade Verbindung 480"/>
            <p:cNvCxnSpPr/>
            <p:nvPr/>
          </p:nvCxnSpPr>
          <p:spPr>
            <a:xfrm>
              <a:off x="611560" y="2276872"/>
              <a:ext cx="28803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2" name="Textfeld 481"/>
          <p:cNvSpPr txBox="1"/>
          <p:nvPr/>
        </p:nvSpPr>
        <p:spPr>
          <a:xfrm>
            <a:off x="899592" y="1553030"/>
            <a:ext cx="391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200" i="1" dirty="0" smtClean="0">
                <a:latin typeface="Times New Roman" pitchFamily="18" charset="0"/>
                <a:cs typeface="Times New Roman" pitchFamily="18" charset="0"/>
              </a:rPr>
              <a:t>Δ</a:t>
            </a:r>
            <a:r>
              <a:rPr lang="de-DE" sz="1200" i="1" dirty="0" err="1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de-DE" sz="1200" i="1" baseline="-25000" dirty="0" err="1" smtClean="0">
                <a:latin typeface="Times New Roman" pitchFamily="18" charset="0"/>
                <a:cs typeface="Times New Roman" pitchFamily="18" charset="0"/>
              </a:rPr>
              <a:t>m</a:t>
            </a:r>
            <a:endParaRPr lang="de-DE" sz="1200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85" name="Gerade Verbindung 484"/>
          <p:cNvCxnSpPr/>
          <p:nvPr/>
        </p:nvCxnSpPr>
        <p:spPr>
          <a:xfrm flipH="1">
            <a:off x="1331640" y="1541997"/>
            <a:ext cx="936104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7" name="Gerade Verbindung 486"/>
          <p:cNvCxnSpPr/>
          <p:nvPr/>
        </p:nvCxnSpPr>
        <p:spPr>
          <a:xfrm flipH="1">
            <a:off x="1331640" y="1902037"/>
            <a:ext cx="144016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8" name="Bogen 487"/>
          <p:cNvSpPr/>
          <p:nvPr/>
        </p:nvSpPr>
        <p:spPr>
          <a:xfrm>
            <a:off x="4067944" y="1733781"/>
            <a:ext cx="432048" cy="288032"/>
          </a:xfrm>
          <a:prstGeom prst="arc">
            <a:avLst>
              <a:gd name="adj1" fmla="val 10813835"/>
              <a:gd name="adj2" fmla="val 0"/>
            </a:avLst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9" name="Bogen 488"/>
          <p:cNvSpPr/>
          <p:nvPr/>
        </p:nvSpPr>
        <p:spPr>
          <a:xfrm rot="10800000">
            <a:off x="4067945" y="1758021"/>
            <a:ext cx="432048" cy="288032"/>
          </a:xfrm>
          <a:prstGeom prst="arc">
            <a:avLst>
              <a:gd name="adj1" fmla="val 10813835"/>
              <a:gd name="adj2" fmla="val 0"/>
            </a:avLst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1" name="Textfeld 490"/>
          <p:cNvSpPr txBox="1"/>
          <p:nvPr/>
        </p:nvSpPr>
        <p:spPr>
          <a:xfrm>
            <a:off x="4120494" y="1456341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i="1" dirty="0" smtClean="0">
                <a:latin typeface="Times New Roman" pitchFamily="18" charset="0"/>
                <a:cs typeface="Times New Roman" pitchFamily="18" charset="0"/>
              </a:rPr>
              <a:t>2g</a:t>
            </a:r>
            <a:endParaRPr lang="de-DE" sz="1200" i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95" name="Gerade Verbindung 494"/>
          <p:cNvCxnSpPr/>
          <p:nvPr/>
        </p:nvCxnSpPr>
        <p:spPr>
          <a:xfrm flipV="1">
            <a:off x="2699792" y="317861"/>
            <a:ext cx="0" cy="122413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7" name="Gerade Verbindung 496"/>
          <p:cNvCxnSpPr/>
          <p:nvPr/>
        </p:nvCxnSpPr>
        <p:spPr>
          <a:xfrm flipV="1">
            <a:off x="1907704" y="317861"/>
            <a:ext cx="0" cy="158417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4" name="Gerade Verbindung 503"/>
          <p:cNvCxnSpPr/>
          <p:nvPr/>
        </p:nvCxnSpPr>
        <p:spPr>
          <a:xfrm flipV="1">
            <a:off x="6948264" y="605893"/>
            <a:ext cx="0" cy="28803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5" name="Gerade Verbindung 504"/>
          <p:cNvCxnSpPr/>
          <p:nvPr/>
        </p:nvCxnSpPr>
        <p:spPr>
          <a:xfrm flipV="1">
            <a:off x="6156176" y="317861"/>
            <a:ext cx="0" cy="7920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8" name="Textfeld 507"/>
          <p:cNvSpPr txBox="1"/>
          <p:nvPr/>
        </p:nvSpPr>
        <p:spPr>
          <a:xfrm>
            <a:off x="1403648" y="2694125"/>
            <a:ext cx="18469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i="1" dirty="0" smtClean="0">
                <a:latin typeface="Arial" pitchFamily="34" charset="0"/>
                <a:cs typeface="Arial" pitchFamily="34" charset="0"/>
              </a:rPr>
              <a:t>I</a:t>
            </a:r>
            <a:r>
              <a:rPr lang="de-DE" sz="1200" dirty="0" smtClean="0">
                <a:latin typeface="Arial" pitchFamily="34" charset="0"/>
                <a:cs typeface="Arial" pitchFamily="34" charset="0"/>
              </a:rPr>
              <a:t>: </a:t>
            </a:r>
            <a:r>
              <a:rPr lang="de-DE" sz="1200" dirty="0" err="1" smtClean="0">
                <a:latin typeface="Arial" pitchFamily="34" charset="0"/>
                <a:cs typeface="Arial" pitchFamily="34" charset="0"/>
              </a:rPr>
              <a:t>single</a:t>
            </a:r>
            <a:r>
              <a:rPr lang="de-DE" sz="1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1200" dirty="0" err="1" smtClean="0">
                <a:latin typeface="Arial" pitchFamily="34" charset="0"/>
                <a:cs typeface="Arial" pitchFamily="34" charset="0"/>
              </a:rPr>
              <a:t>qubit</a:t>
            </a:r>
            <a:r>
              <a:rPr lang="de-DE" sz="1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1200" dirty="0" err="1" smtClean="0">
                <a:latin typeface="Arial" pitchFamily="34" charset="0"/>
                <a:cs typeface="Arial" pitchFamily="34" charset="0"/>
              </a:rPr>
              <a:t>operations</a:t>
            </a:r>
            <a:endParaRPr lang="de-DE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09" name="Textfeld 508"/>
          <p:cNvSpPr txBox="1"/>
          <p:nvPr/>
        </p:nvSpPr>
        <p:spPr>
          <a:xfrm>
            <a:off x="3517108" y="2694125"/>
            <a:ext cx="17379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i="1" dirty="0" smtClean="0">
                <a:latin typeface="Arial" pitchFamily="34" charset="0"/>
                <a:cs typeface="Arial" pitchFamily="34" charset="0"/>
              </a:rPr>
              <a:t>II</a:t>
            </a:r>
            <a:r>
              <a:rPr lang="de-DE" sz="1200" dirty="0" smtClean="0">
                <a:latin typeface="Arial" pitchFamily="34" charset="0"/>
                <a:cs typeface="Arial" pitchFamily="34" charset="0"/>
              </a:rPr>
              <a:t>: </a:t>
            </a:r>
            <a:r>
              <a:rPr lang="de-DE" sz="1200" dirty="0" err="1" smtClean="0">
                <a:latin typeface="Arial" pitchFamily="34" charset="0"/>
                <a:cs typeface="Arial" pitchFamily="34" charset="0"/>
              </a:rPr>
              <a:t>two-qubit</a:t>
            </a:r>
            <a:r>
              <a:rPr lang="de-DE" sz="1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1200" dirty="0" err="1" smtClean="0">
                <a:latin typeface="Arial" pitchFamily="34" charset="0"/>
                <a:cs typeface="Arial" pitchFamily="34" charset="0"/>
              </a:rPr>
              <a:t>operations</a:t>
            </a:r>
            <a:endParaRPr lang="de-DE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10" name="Textfeld 509"/>
          <p:cNvSpPr txBox="1"/>
          <p:nvPr/>
        </p:nvSpPr>
        <p:spPr>
          <a:xfrm>
            <a:off x="5796733" y="2694125"/>
            <a:ext cx="12955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i="1" dirty="0" smtClean="0">
                <a:latin typeface="Arial" pitchFamily="34" charset="0"/>
                <a:cs typeface="Arial" pitchFamily="34" charset="0"/>
              </a:rPr>
              <a:t>III</a:t>
            </a:r>
            <a:r>
              <a:rPr lang="de-DE" sz="1200" dirty="0" smtClean="0">
                <a:latin typeface="Arial" pitchFamily="34" charset="0"/>
                <a:cs typeface="Arial" pitchFamily="34" charset="0"/>
              </a:rPr>
              <a:t>: </a:t>
            </a:r>
            <a:r>
              <a:rPr lang="de-DE" sz="1200" dirty="0" err="1" smtClean="0">
                <a:latin typeface="Arial" pitchFamily="34" charset="0"/>
                <a:cs typeface="Arial" pitchFamily="34" charset="0"/>
              </a:rPr>
              <a:t>qubit</a:t>
            </a:r>
            <a:r>
              <a:rPr lang="de-DE" sz="1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1200" dirty="0" err="1" smtClean="0">
                <a:latin typeface="Arial" pitchFamily="34" charset="0"/>
                <a:cs typeface="Arial" pitchFamily="34" charset="0"/>
              </a:rPr>
              <a:t>readout</a:t>
            </a:r>
            <a:endParaRPr lang="de-DE" sz="1200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519" name="Gruppieren 518"/>
          <p:cNvGrpSpPr/>
          <p:nvPr/>
        </p:nvGrpSpPr>
        <p:grpSpPr>
          <a:xfrm>
            <a:off x="2676894" y="833753"/>
            <a:ext cx="739305" cy="385297"/>
            <a:chOff x="2676894" y="3728868"/>
            <a:chExt cx="739305" cy="385297"/>
          </a:xfrm>
        </p:grpSpPr>
        <p:grpSp>
          <p:nvGrpSpPr>
            <p:cNvPr id="511" name="Gruppieren 510"/>
            <p:cNvGrpSpPr/>
            <p:nvPr/>
          </p:nvGrpSpPr>
          <p:grpSpPr>
            <a:xfrm>
              <a:off x="2676894" y="3756491"/>
              <a:ext cx="739305" cy="309548"/>
              <a:chOff x="1043608" y="3108419"/>
              <a:chExt cx="739305" cy="309548"/>
            </a:xfrm>
          </p:grpSpPr>
          <p:sp>
            <p:nvSpPr>
              <p:cNvPr id="512" name="Textfeld 511"/>
              <p:cNvSpPr txBox="1"/>
              <p:nvPr/>
            </p:nvSpPr>
            <p:spPr>
              <a:xfrm>
                <a:off x="1043608" y="3140968"/>
                <a:ext cx="73930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200" i="1" dirty="0" smtClean="0">
                    <a:latin typeface="Times New Roman" pitchFamily="18" charset="0"/>
                    <a:cs typeface="Times New Roman" pitchFamily="18" charset="0"/>
                  </a:rPr>
                  <a:t>χ   (       )</a:t>
                </a:r>
                <a:endParaRPr lang="de-DE" sz="1200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513" name="Textfeld 512"/>
              <p:cNvSpPr txBox="1"/>
              <p:nvPr/>
            </p:nvSpPr>
            <p:spPr>
              <a:xfrm>
                <a:off x="1112657" y="3108419"/>
                <a:ext cx="32573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200" i="1" dirty="0" smtClean="0">
                    <a:latin typeface="Times New Roman" pitchFamily="18" charset="0"/>
                    <a:cs typeface="Times New Roman" pitchFamily="18" charset="0"/>
                  </a:rPr>
                  <a:t>II </a:t>
                </a:r>
                <a:endParaRPr lang="de-DE" sz="1200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515" name="Gruppieren 514"/>
            <p:cNvGrpSpPr/>
            <p:nvPr/>
          </p:nvGrpSpPr>
          <p:grpSpPr>
            <a:xfrm>
              <a:off x="2918474" y="3728868"/>
              <a:ext cx="477726" cy="385297"/>
              <a:chOff x="1043608" y="3083514"/>
              <a:chExt cx="477726" cy="385297"/>
            </a:xfrm>
          </p:grpSpPr>
          <p:sp>
            <p:nvSpPr>
              <p:cNvPr id="516" name="Textfeld 515"/>
              <p:cNvSpPr txBox="1"/>
              <p:nvPr/>
            </p:nvSpPr>
            <p:spPr>
              <a:xfrm>
                <a:off x="1043608" y="3140968"/>
                <a:ext cx="22794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200" i="1" dirty="0" smtClean="0">
                    <a:latin typeface="Times New Roman" pitchFamily="18" charset="0"/>
                    <a:cs typeface="Times New Roman" pitchFamily="18" charset="0"/>
                  </a:rPr>
                  <a:t>f</a:t>
                </a:r>
                <a:endParaRPr lang="de-DE" sz="1200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517" name="Textfeld 516"/>
              <p:cNvSpPr txBox="1"/>
              <p:nvPr/>
            </p:nvSpPr>
            <p:spPr>
              <a:xfrm>
                <a:off x="1125072" y="3083514"/>
                <a:ext cx="39626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000" i="1" dirty="0" err="1" smtClean="0">
                    <a:latin typeface="Times New Roman" pitchFamily="18" charset="0"/>
                    <a:cs typeface="Times New Roman" pitchFamily="18" charset="0"/>
                  </a:rPr>
                  <a:t>m,II</a:t>
                </a:r>
                <a:endParaRPr lang="de-DE" sz="1000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518" name="Textfeld 517"/>
              <p:cNvSpPr txBox="1"/>
              <p:nvPr/>
            </p:nvSpPr>
            <p:spPr>
              <a:xfrm>
                <a:off x="1109488" y="3222590"/>
                <a:ext cx="31290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000" i="1" dirty="0" smtClean="0">
                    <a:latin typeface="Times New Roman" pitchFamily="18" charset="0"/>
                    <a:cs typeface="Times New Roman" pitchFamily="18" charset="0"/>
                  </a:rPr>
                  <a:t>01</a:t>
                </a:r>
                <a:endParaRPr lang="de-DE" sz="1000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</p:grpSp>
      <p:grpSp>
        <p:nvGrpSpPr>
          <p:cNvPr id="531" name="Gruppieren 530"/>
          <p:cNvGrpSpPr/>
          <p:nvPr/>
        </p:nvGrpSpPr>
        <p:grpSpPr>
          <a:xfrm>
            <a:off x="1240407" y="868668"/>
            <a:ext cx="700833" cy="385297"/>
            <a:chOff x="1240407" y="3763783"/>
            <a:chExt cx="700833" cy="385297"/>
          </a:xfrm>
        </p:grpSpPr>
        <p:grpSp>
          <p:nvGrpSpPr>
            <p:cNvPr id="521" name="Gruppieren 510"/>
            <p:cNvGrpSpPr/>
            <p:nvPr/>
          </p:nvGrpSpPr>
          <p:grpSpPr>
            <a:xfrm>
              <a:off x="1240407" y="3791406"/>
              <a:ext cx="700833" cy="301264"/>
              <a:chOff x="1043608" y="3108419"/>
              <a:chExt cx="700833" cy="301264"/>
            </a:xfrm>
          </p:grpSpPr>
          <p:sp>
            <p:nvSpPr>
              <p:cNvPr id="526" name="Textfeld 525"/>
              <p:cNvSpPr txBox="1"/>
              <p:nvPr/>
            </p:nvSpPr>
            <p:spPr>
              <a:xfrm>
                <a:off x="1043608" y="3132684"/>
                <a:ext cx="70083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200" i="1" dirty="0" smtClean="0">
                    <a:latin typeface="Times New Roman" pitchFamily="18" charset="0"/>
                    <a:cs typeface="Times New Roman" pitchFamily="18" charset="0"/>
                  </a:rPr>
                  <a:t>χ  (       )</a:t>
                </a:r>
                <a:endParaRPr lang="de-DE" sz="1200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527" name="Textfeld 526"/>
              <p:cNvSpPr txBox="1"/>
              <p:nvPr/>
            </p:nvSpPr>
            <p:spPr>
              <a:xfrm>
                <a:off x="1112657" y="3108419"/>
                <a:ext cx="27443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200" i="1" dirty="0" smtClean="0">
                    <a:latin typeface="Times New Roman" pitchFamily="18" charset="0"/>
                    <a:cs typeface="Times New Roman" pitchFamily="18" charset="0"/>
                  </a:rPr>
                  <a:t>I </a:t>
                </a:r>
                <a:endParaRPr lang="de-DE" sz="1200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522" name="Gruppieren 514"/>
            <p:cNvGrpSpPr/>
            <p:nvPr/>
          </p:nvGrpSpPr>
          <p:grpSpPr>
            <a:xfrm>
              <a:off x="1461274" y="3763783"/>
              <a:ext cx="434446" cy="385297"/>
              <a:chOff x="1043608" y="3083514"/>
              <a:chExt cx="434446" cy="385297"/>
            </a:xfrm>
          </p:grpSpPr>
          <p:sp>
            <p:nvSpPr>
              <p:cNvPr id="523" name="Textfeld 522"/>
              <p:cNvSpPr txBox="1"/>
              <p:nvPr/>
            </p:nvSpPr>
            <p:spPr>
              <a:xfrm>
                <a:off x="1043608" y="3140968"/>
                <a:ext cx="22794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200" i="1" dirty="0" smtClean="0">
                    <a:latin typeface="Times New Roman" pitchFamily="18" charset="0"/>
                    <a:cs typeface="Times New Roman" pitchFamily="18" charset="0"/>
                  </a:rPr>
                  <a:t>f</a:t>
                </a:r>
                <a:endParaRPr lang="de-DE" sz="1200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524" name="Textfeld 523"/>
              <p:cNvSpPr txBox="1"/>
              <p:nvPr/>
            </p:nvSpPr>
            <p:spPr>
              <a:xfrm>
                <a:off x="1125072" y="3083514"/>
                <a:ext cx="35298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000" i="1" dirty="0" err="1" smtClean="0">
                    <a:latin typeface="Times New Roman" pitchFamily="18" charset="0"/>
                    <a:cs typeface="Times New Roman" pitchFamily="18" charset="0"/>
                  </a:rPr>
                  <a:t>m,I</a:t>
                </a:r>
                <a:endParaRPr lang="de-DE" sz="1000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525" name="Textfeld 524"/>
              <p:cNvSpPr txBox="1"/>
              <p:nvPr/>
            </p:nvSpPr>
            <p:spPr>
              <a:xfrm>
                <a:off x="1109488" y="3222590"/>
                <a:ext cx="31290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000" i="1" dirty="0" smtClean="0">
                    <a:latin typeface="Times New Roman" pitchFamily="18" charset="0"/>
                    <a:cs typeface="Times New Roman" pitchFamily="18" charset="0"/>
                  </a:rPr>
                  <a:t>01</a:t>
                </a:r>
                <a:endParaRPr lang="de-DE" sz="1000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</p:grpSp>
      <p:grpSp>
        <p:nvGrpSpPr>
          <p:cNvPr id="532" name="Gruppieren 531"/>
          <p:cNvGrpSpPr/>
          <p:nvPr/>
        </p:nvGrpSpPr>
        <p:grpSpPr>
          <a:xfrm>
            <a:off x="6299743" y="549787"/>
            <a:ext cx="739305" cy="385297"/>
            <a:chOff x="2676894" y="3728868"/>
            <a:chExt cx="739305" cy="385297"/>
          </a:xfrm>
        </p:grpSpPr>
        <p:grpSp>
          <p:nvGrpSpPr>
            <p:cNvPr id="533" name="Gruppieren 510"/>
            <p:cNvGrpSpPr/>
            <p:nvPr/>
          </p:nvGrpSpPr>
          <p:grpSpPr>
            <a:xfrm>
              <a:off x="2676894" y="3756491"/>
              <a:ext cx="739305" cy="309548"/>
              <a:chOff x="1043608" y="3108419"/>
              <a:chExt cx="739305" cy="309548"/>
            </a:xfrm>
          </p:grpSpPr>
          <p:sp>
            <p:nvSpPr>
              <p:cNvPr id="538" name="Textfeld 537"/>
              <p:cNvSpPr txBox="1"/>
              <p:nvPr/>
            </p:nvSpPr>
            <p:spPr>
              <a:xfrm>
                <a:off x="1043608" y="3140968"/>
                <a:ext cx="73930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200" i="1" dirty="0" smtClean="0">
                    <a:latin typeface="Times New Roman" pitchFamily="18" charset="0"/>
                    <a:cs typeface="Times New Roman" pitchFamily="18" charset="0"/>
                  </a:rPr>
                  <a:t>χ   (       )</a:t>
                </a:r>
                <a:endParaRPr lang="de-DE" sz="1200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539" name="Textfeld 538"/>
              <p:cNvSpPr txBox="1"/>
              <p:nvPr/>
            </p:nvSpPr>
            <p:spPr>
              <a:xfrm>
                <a:off x="1112657" y="3108419"/>
                <a:ext cx="32573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200" i="1" dirty="0" smtClean="0">
                    <a:latin typeface="Times New Roman" pitchFamily="18" charset="0"/>
                    <a:cs typeface="Times New Roman" pitchFamily="18" charset="0"/>
                  </a:rPr>
                  <a:t>II </a:t>
                </a:r>
                <a:endParaRPr lang="de-DE" sz="1200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534" name="Gruppieren 514"/>
            <p:cNvGrpSpPr/>
            <p:nvPr/>
          </p:nvGrpSpPr>
          <p:grpSpPr>
            <a:xfrm>
              <a:off x="2918474" y="3728868"/>
              <a:ext cx="434446" cy="385297"/>
              <a:chOff x="1043608" y="3083514"/>
              <a:chExt cx="434446" cy="385297"/>
            </a:xfrm>
          </p:grpSpPr>
          <p:sp>
            <p:nvSpPr>
              <p:cNvPr id="535" name="Textfeld 534"/>
              <p:cNvSpPr txBox="1"/>
              <p:nvPr/>
            </p:nvSpPr>
            <p:spPr>
              <a:xfrm>
                <a:off x="1043608" y="3140968"/>
                <a:ext cx="22794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200" i="1" dirty="0" smtClean="0">
                    <a:latin typeface="Times New Roman" pitchFamily="18" charset="0"/>
                    <a:cs typeface="Times New Roman" pitchFamily="18" charset="0"/>
                  </a:rPr>
                  <a:t>f</a:t>
                </a:r>
                <a:endParaRPr lang="de-DE" sz="1200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536" name="Textfeld 535"/>
              <p:cNvSpPr txBox="1"/>
              <p:nvPr/>
            </p:nvSpPr>
            <p:spPr>
              <a:xfrm>
                <a:off x="1125072" y="3083514"/>
                <a:ext cx="35298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000" i="1" dirty="0" err="1">
                    <a:latin typeface="Times New Roman" pitchFamily="18" charset="0"/>
                    <a:cs typeface="Times New Roman" pitchFamily="18" charset="0"/>
                  </a:rPr>
                  <a:t>r</a:t>
                </a:r>
                <a:r>
                  <a:rPr lang="de-DE" sz="1000" i="1" dirty="0" err="1" smtClean="0">
                    <a:latin typeface="Times New Roman" pitchFamily="18" charset="0"/>
                    <a:cs typeface="Times New Roman" pitchFamily="18" charset="0"/>
                  </a:rPr>
                  <a:t>,II</a:t>
                </a:r>
                <a:endParaRPr lang="de-DE" sz="1000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537" name="Textfeld 536"/>
              <p:cNvSpPr txBox="1"/>
              <p:nvPr/>
            </p:nvSpPr>
            <p:spPr>
              <a:xfrm>
                <a:off x="1109488" y="3222590"/>
                <a:ext cx="31290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000" i="1" dirty="0" smtClean="0">
                    <a:latin typeface="Times New Roman" pitchFamily="18" charset="0"/>
                    <a:cs typeface="Times New Roman" pitchFamily="18" charset="0"/>
                  </a:rPr>
                  <a:t>01</a:t>
                </a:r>
                <a:endParaRPr lang="de-DE" sz="1000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</p:grpSp>
      <p:grpSp>
        <p:nvGrpSpPr>
          <p:cNvPr id="540" name="Gruppieren 539"/>
          <p:cNvGrpSpPr/>
          <p:nvPr/>
        </p:nvGrpSpPr>
        <p:grpSpPr>
          <a:xfrm>
            <a:off x="5532307" y="648759"/>
            <a:ext cx="700833" cy="385297"/>
            <a:chOff x="1240407" y="3763783"/>
            <a:chExt cx="700833" cy="385297"/>
          </a:xfrm>
        </p:grpSpPr>
        <p:grpSp>
          <p:nvGrpSpPr>
            <p:cNvPr id="541" name="Gruppieren 510"/>
            <p:cNvGrpSpPr/>
            <p:nvPr/>
          </p:nvGrpSpPr>
          <p:grpSpPr>
            <a:xfrm>
              <a:off x="1240407" y="3791406"/>
              <a:ext cx="700833" cy="301264"/>
              <a:chOff x="1043608" y="3108419"/>
              <a:chExt cx="700833" cy="301264"/>
            </a:xfrm>
          </p:grpSpPr>
          <p:sp>
            <p:nvSpPr>
              <p:cNvPr id="546" name="Textfeld 545"/>
              <p:cNvSpPr txBox="1"/>
              <p:nvPr/>
            </p:nvSpPr>
            <p:spPr>
              <a:xfrm>
                <a:off x="1043608" y="3132684"/>
                <a:ext cx="70083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200" i="1" dirty="0" smtClean="0">
                    <a:latin typeface="Times New Roman" pitchFamily="18" charset="0"/>
                    <a:cs typeface="Times New Roman" pitchFamily="18" charset="0"/>
                  </a:rPr>
                  <a:t>χ  (       )</a:t>
                </a:r>
                <a:endParaRPr lang="de-DE" sz="1200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547" name="Textfeld 546"/>
              <p:cNvSpPr txBox="1"/>
              <p:nvPr/>
            </p:nvSpPr>
            <p:spPr>
              <a:xfrm>
                <a:off x="1112657" y="3108419"/>
                <a:ext cx="27443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200" i="1" dirty="0" smtClean="0">
                    <a:latin typeface="Times New Roman" pitchFamily="18" charset="0"/>
                    <a:cs typeface="Times New Roman" pitchFamily="18" charset="0"/>
                  </a:rPr>
                  <a:t>I </a:t>
                </a:r>
                <a:endParaRPr lang="de-DE" sz="1200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542" name="Gruppieren 514"/>
            <p:cNvGrpSpPr/>
            <p:nvPr/>
          </p:nvGrpSpPr>
          <p:grpSpPr>
            <a:xfrm>
              <a:off x="1461274" y="3763783"/>
              <a:ext cx="391164" cy="385297"/>
              <a:chOff x="1043608" y="3083514"/>
              <a:chExt cx="391164" cy="385297"/>
            </a:xfrm>
          </p:grpSpPr>
          <p:sp>
            <p:nvSpPr>
              <p:cNvPr id="543" name="Textfeld 542"/>
              <p:cNvSpPr txBox="1"/>
              <p:nvPr/>
            </p:nvSpPr>
            <p:spPr>
              <a:xfrm>
                <a:off x="1043608" y="3140968"/>
                <a:ext cx="22794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200" i="1" dirty="0" smtClean="0">
                    <a:latin typeface="Times New Roman" pitchFamily="18" charset="0"/>
                    <a:cs typeface="Times New Roman" pitchFamily="18" charset="0"/>
                  </a:rPr>
                  <a:t>f</a:t>
                </a:r>
                <a:endParaRPr lang="de-DE" sz="1200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544" name="Textfeld 543"/>
              <p:cNvSpPr txBox="1"/>
              <p:nvPr/>
            </p:nvSpPr>
            <p:spPr>
              <a:xfrm>
                <a:off x="1125072" y="3083514"/>
                <a:ext cx="30970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000" i="1" dirty="0" err="1">
                    <a:latin typeface="Times New Roman" pitchFamily="18" charset="0"/>
                    <a:cs typeface="Times New Roman" pitchFamily="18" charset="0"/>
                  </a:rPr>
                  <a:t>r</a:t>
                </a:r>
                <a:r>
                  <a:rPr lang="de-DE" sz="1000" i="1" dirty="0" err="1" smtClean="0">
                    <a:latin typeface="Times New Roman" pitchFamily="18" charset="0"/>
                    <a:cs typeface="Times New Roman" pitchFamily="18" charset="0"/>
                  </a:rPr>
                  <a:t>,I</a:t>
                </a:r>
                <a:endParaRPr lang="de-DE" sz="1000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545" name="Textfeld 544"/>
              <p:cNvSpPr txBox="1"/>
              <p:nvPr/>
            </p:nvSpPr>
            <p:spPr>
              <a:xfrm>
                <a:off x="1109488" y="3222590"/>
                <a:ext cx="31290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000" i="1" dirty="0" smtClean="0">
                    <a:latin typeface="Times New Roman" pitchFamily="18" charset="0"/>
                    <a:cs typeface="Times New Roman" pitchFamily="18" charset="0"/>
                  </a:rPr>
                  <a:t>01</a:t>
                </a:r>
                <a:endParaRPr lang="de-DE" sz="1000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</p:grpSp>
      <p:grpSp>
        <p:nvGrpSpPr>
          <p:cNvPr id="548" name="Gruppieren 547"/>
          <p:cNvGrpSpPr/>
          <p:nvPr/>
        </p:nvGrpSpPr>
        <p:grpSpPr>
          <a:xfrm>
            <a:off x="3851920" y="2143318"/>
            <a:ext cx="408057" cy="379138"/>
            <a:chOff x="1043608" y="3089673"/>
            <a:chExt cx="408057" cy="379138"/>
          </a:xfrm>
        </p:grpSpPr>
        <p:sp>
          <p:nvSpPr>
            <p:cNvPr id="549" name="Textfeld 548"/>
            <p:cNvSpPr txBox="1"/>
            <p:nvPr/>
          </p:nvSpPr>
          <p:spPr>
            <a:xfrm>
              <a:off x="1043608" y="3140968"/>
              <a:ext cx="22794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i="1" dirty="0" smtClean="0">
                  <a:latin typeface="Times New Roman" pitchFamily="18" charset="0"/>
                  <a:cs typeface="Times New Roman" pitchFamily="18" charset="0"/>
                </a:rPr>
                <a:t>f</a:t>
              </a:r>
              <a:endParaRPr lang="de-DE" sz="1200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50" name="Textfeld 549"/>
            <p:cNvSpPr txBox="1"/>
            <p:nvPr/>
          </p:nvSpPr>
          <p:spPr>
            <a:xfrm>
              <a:off x="1133949" y="3089673"/>
              <a:ext cx="31771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i="1" dirty="0" err="1" smtClean="0">
                  <a:latin typeface="Times New Roman" pitchFamily="18" charset="0"/>
                  <a:cs typeface="Times New Roman" pitchFamily="18" charset="0"/>
                </a:rPr>
                <a:t>c,I</a:t>
              </a:r>
              <a:endParaRPr lang="de-DE" sz="1200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51" name="Textfeld 550"/>
            <p:cNvSpPr txBox="1"/>
            <p:nvPr/>
          </p:nvSpPr>
          <p:spPr>
            <a:xfrm>
              <a:off x="1102051" y="3222590"/>
              <a:ext cx="3129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i="1" dirty="0" smtClean="0">
                  <a:latin typeface="Times New Roman" pitchFamily="18" charset="0"/>
                  <a:cs typeface="Times New Roman" pitchFamily="18" charset="0"/>
                </a:rPr>
                <a:t>01</a:t>
              </a:r>
              <a:endParaRPr lang="de-DE" sz="1000" i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552" name="Gruppieren 551"/>
          <p:cNvGrpSpPr/>
          <p:nvPr/>
        </p:nvGrpSpPr>
        <p:grpSpPr>
          <a:xfrm>
            <a:off x="4644008" y="2092804"/>
            <a:ext cx="442460" cy="385297"/>
            <a:chOff x="1043608" y="3083514"/>
            <a:chExt cx="442460" cy="385297"/>
          </a:xfrm>
        </p:grpSpPr>
        <p:sp>
          <p:nvSpPr>
            <p:cNvPr id="553" name="Textfeld 552"/>
            <p:cNvSpPr txBox="1"/>
            <p:nvPr/>
          </p:nvSpPr>
          <p:spPr>
            <a:xfrm>
              <a:off x="1043608" y="3140968"/>
              <a:ext cx="22794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i="1" dirty="0" smtClean="0">
                  <a:latin typeface="Times New Roman" pitchFamily="18" charset="0"/>
                  <a:cs typeface="Times New Roman" pitchFamily="18" charset="0"/>
                </a:rPr>
                <a:t>f</a:t>
              </a:r>
              <a:endParaRPr lang="de-DE" sz="1200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54" name="Textfeld 553"/>
            <p:cNvSpPr txBox="1"/>
            <p:nvPr/>
          </p:nvSpPr>
          <p:spPr>
            <a:xfrm>
              <a:off x="1125072" y="3083514"/>
              <a:ext cx="36099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i="1" dirty="0" err="1">
                  <a:latin typeface="Times New Roman" pitchFamily="18" charset="0"/>
                  <a:cs typeface="Times New Roman" pitchFamily="18" charset="0"/>
                </a:rPr>
                <a:t>c</a:t>
              </a:r>
              <a:r>
                <a:rPr lang="de-DE" sz="1000" i="1" dirty="0" err="1" smtClean="0">
                  <a:latin typeface="Times New Roman" pitchFamily="18" charset="0"/>
                  <a:cs typeface="Times New Roman" pitchFamily="18" charset="0"/>
                </a:rPr>
                <a:t>,II</a:t>
              </a:r>
              <a:endParaRPr lang="de-DE" sz="1000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55" name="Textfeld 554"/>
            <p:cNvSpPr txBox="1"/>
            <p:nvPr/>
          </p:nvSpPr>
          <p:spPr>
            <a:xfrm>
              <a:off x="1109488" y="3222590"/>
              <a:ext cx="3129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i="1" dirty="0" smtClean="0">
                  <a:latin typeface="Times New Roman" pitchFamily="18" charset="0"/>
                  <a:cs typeface="Times New Roman" pitchFamily="18" charset="0"/>
                </a:rPr>
                <a:t>01</a:t>
              </a:r>
              <a:endParaRPr lang="de-DE" sz="1000" i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556" name="Gruppieren 555"/>
          <p:cNvGrpSpPr/>
          <p:nvPr/>
        </p:nvGrpSpPr>
        <p:grpSpPr>
          <a:xfrm>
            <a:off x="5940152" y="1758021"/>
            <a:ext cx="400041" cy="379138"/>
            <a:chOff x="1043608" y="3089673"/>
            <a:chExt cx="400041" cy="379138"/>
          </a:xfrm>
        </p:grpSpPr>
        <p:sp>
          <p:nvSpPr>
            <p:cNvPr id="557" name="Textfeld 556"/>
            <p:cNvSpPr txBox="1"/>
            <p:nvPr/>
          </p:nvSpPr>
          <p:spPr>
            <a:xfrm>
              <a:off x="1043608" y="3140968"/>
              <a:ext cx="22794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i="1" dirty="0" smtClean="0">
                  <a:latin typeface="Times New Roman" pitchFamily="18" charset="0"/>
                  <a:cs typeface="Times New Roman" pitchFamily="18" charset="0"/>
                </a:rPr>
                <a:t>f</a:t>
              </a:r>
              <a:endParaRPr lang="de-DE" sz="1200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58" name="Textfeld 557"/>
            <p:cNvSpPr txBox="1"/>
            <p:nvPr/>
          </p:nvSpPr>
          <p:spPr>
            <a:xfrm>
              <a:off x="1133949" y="3089673"/>
              <a:ext cx="30970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i="1" dirty="0" err="1" smtClean="0">
                  <a:latin typeface="Times New Roman" pitchFamily="18" charset="0"/>
                  <a:cs typeface="Times New Roman" pitchFamily="18" charset="0"/>
                </a:rPr>
                <a:t>r,I</a:t>
              </a:r>
              <a:endParaRPr lang="de-DE" sz="1200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59" name="Textfeld 558"/>
            <p:cNvSpPr txBox="1"/>
            <p:nvPr/>
          </p:nvSpPr>
          <p:spPr>
            <a:xfrm>
              <a:off x="1102051" y="3222590"/>
              <a:ext cx="3129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i="1" dirty="0" smtClean="0">
                  <a:latin typeface="Times New Roman" pitchFamily="18" charset="0"/>
                  <a:cs typeface="Times New Roman" pitchFamily="18" charset="0"/>
                </a:rPr>
                <a:t>01</a:t>
              </a:r>
              <a:endParaRPr lang="de-DE" sz="1000" i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560" name="Gruppieren 559"/>
          <p:cNvGrpSpPr/>
          <p:nvPr/>
        </p:nvGrpSpPr>
        <p:grpSpPr>
          <a:xfrm>
            <a:off x="6804248" y="1707507"/>
            <a:ext cx="434446" cy="385297"/>
            <a:chOff x="1043608" y="3083514"/>
            <a:chExt cx="434446" cy="385297"/>
          </a:xfrm>
        </p:grpSpPr>
        <p:sp>
          <p:nvSpPr>
            <p:cNvPr id="561" name="Textfeld 560"/>
            <p:cNvSpPr txBox="1"/>
            <p:nvPr/>
          </p:nvSpPr>
          <p:spPr>
            <a:xfrm>
              <a:off x="1043608" y="3140968"/>
              <a:ext cx="22794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i="1" dirty="0" smtClean="0">
                  <a:latin typeface="Times New Roman" pitchFamily="18" charset="0"/>
                  <a:cs typeface="Times New Roman" pitchFamily="18" charset="0"/>
                </a:rPr>
                <a:t>f</a:t>
              </a:r>
              <a:endParaRPr lang="de-DE" sz="1200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62" name="Textfeld 561"/>
            <p:cNvSpPr txBox="1"/>
            <p:nvPr/>
          </p:nvSpPr>
          <p:spPr>
            <a:xfrm>
              <a:off x="1125072" y="3083514"/>
              <a:ext cx="35298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i="1" dirty="0" err="1">
                  <a:latin typeface="Times New Roman" pitchFamily="18" charset="0"/>
                  <a:cs typeface="Times New Roman" pitchFamily="18" charset="0"/>
                </a:rPr>
                <a:t>r</a:t>
              </a:r>
              <a:r>
                <a:rPr lang="de-DE" sz="1000" i="1" dirty="0" err="1" smtClean="0">
                  <a:latin typeface="Times New Roman" pitchFamily="18" charset="0"/>
                  <a:cs typeface="Times New Roman" pitchFamily="18" charset="0"/>
                </a:rPr>
                <a:t>,II</a:t>
              </a:r>
              <a:endParaRPr lang="de-DE" sz="1000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63" name="Textfeld 562"/>
            <p:cNvSpPr txBox="1"/>
            <p:nvPr/>
          </p:nvSpPr>
          <p:spPr>
            <a:xfrm>
              <a:off x="1109488" y="3222590"/>
              <a:ext cx="3129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i="1" dirty="0" smtClean="0">
                  <a:latin typeface="Times New Roman" pitchFamily="18" charset="0"/>
                  <a:cs typeface="Times New Roman" pitchFamily="18" charset="0"/>
                </a:rPr>
                <a:t>01</a:t>
              </a:r>
              <a:endParaRPr lang="de-DE" sz="1000" i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cxnSp>
        <p:nvCxnSpPr>
          <p:cNvPr id="572" name="Gerade Verbindung 571"/>
          <p:cNvCxnSpPr/>
          <p:nvPr/>
        </p:nvCxnSpPr>
        <p:spPr>
          <a:xfrm flipV="1">
            <a:off x="2411760" y="3140968"/>
            <a:ext cx="0" cy="244827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3" name="Gerade Verbindung 572"/>
          <p:cNvCxnSpPr/>
          <p:nvPr/>
        </p:nvCxnSpPr>
        <p:spPr>
          <a:xfrm flipV="1">
            <a:off x="3491880" y="3140968"/>
            <a:ext cx="0" cy="244827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4" name="Gerade Verbindung 573"/>
          <p:cNvCxnSpPr/>
          <p:nvPr/>
        </p:nvCxnSpPr>
        <p:spPr>
          <a:xfrm flipV="1">
            <a:off x="4723967" y="3140968"/>
            <a:ext cx="0" cy="244827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5" name="Freihandform 574"/>
          <p:cNvSpPr/>
          <p:nvPr/>
        </p:nvSpPr>
        <p:spPr>
          <a:xfrm>
            <a:off x="1475656" y="3717032"/>
            <a:ext cx="5400600" cy="1556792"/>
          </a:xfrm>
          <a:custGeom>
            <a:avLst/>
            <a:gdLst>
              <a:gd name="connsiteX0" fmla="*/ 0 w 5378824"/>
              <a:gd name="connsiteY0" fmla="*/ 762000 h 1299882"/>
              <a:gd name="connsiteX1" fmla="*/ 806824 w 5378824"/>
              <a:gd name="connsiteY1" fmla="*/ 762000 h 1299882"/>
              <a:gd name="connsiteX2" fmla="*/ 1084730 w 5378824"/>
              <a:gd name="connsiteY2" fmla="*/ 1299882 h 1299882"/>
              <a:gd name="connsiteX3" fmla="*/ 2026024 w 5378824"/>
              <a:gd name="connsiteY3" fmla="*/ 1299882 h 1299882"/>
              <a:gd name="connsiteX4" fmla="*/ 2250141 w 5378824"/>
              <a:gd name="connsiteY4" fmla="*/ 744070 h 1299882"/>
              <a:gd name="connsiteX5" fmla="*/ 2402541 w 5378824"/>
              <a:gd name="connsiteY5" fmla="*/ 744070 h 1299882"/>
              <a:gd name="connsiteX6" fmla="*/ 2447365 w 5378824"/>
              <a:gd name="connsiteY6" fmla="*/ 824753 h 1299882"/>
              <a:gd name="connsiteX7" fmla="*/ 2626659 w 5378824"/>
              <a:gd name="connsiteY7" fmla="*/ 824753 h 1299882"/>
              <a:gd name="connsiteX8" fmla="*/ 2671482 w 5378824"/>
              <a:gd name="connsiteY8" fmla="*/ 744070 h 1299882"/>
              <a:gd name="connsiteX9" fmla="*/ 3281082 w 5378824"/>
              <a:gd name="connsiteY9" fmla="*/ 744070 h 1299882"/>
              <a:gd name="connsiteX10" fmla="*/ 3720353 w 5378824"/>
              <a:gd name="connsiteY10" fmla="*/ 0 h 1299882"/>
              <a:gd name="connsiteX11" fmla="*/ 5378824 w 5378824"/>
              <a:gd name="connsiteY11" fmla="*/ 0 h 1299882"/>
              <a:gd name="connsiteX0" fmla="*/ 0 w 5356902"/>
              <a:gd name="connsiteY0" fmla="*/ 801724 h 1299882"/>
              <a:gd name="connsiteX1" fmla="*/ 784902 w 5356902"/>
              <a:gd name="connsiteY1" fmla="*/ 762000 h 1299882"/>
              <a:gd name="connsiteX2" fmla="*/ 1062808 w 5356902"/>
              <a:gd name="connsiteY2" fmla="*/ 1299882 h 1299882"/>
              <a:gd name="connsiteX3" fmla="*/ 2004102 w 5356902"/>
              <a:gd name="connsiteY3" fmla="*/ 1299882 h 1299882"/>
              <a:gd name="connsiteX4" fmla="*/ 2228219 w 5356902"/>
              <a:gd name="connsiteY4" fmla="*/ 744070 h 1299882"/>
              <a:gd name="connsiteX5" fmla="*/ 2380619 w 5356902"/>
              <a:gd name="connsiteY5" fmla="*/ 744070 h 1299882"/>
              <a:gd name="connsiteX6" fmla="*/ 2425443 w 5356902"/>
              <a:gd name="connsiteY6" fmla="*/ 824753 h 1299882"/>
              <a:gd name="connsiteX7" fmla="*/ 2604737 w 5356902"/>
              <a:gd name="connsiteY7" fmla="*/ 824753 h 1299882"/>
              <a:gd name="connsiteX8" fmla="*/ 2649560 w 5356902"/>
              <a:gd name="connsiteY8" fmla="*/ 744070 h 1299882"/>
              <a:gd name="connsiteX9" fmla="*/ 3259160 w 5356902"/>
              <a:gd name="connsiteY9" fmla="*/ 744070 h 1299882"/>
              <a:gd name="connsiteX10" fmla="*/ 3698431 w 5356902"/>
              <a:gd name="connsiteY10" fmla="*/ 0 h 1299882"/>
              <a:gd name="connsiteX11" fmla="*/ 5356902 w 5356902"/>
              <a:gd name="connsiteY11" fmla="*/ 0 h 1299882"/>
              <a:gd name="connsiteX0" fmla="*/ 0 w 5356902"/>
              <a:gd name="connsiteY0" fmla="*/ 729716 h 1299882"/>
              <a:gd name="connsiteX1" fmla="*/ 784902 w 5356902"/>
              <a:gd name="connsiteY1" fmla="*/ 762000 h 1299882"/>
              <a:gd name="connsiteX2" fmla="*/ 1062808 w 5356902"/>
              <a:gd name="connsiteY2" fmla="*/ 1299882 h 1299882"/>
              <a:gd name="connsiteX3" fmla="*/ 2004102 w 5356902"/>
              <a:gd name="connsiteY3" fmla="*/ 1299882 h 1299882"/>
              <a:gd name="connsiteX4" fmla="*/ 2228219 w 5356902"/>
              <a:gd name="connsiteY4" fmla="*/ 744070 h 1299882"/>
              <a:gd name="connsiteX5" fmla="*/ 2380619 w 5356902"/>
              <a:gd name="connsiteY5" fmla="*/ 744070 h 1299882"/>
              <a:gd name="connsiteX6" fmla="*/ 2425443 w 5356902"/>
              <a:gd name="connsiteY6" fmla="*/ 824753 h 1299882"/>
              <a:gd name="connsiteX7" fmla="*/ 2604737 w 5356902"/>
              <a:gd name="connsiteY7" fmla="*/ 824753 h 1299882"/>
              <a:gd name="connsiteX8" fmla="*/ 2649560 w 5356902"/>
              <a:gd name="connsiteY8" fmla="*/ 744070 h 1299882"/>
              <a:gd name="connsiteX9" fmla="*/ 3259160 w 5356902"/>
              <a:gd name="connsiteY9" fmla="*/ 744070 h 1299882"/>
              <a:gd name="connsiteX10" fmla="*/ 3698431 w 5356902"/>
              <a:gd name="connsiteY10" fmla="*/ 0 h 1299882"/>
              <a:gd name="connsiteX11" fmla="*/ 5356902 w 5356902"/>
              <a:gd name="connsiteY11" fmla="*/ 0 h 1299882"/>
              <a:gd name="connsiteX0" fmla="*/ 0 w 5356902"/>
              <a:gd name="connsiteY0" fmla="*/ 729716 h 1299882"/>
              <a:gd name="connsiteX1" fmla="*/ 792088 w 5356902"/>
              <a:gd name="connsiteY1" fmla="*/ 729716 h 1299882"/>
              <a:gd name="connsiteX2" fmla="*/ 1062808 w 5356902"/>
              <a:gd name="connsiteY2" fmla="*/ 1299882 h 1299882"/>
              <a:gd name="connsiteX3" fmla="*/ 2004102 w 5356902"/>
              <a:gd name="connsiteY3" fmla="*/ 1299882 h 1299882"/>
              <a:gd name="connsiteX4" fmla="*/ 2228219 w 5356902"/>
              <a:gd name="connsiteY4" fmla="*/ 744070 h 1299882"/>
              <a:gd name="connsiteX5" fmla="*/ 2380619 w 5356902"/>
              <a:gd name="connsiteY5" fmla="*/ 744070 h 1299882"/>
              <a:gd name="connsiteX6" fmla="*/ 2425443 w 5356902"/>
              <a:gd name="connsiteY6" fmla="*/ 824753 h 1299882"/>
              <a:gd name="connsiteX7" fmla="*/ 2604737 w 5356902"/>
              <a:gd name="connsiteY7" fmla="*/ 824753 h 1299882"/>
              <a:gd name="connsiteX8" fmla="*/ 2649560 w 5356902"/>
              <a:gd name="connsiteY8" fmla="*/ 744070 h 1299882"/>
              <a:gd name="connsiteX9" fmla="*/ 3259160 w 5356902"/>
              <a:gd name="connsiteY9" fmla="*/ 744070 h 1299882"/>
              <a:gd name="connsiteX10" fmla="*/ 3698431 w 5356902"/>
              <a:gd name="connsiteY10" fmla="*/ 0 h 1299882"/>
              <a:gd name="connsiteX11" fmla="*/ 5356902 w 5356902"/>
              <a:gd name="connsiteY11" fmla="*/ 0 h 1299882"/>
              <a:gd name="connsiteX0" fmla="*/ 0 w 5356902"/>
              <a:gd name="connsiteY0" fmla="*/ 729716 h 1305780"/>
              <a:gd name="connsiteX1" fmla="*/ 792088 w 5356902"/>
              <a:gd name="connsiteY1" fmla="*/ 729716 h 1305780"/>
              <a:gd name="connsiteX2" fmla="*/ 1080120 w 5356902"/>
              <a:gd name="connsiteY2" fmla="*/ 1305780 h 1305780"/>
              <a:gd name="connsiteX3" fmla="*/ 2004102 w 5356902"/>
              <a:gd name="connsiteY3" fmla="*/ 1299882 h 1305780"/>
              <a:gd name="connsiteX4" fmla="*/ 2228219 w 5356902"/>
              <a:gd name="connsiteY4" fmla="*/ 744070 h 1305780"/>
              <a:gd name="connsiteX5" fmla="*/ 2380619 w 5356902"/>
              <a:gd name="connsiteY5" fmla="*/ 744070 h 1305780"/>
              <a:gd name="connsiteX6" fmla="*/ 2425443 w 5356902"/>
              <a:gd name="connsiteY6" fmla="*/ 824753 h 1305780"/>
              <a:gd name="connsiteX7" fmla="*/ 2604737 w 5356902"/>
              <a:gd name="connsiteY7" fmla="*/ 824753 h 1305780"/>
              <a:gd name="connsiteX8" fmla="*/ 2649560 w 5356902"/>
              <a:gd name="connsiteY8" fmla="*/ 744070 h 1305780"/>
              <a:gd name="connsiteX9" fmla="*/ 3259160 w 5356902"/>
              <a:gd name="connsiteY9" fmla="*/ 744070 h 1305780"/>
              <a:gd name="connsiteX10" fmla="*/ 3698431 w 5356902"/>
              <a:gd name="connsiteY10" fmla="*/ 0 h 1305780"/>
              <a:gd name="connsiteX11" fmla="*/ 5356902 w 5356902"/>
              <a:gd name="connsiteY11" fmla="*/ 0 h 1305780"/>
              <a:gd name="connsiteX0" fmla="*/ 0 w 5356902"/>
              <a:gd name="connsiteY0" fmla="*/ 729716 h 1305780"/>
              <a:gd name="connsiteX1" fmla="*/ 792088 w 5356902"/>
              <a:gd name="connsiteY1" fmla="*/ 729716 h 1305780"/>
              <a:gd name="connsiteX2" fmla="*/ 1080120 w 5356902"/>
              <a:gd name="connsiteY2" fmla="*/ 1305780 h 1305780"/>
              <a:gd name="connsiteX3" fmla="*/ 2016224 w 5356902"/>
              <a:gd name="connsiteY3" fmla="*/ 1305780 h 1305780"/>
              <a:gd name="connsiteX4" fmla="*/ 2228219 w 5356902"/>
              <a:gd name="connsiteY4" fmla="*/ 744070 h 1305780"/>
              <a:gd name="connsiteX5" fmla="*/ 2380619 w 5356902"/>
              <a:gd name="connsiteY5" fmla="*/ 744070 h 1305780"/>
              <a:gd name="connsiteX6" fmla="*/ 2425443 w 5356902"/>
              <a:gd name="connsiteY6" fmla="*/ 824753 h 1305780"/>
              <a:gd name="connsiteX7" fmla="*/ 2604737 w 5356902"/>
              <a:gd name="connsiteY7" fmla="*/ 824753 h 1305780"/>
              <a:gd name="connsiteX8" fmla="*/ 2649560 w 5356902"/>
              <a:gd name="connsiteY8" fmla="*/ 744070 h 1305780"/>
              <a:gd name="connsiteX9" fmla="*/ 3259160 w 5356902"/>
              <a:gd name="connsiteY9" fmla="*/ 744070 h 1305780"/>
              <a:gd name="connsiteX10" fmla="*/ 3698431 w 5356902"/>
              <a:gd name="connsiteY10" fmla="*/ 0 h 1305780"/>
              <a:gd name="connsiteX11" fmla="*/ 5356902 w 5356902"/>
              <a:gd name="connsiteY11" fmla="*/ 0 h 1305780"/>
              <a:gd name="connsiteX0" fmla="*/ 0 w 5356902"/>
              <a:gd name="connsiteY0" fmla="*/ 729716 h 1305780"/>
              <a:gd name="connsiteX1" fmla="*/ 792088 w 5356902"/>
              <a:gd name="connsiteY1" fmla="*/ 729716 h 1305780"/>
              <a:gd name="connsiteX2" fmla="*/ 936104 w 5356902"/>
              <a:gd name="connsiteY2" fmla="*/ 1305780 h 1305780"/>
              <a:gd name="connsiteX3" fmla="*/ 2016224 w 5356902"/>
              <a:gd name="connsiteY3" fmla="*/ 1305780 h 1305780"/>
              <a:gd name="connsiteX4" fmla="*/ 2228219 w 5356902"/>
              <a:gd name="connsiteY4" fmla="*/ 744070 h 1305780"/>
              <a:gd name="connsiteX5" fmla="*/ 2380619 w 5356902"/>
              <a:gd name="connsiteY5" fmla="*/ 744070 h 1305780"/>
              <a:gd name="connsiteX6" fmla="*/ 2425443 w 5356902"/>
              <a:gd name="connsiteY6" fmla="*/ 824753 h 1305780"/>
              <a:gd name="connsiteX7" fmla="*/ 2604737 w 5356902"/>
              <a:gd name="connsiteY7" fmla="*/ 824753 h 1305780"/>
              <a:gd name="connsiteX8" fmla="*/ 2649560 w 5356902"/>
              <a:gd name="connsiteY8" fmla="*/ 744070 h 1305780"/>
              <a:gd name="connsiteX9" fmla="*/ 3259160 w 5356902"/>
              <a:gd name="connsiteY9" fmla="*/ 744070 h 1305780"/>
              <a:gd name="connsiteX10" fmla="*/ 3698431 w 5356902"/>
              <a:gd name="connsiteY10" fmla="*/ 0 h 1305780"/>
              <a:gd name="connsiteX11" fmla="*/ 5356902 w 5356902"/>
              <a:gd name="connsiteY11" fmla="*/ 0 h 1305780"/>
              <a:gd name="connsiteX0" fmla="*/ 0 w 5356902"/>
              <a:gd name="connsiteY0" fmla="*/ 729716 h 1305780"/>
              <a:gd name="connsiteX1" fmla="*/ 792088 w 5356902"/>
              <a:gd name="connsiteY1" fmla="*/ 729716 h 1305780"/>
              <a:gd name="connsiteX2" fmla="*/ 936104 w 5356902"/>
              <a:gd name="connsiteY2" fmla="*/ 1305780 h 1305780"/>
              <a:gd name="connsiteX3" fmla="*/ 2016224 w 5356902"/>
              <a:gd name="connsiteY3" fmla="*/ 1305780 h 1305780"/>
              <a:gd name="connsiteX4" fmla="*/ 2160240 w 5356902"/>
              <a:gd name="connsiteY4" fmla="*/ 729716 h 1305780"/>
              <a:gd name="connsiteX5" fmla="*/ 2380619 w 5356902"/>
              <a:gd name="connsiteY5" fmla="*/ 744070 h 1305780"/>
              <a:gd name="connsiteX6" fmla="*/ 2425443 w 5356902"/>
              <a:gd name="connsiteY6" fmla="*/ 824753 h 1305780"/>
              <a:gd name="connsiteX7" fmla="*/ 2604737 w 5356902"/>
              <a:gd name="connsiteY7" fmla="*/ 824753 h 1305780"/>
              <a:gd name="connsiteX8" fmla="*/ 2649560 w 5356902"/>
              <a:gd name="connsiteY8" fmla="*/ 744070 h 1305780"/>
              <a:gd name="connsiteX9" fmla="*/ 3259160 w 5356902"/>
              <a:gd name="connsiteY9" fmla="*/ 744070 h 1305780"/>
              <a:gd name="connsiteX10" fmla="*/ 3698431 w 5356902"/>
              <a:gd name="connsiteY10" fmla="*/ 0 h 1305780"/>
              <a:gd name="connsiteX11" fmla="*/ 5356902 w 5356902"/>
              <a:gd name="connsiteY11" fmla="*/ 0 h 1305780"/>
              <a:gd name="connsiteX0" fmla="*/ 0 w 5356902"/>
              <a:gd name="connsiteY0" fmla="*/ 729716 h 1305780"/>
              <a:gd name="connsiteX1" fmla="*/ 792088 w 5356902"/>
              <a:gd name="connsiteY1" fmla="*/ 729716 h 1305780"/>
              <a:gd name="connsiteX2" fmla="*/ 936104 w 5356902"/>
              <a:gd name="connsiteY2" fmla="*/ 1305780 h 1305780"/>
              <a:gd name="connsiteX3" fmla="*/ 2016224 w 5356902"/>
              <a:gd name="connsiteY3" fmla="*/ 1305780 h 1305780"/>
              <a:gd name="connsiteX4" fmla="*/ 2160240 w 5356902"/>
              <a:gd name="connsiteY4" fmla="*/ 729716 h 1305780"/>
              <a:gd name="connsiteX5" fmla="*/ 2376264 w 5356902"/>
              <a:gd name="connsiteY5" fmla="*/ 729716 h 1305780"/>
              <a:gd name="connsiteX6" fmla="*/ 2425443 w 5356902"/>
              <a:gd name="connsiteY6" fmla="*/ 824753 h 1305780"/>
              <a:gd name="connsiteX7" fmla="*/ 2604737 w 5356902"/>
              <a:gd name="connsiteY7" fmla="*/ 824753 h 1305780"/>
              <a:gd name="connsiteX8" fmla="*/ 2649560 w 5356902"/>
              <a:gd name="connsiteY8" fmla="*/ 744070 h 1305780"/>
              <a:gd name="connsiteX9" fmla="*/ 3259160 w 5356902"/>
              <a:gd name="connsiteY9" fmla="*/ 744070 h 1305780"/>
              <a:gd name="connsiteX10" fmla="*/ 3698431 w 5356902"/>
              <a:gd name="connsiteY10" fmla="*/ 0 h 1305780"/>
              <a:gd name="connsiteX11" fmla="*/ 5356902 w 5356902"/>
              <a:gd name="connsiteY11" fmla="*/ 0 h 1305780"/>
              <a:gd name="connsiteX0" fmla="*/ 0 w 5356902"/>
              <a:gd name="connsiteY0" fmla="*/ 729716 h 1305780"/>
              <a:gd name="connsiteX1" fmla="*/ 792088 w 5356902"/>
              <a:gd name="connsiteY1" fmla="*/ 729716 h 1305780"/>
              <a:gd name="connsiteX2" fmla="*/ 936104 w 5356902"/>
              <a:gd name="connsiteY2" fmla="*/ 1305780 h 1305780"/>
              <a:gd name="connsiteX3" fmla="*/ 2016224 w 5356902"/>
              <a:gd name="connsiteY3" fmla="*/ 1305780 h 1305780"/>
              <a:gd name="connsiteX4" fmla="*/ 2160240 w 5356902"/>
              <a:gd name="connsiteY4" fmla="*/ 729716 h 1305780"/>
              <a:gd name="connsiteX5" fmla="*/ 2376264 w 5356902"/>
              <a:gd name="connsiteY5" fmla="*/ 729716 h 1305780"/>
              <a:gd name="connsiteX6" fmla="*/ 2376264 w 5356902"/>
              <a:gd name="connsiteY6" fmla="*/ 801724 h 1305780"/>
              <a:gd name="connsiteX7" fmla="*/ 2604737 w 5356902"/>
              <a:gd name="connsiteY7" fmla="*/ 824753 h 1305780"/>
              <a:gd name="connsiteX8" fmla="*/ 2649560 w 5356902"/>
              <a:gd name="connsiteY8" fmla="*/ 744070 h 1305780"/>
              <a:gd name="connsiteX9" fmla="*/ 3259160 w 5356902"/>
              <a:gd name="connsiteY9" fmla="*/ 744070 h 1305780"/>
              <a:gd name="connsiteX10" fmla="*/ 3698431 w 5356902"/>
              <a:gd name="connsiteY10" fmla="*/ 0 h 1305780"/>
              <a:gd name="connsiteX11" fmla="*/ 5356902 w 5356902"/>
              <a:gd name="connsiteY11" fmla="*/ 0 h 1305780"/>
              <a:gd name="connsiteX0" fmla="*/ 0 w 5356902"/>
              <a:gd name="connsiteY0" fmla="*/ 729716 h 1305780"/>
              <a:gd name="connsiteX1" fmla="*/ 792088 w 5356902"/>
              <a:gd name="connsiteY1" fmla="*/ 729716 h 1305780"/>
              <a:gd name="connsiteX2" fmla="*/ 936104 w 5356902"/>
              <a:gd name="connsiteY2" fmla="*/ 1305780 h 1305780"/>
              <a:gd name="connsiteX3" fmla="*/ 2016224 w 5356902"/>
              <a:gd name="connsiteY3" fmla="*/ 1305780 h 1305780"/>
              <a:gd name="connsiteX4" fmla="*/ 2160240 w 5356902"/>
              <a:gd name="connsiteY4" fmla="*/ 729716 h 1305780"/>
              <a:gd name="connsiteX5" fmla="*/ 2232248 w 5356902"/>
              <a:gd name="connsiteY5" fmla="*/ 729716 h 1305780"/>
              <a:gd name="connsiteX6" fmla="*/ 2376264 w 5356902"/>
              <a:gd name="connsiteY6" fmla="*/ 801724 h 1305780"/>
              <a:gd name="connsiteX7" fmla="*/ 2604737 w 5356902"/>
              <a:gd name="connsiteY7" fmla="*/ 824753 h 1305780"/>
              <a:gd name="connsiteX8" fmla="*/ 2649560 w 5356902"/>
              <a:gd name="connsiteY8" fmla="*/ 744070 h 1305780"/>
              <a:gd name="connsiteX9" fmla="*/ 3259160 w 5356902"/>
              <a:gd name="connsiteY9" fmla="*/ 744070 h 1305780"/>
              <a:gd name="connsiteX10" fmla="*/ 3698431 w 5356902"/>
              <a:gd name="connsiteY10" fmla="*/ 0 h 1305780"/>
              <a:gd name="connsiteX11" fmla="*/ 5356902 w 5356902"/>
              <a:gd name="connsiteY11" fmla="*/ 0 h 1305780"/>
              <a:gd name="connsiteX0" fmla="*/ 0 w 5356902"/>
              <a:gd name="connsiteY0" fmla="*/ 729716 h 1305780"/>
              <a:gd name="connsiteX1" fmla="*/ 792088 w 5356902"/>
              <a:gd name="connsiteY1" fmla="*/ 729716 h 1305780"/>
              <a:gd name="connsiteX2" fmla="*/ 936104 w 5356902"/>
              <a:gd name="connsiteY2" fmla="*/ 1305780 h 1305780"/>
              <a:gd name="connsiteX3" fmla="*/ 2016224 w 5356902"/>
              <a:gd name="connsiteY3" fmla="*/ 1305780 h 1305780"/>
              <a:gd name="connsiteX4" fmla="*/ 2160240 w 5356902"/>
              <a:gd name="connsiteY4" fmla="*/ 729716 h 1305780"/>
              <a:gd name="connsiteX5" fmla="*/ 2232248 w 5356902"/>
              <a:gd name="connsiteY5" fmla="*/ 729716 h 1305780"/>
              <a:gd name="connsiteX6" fmla="*/ 2304256 w 5356902"/>
              <a:gd name="connsiteY6" fmla="*/ 801724 h 1305780"/>
              <a:gd name="connsiteX7" fmla="*/ 2604737 w 5356902"/>
              <a:gd name="connsiteY7" fmla="*/ 824753 h 1305780"/>
              <a:gd name="connsiteX8" fmla="*/ 2649560 w 5356902"/>
              <a:gd name="connsiteY8" fmla="*/ 744070 h 1305780"/>
              <a:gd name="connsiteX9" fmla="*/ 3259160 w 5356902"/>
              <a:gd name="connsiteY9" fmla="*/ 744070 h 1305780"/>
              <a:gd name="connsiteX10" fmla="*/ 3698431 w 5356902"/>
              <a:gd name="connsiteY10" fmla="*/ 0 h 1305780"/>
              <a:gd name="connsiteX11" fmla="*/ 5356902 w 5356902"/>
              <a:gd name="connsiteY11" fmla="*/ 0 h 1305780"/>
              <a:gd name="connsiteX0" fmla="*/ 0 w 5356902"/>
              <a:gd name="connsiteY0" fmla="*/ 729716 h 1305780"/>
              <a:gd name="connsiteX1" fmla="*/ 792088 w 5356902"/>
              <a:gd name="connsiteY1" fmla="*/ 729716 h 1305780"/>
              <a:gd name="connsiteX2" fmla="*/ 936104 w 5356902"/>
              <a:gd name="connsiteY2" fmla="*/ 1305780 h 1305780"/>
              <a:gd name="connsiteX3" fmla="*/ 2016224 w 5356902"/>
              <a:gd name="connsiteY3" fmla="*/ 1305780 h 1305780"/>
              <a:gd name="connsiteX4" fmla="*/ 2160240 w 5356902"/>
              <a:gd name="connsiteY4" fmla="*/ 729716 h 1305780"/>
              <a:gd name="connsiteX5" fmla="*/ 2232248 w 5356902"/>
              <a:gd name="connsiteY5" fmla="*/ 729716 h 1305780"/>
              <a:gd name="connsiteX6" fmla="*/ 2304256 w 5356902"/>
              <a:gd name="connsiteY6" fmla="*/ 801724 h 1305780"/>
              <a:gd name="connsiteX7" fmla="*/ 2520280 w 5356902"/>
              <a:gd name="connsiteY7" fmla="*/ 801724 h 1305780"/>
              <a:gd name="connsiteX8" fmla="*/ 2649560 w 5356902"/>
              <a:gd name="connsiteY8" fmla="*/ 744070 h 1305780"/>
              <a:gd name="connsiteX9" fmla="*/ 3259160 w 5356902"/>
              <a:gd name="connsiteY9" fmla="*/ 744070 h 1305780"/>
              <a:gd name="connsiteX10" fmla="*/ 3698431 w 5356902"/>
              <a:gd name="connsiteY10" fmla="*/ 0 h 1305780"/>
              <a:gd name="connsiteX11" fmla="*/ 5356902 w 5356902"/>
              <a:gd name="connsiteY11" fmla="*/ 0 h 1305780"/>
              <a:gd name="connsiteX0" fmla="*/ 0 w 5356902"/>
              <a:gd name="connsiteY0" fmla="*/ 729716 h 1305780"/>
              <a:gd name="connsiteX1" fmla="*/ 792088 w 5356902"/>
              <a:gd name="connsiteY1" fmla="*/ 729716 h 1305780"/>
              <a:gd name="connsiteX2" fmla="*/ 936104 w 5356902"/>
              <a:gd name="connsiteY2" fmla="*/ 1305780 h 1305780"/>
              <a:gd name="connsiteX3" fmla="*/ 2016224 w 5356902"/>
              <a:gd name="connsiteY3" fmla="*/ 1305780 h 1305780"/>
              <a:gd name="connsiteX4" fmla="*/ 2160240 w 5356902"/>
              <a:gd name="connsiteY4" fmla="*/ 729716 h 1305780"/>
              <a:gd name="connsiteX5" fmla="*/ 2232248 w 5356902"/>
              <a:gd name="connsiteY5" fmla="*/ 729716 h 1305780"/>
              <a:gd name="connsiteX6" fmla="*/ 2304256 w 5356902"/>
              <a:gd name="connsiteY6" fmla="*/ 801724 h 1305780"/>
              <a:gd name="connsiteX7" fmla="*/ 2520280 w 5356902"/>
              <a:gd name="connsiteY7" fmla="*/ 801724 h 1305780"/>
              <a:gd name="connsiteX8" fmla="*/ 2592288 w 5356902"/>
              <a:gd name="connsiteY8" fmla="*/ 729716 h 1305780"/>
              <a:gd name="connsiteX9" fmla="*/ 3259160 w 5356902"/>
              <a:gd name="connsiteY9" fmla="*/ 744070 h 1305780"/>
              <a:gd name="connsiteX10" fmla="*/ 3698431 w 5356902"/>
              <a:gd name="connsiteY10" fmla="*/ 0 h 1305780"/>
              <a:gd name="connsiteX11" fmla="*/ 5356902 w 5356902"/>
              <a:gd name="connsiteY11" fmla="*/ 0 h 1305780"/>
              <a:gd name="connsiteX0" fmla="*/ 0 w 5356902"/>
              <a:gd name="connsiteY0" fmla="*/ 729716 h 1305780"/>
              <a:gd name="connsiteX1" fmla="*/ 792088 w 5356902"/>
              <a:gd name="connsiteY1" fmla="*/ 729716 h 1305780"/>
              <a:gd name="connsiteX2" fmla="*/ 936104 w 5356902"/>
              <a:gd name="connsiteY2" fmla="*/ 1305780 h 1305780"/>
              <a:gd name="connsiteX3" fmla="*/ 2016224 w 5356902"/>
              <a:gd name="connsiteY3" fmla="*/ 1305780 h 1305780"/>
              <a:gd name="connsiteX4" fmla="*/ 2160240 w 5356902"/>
              <a:gd name="connsiteY4" fmla="*/ 729716 h 1305780"/>
              <a:gd name="connsiteX5" fmla="*/ 2232248 w 5356902"/>
              <a:gd name="connsiteY5" fmla="*/ 729716 h 1305780"/>
              <a:gd name="connsiteX6" fmla="*/ 2304256 w 5356902"/>
              <a:gd name="connsiteY6" fmla="*/ 801724 h 1305780"/>
              <a:gd name="connsiteX7" fmla="*/ 2520280 w 5356902"/>
              <a:gd name="connsiteY7" fmla="*/ 801724 h 1305780"/>
              <a:gd name="connsiteX8" fmla="*/ 2592288 w 5356902"/>
              <a:gd name="connsiteY8" fmla="*/ 729716 h 1305780"/>
              <a:gd name="connsiteX9" fmla="*/ 3240360 w 5356902"/>
              <a:gd name="connsiteY9" fmla="*/ 729716 h 1305780"/>
              <a:gd name="connsiteX10" fmla="*/ 3698431 w 5356902"/>
              <a:gd name="connsiteY10" fmla="*/ 0 h 1305780"/>
              <a:gd name="connsiteX11" fmla="*/ 5356902 w 5356902"/>
              <a:gd name="connsiteY11" fmla="*/ 0 h 1305780"/>
              <a:gd name="connsiteX0" fmla="*/ 0 w 5356902"/>
              <a:gd name="connsiteY0" fmla="*/ 980728 h 1556792"/>
              <a:gd name="connsiteX1" fmla="*/ 792088 w 5356902"/>
              <a:gd name="connsiteY1" fmla="*/ 980728 h 1556792"/>
              <a:gd name="connsiteX2" fmla="*/ 936104 w 5356902"/>
              <a:gd name="connsiteY2" fmla="*/ 1556792 h 1556792"/>
              <a:gd name="connsiteX3" fmla="*/ 2016224 w 5356902"/>
              <a:gd name="connsiteY3" fmla="*/ 1556792 h 1556792"/>
              <a:gd name="connsiteX4" fmla="*/ 2160240 w 5356902"/>
              <a:gd name="connsiteY4" fmla="*/ 980728 h 1556792"/>
              <a:gd name="connsiteX5" fmla="*/ 2232248 w 5356902"/>
              <a:gd name="connsiteY5" fmla="*/ 980728 h 1556792"/>
              <a:gd name="connsiteX6" fmla="*/ 2304256 w 5356902"/>
              <a:gd name="connsiteY6" fmla="*/ 1052736 h 1556792"/>
              <a:gd name="connsiteX7" fmla="*/ 2520280 w 5356902"/>
              <a:gd name="connsiteY7" fmla="*/ 1052736 h 1556792"/>
              <a:gd name="connsiteX8" fmla="*/ 2592288 w 5356902"/>
              <a:gd name="connsiteY8" fmla="*/ 980728 h 1556792"/>
              <a:gd name="connsiteX9" fmla="*/ 3240360 w 5356902"/>
              <a:gd name="connsiteY9" fmla="*/ 980728 h 1556792"/>
              <a:gd name="connsiteX10" fmla="*/ 3672408 w 5356902"/>
              <a:gd name="connsiteY10" fmla="*/ 0 h 1556792"/>
              <a:gd name="connsiteX11" fmla="*/ 5356902 w 5356902"/>
              <a:gd name="connsiteY11" fmla="*/ 251012 h 1556792"/>
              <a:gd name="connsiteX0" fmla="*/ 0 w 5400600"/>
              <a:gd name="connsiteY0" fmla="*/ 980728 h 1556792"/>
              <a:gd name="connsiteX1" fmla="*/ 792088 w 5400600"/>
              <a:gd name="connsiteY1" fmla="*/ 980728 h 1556792"/>
              <a:gd name="connsiteX2" fmla="*/ 936104 w 5400600"/>
              <a:gd name="connsiteY2" fmla="*/ 1556792 h 1556792"/>
              <a:gd name="connsiteX3" fmla="*/ 2016224 w 5400600"/>
              <a:gd name="connsiteY3" fmla="*/ 1556792 h 1556792"/>
              <a:gd name="connsiteX4" fmla="*/ 2160240 w 5400600"/>
              <a:gd name="connsiteY4" fmla="*/ 980728 h 1556792"/>
              <a:gd name="connsiteX5" fmla="*/ 2232248 w 5400600"/>
              <a:gd name="connsiteY5" fmla="*/ 980728 h 1556792"/>
              <a:gd name="connsiteX6" fmla="*/ 2304256 w 5400600"/>
              <a:gd name="connsiteY6" fmla="*/ 1052736 h 1556792"/>
              <a:gd name="connsiteX7" fmla="*/ 2520280 w 5400600"/>
              <a:gd name="connsiteY7" fmla="*/ 1052736 h 1556792"/>
              <a:gd name="connsiteX8" fmla="*/ 2592288 w 5400600"/>
              <a:gd name="connsiteY8" fmla="*/ 980728 h 1556792"/>
              <a:gd name="connsiteX9" fmla="*/ 3240360 w 5400600"/>
              <a:gd name="connsiteY9" fmla="*/ 980728 h 1556792"/>
              <a:gd name="connsiteX10" fmla="*/ 3672408 w 5400600"/>
              <a:gd name="connsiteY10" fmla="*/ 0 h 1556792"/>
              <a:gd name="connsiteX11" fmla="*/ 5400600 w 5400600"/>
              <a:gd name="connsiteY11" fmla="*/ 0 h 1556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400600" h="1556792">
                <a:moveTo>
                  <a:pt x="0" y="980728"/>
                </a:moveTo>
                <a:lnTo>
                  <a:pt x="792088" y="980728"/>
                </a:lnTo>
                <a:lnTo>
                  <a:pt x="936104" y="1556792"/>
                </a:lnTo>
                <a:lnTo>
                  <a:pt x="2016224" y="1556792"/>
                </a:lnTo>
                <a:lnTo>
                  <a:pt x="2160240" y="980728"/>
                </a:lnTo>
                <a:lnTo>
                  <a:pt x="2232248" y="980728"/>
                </a:lnTo>
                <a:lnTo>
                  <a:pt x="2304256" y="1052736"/>
                </a:lnTo>
                <a:lnTo>
                  <a:pt x="2520280" y="1052736"/>
                </a:lnTo>
                <a:lnTo>
                  <a:pt x="2592288" y="980728"/>
                </a:lnTo>
                <a:lnTo>
                  <a:pt x="3240360" y="980728"/>
                </a:lnTo>
                <a:lnTo>
                  <a:pt x="3672408" y="0"/>
                </a:lnTo>
                <a:lnTo>
                  <a:pt x="5400600" y="0"/>
                </a:lnTo>
              </a:path>
            </a:pathLst>
          </a:cu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6" name="Freihandform 575"/>
          <p:cNvSpPr/>
          <p:nvPr/>
        </p:nvSpPr>
        <p:spPr>
          <a:xfrm>
            <a:off x="1475656" y="4193704"/>
            <a:ext cx="5400600" cy="1080120"/>
          </a:xfrm>
          <a:custGeom>
            <a:avLst/>
            <a:gdLst>
              <a:gd name="connsiteX0" fmla="*/ 0 w 5342964"/>
              <a:gd name="connsiteY0" fmla="*/ 735106 h 770965"/>
              <a:gd name="connsiteX1" fmla="*/ 2312894 w 5342964"/>
              <a:gd name="connsiteY1" fmla="*/ 762000 h 770965"/>
              <a:gd name="connsiteX2" fmla="*/ 2384611 w 5342964"/>
              <a:gd name="connsiteY2" fmla="*/ 681317 h 770965"/>
              <a:gd name="connsiteX3" fmla="*/ 2537011 w 5342964"/>
              <a:gd name="connsiteY3" fmla="*/ 681317 h 770965"/>
              <a:gd name="connsiteX4" fmla="*/ 2617694 w 5342964"/>
              <a:gd name="connsiteY4" fmla="*/ 770965 h 770965"/>
              <a:gd name="connsiteX5" fmla="*/ 3236258 w 5342964"/>
              <a:gd name="connsiteY5" fmla="*/ 770965 h 770965"/>
              <a:gd name="connsiteX6" fmla="*/ 3711388 w 5342964"/>
              <a:gd name="connsiteY6" fmla="*/ 0 h 770965"/>
              <a:gd name="connsiteX7" fmla="*/ 5342964 w 5342964"/>
              <a:gd name="connsiteY7" fmla="*/ 8965 h 770965"/>
              <a:gd name="connsiteX0" fmla="*/ 0 w 5338972"/>
              <a:gd name="connsiteY0" fmla="*/ 758933 h 770965"/>
              <a:gd name="connsiteX1" fmla="*/ 2308902 w 5338972"/>
              <a:gd name="connsiteY1" fmla="*/ 762000 h 770965"/>
              <a:gd name="connsiteX2" fmla="*/ 2380619 w 5338972"/>
              <a:gd name="connsiteY2" fmla="*/ 681317 h 770965"/>
              <a:gd name="connsiteX3" fmla="*/ 2533019 w 5338972"/>
              <a:gd name="connsiteY3" fmla="*/ 681317 h 770965"/>
              <a:gd name="connsiteX4" fmla="*/ 2613702 w 5338972"/>
              <a:gd name="connsiteY4" fmla="*/ 770965 h 770965"/>
              <a:gd name="connsiteX5" fmla="*/ 3232266 w 5338972"/>
              <a:gd name="connsiteY5" fmla="*/ 770965 h 770965"/>
              <a:gd name="connsiteX6" fmla="*/ 3707396 w 5338972"/>
              <a:gd name="connsiteY6" fmla="*/ 0 h 770965"/>
              <a:gd name="connsiteX7" fmla="*/ 5338972 w 5338972"/>
              <a:gd name="connsiteY7" fmla="*/ 8965 h 770965"/>
              <a:gd name="connsiteX0" fmla="*/ 0 w 5338972"/>
              <a:gd name="connsiteY0" fmla="*/ 758933 h 770965"/>
              <a:gd name="connsiteX1" fmla="*/ 2232248 w 5338972"/>
              <a:gd name="connsiteY1" fmla="*/ 758933 h 770965"/>
              <a:gd name="connsiteX2" fmla="*/ 2380619 w 5338972"/>
              <a:gd name="connsiteY2" fmla="*/ 681317 h 770965"/>
              <a:gd name="connsiteX3" fmla="*/ 2533019 w 5338972"/>
              <a:gd name="connsiteY3" fmla="*/ 681317 h 770965"/>
              <a:gd name="connsiteX4" fmla="*/ 2613702 w 5338972"/>
              <a:gd name="connsiteY4" fmla="*/ 770965 h 770965"/>
              <a:gd name="connsiteX5" fmla="*/ 3232266 w 5338972"/>
              <a:gd name="connsiteY5" fmla="*/ 770965 h 770965"/>
              <a:gd name="connsiteX6" fmla="*/ 3707396 w 5338972"/>
              <a:gd name="connsiteY6" fmla="*/ 0 h 770965"/>
              <a:gd name="connsiteX7" fmla="*/ 5338972 w 5338972"/>
              <a:gd name="connsiteY7" fmla="*/ 8965 h 770965"/>
              <a:gd name="connsiteX0" fmla="*/ 0 w 5338972"/>
              <a:gd name="connsiteY0" fmla="*/ 758933 h 770965"/>
              <a:gd name="connsiteX1" fmla="*/ 2232248 w 5338972"/>
              <a:gd name="connsiteY1" fmla="*/ 758933 h 770965"/>
              <a:gd name="connsiteX2" fmla="*/ 2304256 w 5338972"/>
              <a:gd name="connsiteY2" fmla="*/ 686925 h 770965"/>
              <a:gd name="connsiteX3" fmla="*/ 2533019 w 5338972"/>
              <a:gd name="connsiteY3" fmla="*/ 681317 h 770965"/>
              <a:gd name="connsiteX4" fmla="*/ 2613702 w 5338972"/>
              <a:gd name="connsiteY4" fmla="*/ 770965 h 770965"/>
              <a:gd name="connsiteX5" fmla="*/ 3232266 w 5338972"/>
              <a:gd name="connsiteY5" fmla="*/ 770965 h 770965"/>
              <a:gd name="connsiteX6" fmla="*/ 3707396 w 5338972"/>
              <a:gd name="connsiteY6" fmla="*/ 0 h 770965"/>
              <a:gd name="connsiteX7" fmla="*/ 5338972 w 5338972"/>
              <a:gd name="connsiteY7" fmla="*/ 8965 h 770965"/>
              <a:gd name="connsiteX0" fmla="*/ 0 w 5338972"/>
              <a:gd name="connsiteY0" fmla="*/ 758933 h 770965"/>
              <a:gd name="connsiteX1" fmla="*/ 2232248 w 5338972"/>
              <a:gd name="connsiteY1" fmla="*/ 758933 h 770965"/>
              <a:gd name="connsiteX2" fmla="*/ 2304256 w 5338972"/>
              <a:gd name="connsiteY2" fmla="*/ 686925 h 770965"/>
              <a:gd name="connsiteX3" fmla="*/ 2448272 w 5338972"/>
              <a:gd name="connsiteY3" fmla="*/ 686925 h 770965"/>
              <a:gd name="connsiteX4" fmla="*/ 2613702 w 5338972"/>
              <a:gd name="connsiteY4" fmla="*/ 770965 h 770965"/>
              <a:gd name="connsiteX5" fmla="*/ 3232266 w 5338972"/>
              <a:gd name="connsiteY5" fmla="*/ 770965 h 770965"/>
              <a:gd name="connsiteX6" fmla="*/ 3707396 w 5338972"/>
              <a:gd name="connsiteY6" fmla="*/ 0 h 770965"/>
              <a:gd name="connsiteX7" fmla="*/ 5338972 w 5338972"/>
              <a:gd name="connsiteY7" fmla="*/ 8965 h 770965"/>
              <a:gd name="connsiteX0" fmla="*/ 0 w 5338972"/>
              <a:gd name="connsiteY0" fmla="*/ 758933 h 770965"/>
              <a:gd name="connsiteX1" fmla="*/ 2232248 w 5338972"/>
              <a:gd name="connsiteY1" fmla="*/ 758933 h 770965"/>
              <a:gd name="connsiteX2" fmla="*/ 2304256 w 5338972"/>
              <a:gd name="connsiteY2" fmla="*/ 686925 h 770965"/>
              <a:gd name="connsiteX3" fmla="*/ 2448272 w 5338972"/>
              <a:gd name="connsiteY3" fmla="*/ 686925 h 770965"/>
              <a:gd name="connsiteX4" fmla="*/ 2520280 w 5338972"/>
              <a:gd name="connsiteY4" fmla="*/ 758933 h 770965"/>
              <a:gd name="connsiteX5" fmla="*/ 3232266 w 5338972"/>
              <a:gd name="connsiteY5" fmla="*/ 770965 h 770965"/>
              <a:gd name="connsiteX6" fmla="*/ 3707396 w 5338972"/>
              <a:gd name="connsiteY6" fmla="*/ 0 h 770965"/>
              <a:gd name="connsiteX7" fmla="*/ 5338972 w 5338972"/>
              <a:gd name="connsiteY7" fmla="*/ 8965 h 770965"/>
              <a:gd name="connsiteX0" fmla="*/ 0 w 5338972"/>
              <a:gd name="connsiteY0" fmla="*/ 758933 h 758933"/>
              <a:gd name="connsiteX1" fmla="*/ 2232248 w 5338972"/>
              <a:gd name="connsiteY1" fmla="*/ 758933 h 758933"/>
              <a:gd name="connsiteX2" fmla="*/ 2304256 w 5338972"/>
              <a:gd name="connsiteY2" fmla="*/ 686925 h 758933"/>
              <a:gd name="connsiteX3" fmla="*/ 2448272 w 5338972"/>
              <a:gd name="connsiteY3" fmla="*/ 686925 h 758933"/>
              <a:gd name="connsiteX4" fmla="*/ 2520280 w 5338972"/>
              <a:gd name="connsiteY4" fmla="*/ 758933 h 758933"/>
              <a:gd name="connsiteX5" fmla="*/ 3240360 w 5338972"/>
              <a:gd name="connsiteY5" fmla="*/ 758933 h 758933"/>
              <a:gd name="connsiteX6" fmla="*/ 3707396 w 5338972"/>
              <a:gd name="connsiteY6" fmla="*/ 0 h 758933"/>
              <a:gd name="connsiteX7" fmla="*/ 5338972 w 5338972"/>
              <a:gd name="connsiteY7" fmla="*/ 8965 h 758933"/>
              <a:gd name="connsiteX0" fmla="*/ 0 w 5338972"/>
              <a:gd name="connsiteY0" fmla="*/ 758933 h 758933"/>
              <a:gd name="connsiteX1" fmla="*/ 2232248 w 5338972"/>
              <a:gd name="connsiteY1" fmla="*/ 758933 h 758933"/>
              <a:gd name="connsiteX2" fmla="*/ 2304256 w 5338972"/>
              <a:gd name="connsiteY2" fmla="*/ 686925 h 758933"/>
              <a:gd name="connsiteX3" fmla="*/ 2448272 w 5338972"/>
              <a:gd name="connsiteY3" fmla="*/ 686925 h 758933"/>
              <a:gd name="connsiteX4" fmla="*/ 2520280 w 5338972"/>
              <a:gd name="connsiteY4" fmla="*/ 758933 h 758933"/>
              <a:gd name="connsiteX5" fmla="*/ 3312368 w 5338972"/>
              <a:gd name="connsiteY5" fmla="*/ 758933 h 758933"/>
              <a:gd name="connsiteX6" fmla="*/ 3707396 w 5338972"/>
              <a:gd name="connsiteY6" fmla="*/ 0 h 758933"/>
              <a:gd name="connsiteX7" fmla="*/ 5338972 w 5338972"/>
              <a:gd name="connsiteY7" fmla="*/ 8965 h 758933"/>
              <a:gd name="connsiteX0" fmla="*/ 0 w 5338972"/>
              <a:gd name="connsiteY0" fmla="*/ 758933 h 758933"/>
              <a:gd name="connsiteX1" fmla="*/ 2232248 w 5338972"/>
              <a:gd name="connsiteY1" fmla="*/ 758933 h 758933"/>
              <a:gd name="connsiteX2" fmla="*/ 2304256 w 5338972"/>
              <a:gd name="connsiteY2" fmla="*/ 686925 h 758933"/>
              <a:gd name="connsiteX3" fmla="*/ 2448272 w 5338972"/>
              <a:gd name="connsiteY3" fmla="*/ 686925 h 758933"/>
              <a:gd name="connsiteX4" fmla="*/ 2520280 w 5338972"/>
              <a:gd name="connsiteY4" fmla="*/ 758933 h 758933"/>
              <a:gd name="connsiteX5" fmla="*/ 3240360 w 5338972"/>
              <a:gd name="connsiteY5" fmla="*/ 758933 h 758933"/>
              <a:gd name="connsiteX6" fmla="*/ 3707396 w 5338972"/>
              <a:gd name="connsiteY6" fmla="*/ 0 h 758933"/>
              <a:gd name="connsiteX7" fmla="*/ 5338972 w 5338972"/>
              <a:gd name="connsiteY7" fmla="*/ 8965 h 758933"/>
              <a:gd name="connsiteX0" fmla="*/ 0 w 5338972"/>
              <a:gd name="connsiteY0" fmla="*/ 1080120 h 1080120"/>
              <a:gd name="connsiteX1" fmla="*/ 2232248 w 5338972"/>
              <a:gd name="connsiteY1" fmla="*/ 1080120 h 1080120"/>
              <a:gd name="connsiteX2" fmla="*/ 2304256 w 5338972"/>
              <a:gd name="connsiteY2" fmla="*/ 1008112 h 1080120"/>
              <a:gd name="connsiteX3" fmla="*/ 2448272 w 5338972"/>
              <a:gd name="connsiteY3" fmla="*/ 1008112 h 1080120"/>
              <a:gd name="connsiteX4" fmla="*/ 2520280 w 5338972"/>
              <a:gd name="connsiteY4" fmla="*/ 1080120 h 1080120"/>
              <a:gd name="connsiteX5" fmla="*/ 3240360 w 5338972"/>
              <a:gd name="connsiteY5" fmla="*/ 1080120 h 1080120"/>
              <a:gd name="connsiteX6" fmla="*/ 3744416 w 5338972"/>
              <a:gd name="connsiteY6" fmla="*/ 0 h 1080120"/>
              <a:gd name="connsiteX7" fmla="*/ 5338972 w 5338972"/>
              <a:gd name="connsiteY7" fmla="*/ 330152 h 1080120"/>
              <a:gd name="connsiteX0" fmla="*/ 0 w 5400600"/>
              <a:gd name="connsiteY0" fmla="*/ 1080120 h 1080120"/>
              <a:gd name="connsiteX1" fmla="*/ 2232248 w 5400600"/>
              <a:gd name="connsiteY1" fmla="*/ 1080120 h 1080120"/>
              <a:gd name="connsiteX2" fmla="*/ 2304256 w 5400600"/>
              <a:gd name="connsiteY2" fmla="*/ 1008112 h 1080120"/>
              <a:gd name="connsiteX3" fmla="*/ 2448272 w 5400600"/>
              <a:gd name="connsiteY3" fmla="*/ 1008112 h 1080120"/>
              <a:gd name="connsiteX4" fmla="*/ 2520280 w 5400600"/>
              <a:gd name="connsiteY4" fmla="*/ 1080120 h 1080120"/>
              <a:gd name="connsiteX5" fmla="*/ 3240360 w 5400600"/>
              <a:gd name="connsiteY5" fmla="*/ 1080120 h 1080120"/>
              <a:gd name="connsiteX6" fmla="*/ 3744416 w 5400600"/>
              <a:gd name="connsiteY6" fmla="*/ 0 h 1080120"/>
              <a:gd name="connsiteX7" fmla="*/ 5400600 w 5400600"/>
              <a:gd name="connsiteY7" fmla="*/ 0 h 1080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00600" h="1080120">
                <a:moveTo>
                  <a:pt x="0" y="1080120"/>
                </a:moveTo>
                <a:lnTo>
                  <a:pt x="2232248" y="1080120"/>
                </a:lnTo>
                <a:lnTo>
                  <a:pt x="2304256" y="1008112"/>
                </a:lnTo>
                <a:lnTo>
                  <a:pt x="2448272" y="1008112"/>
                </a:lnTo>
                <a:lnTo>
                  <a:pt x="2520280" y="1080120"/>
                </a:lnTo>
                <a:lnTo>
                  <a:pt x="3240360" y="1080120"/>
                </a:lnTo>
                <a:lnTo>
                  <a:pt x="3744416" y="0"/>
                </a:lnTo>
                <a:lnTo>
                  <a:pt x="5400600" y="0"/>
                </a:lnTo>
              </a:path>
            </a:pathLst>
          </a:cu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77" name="Connecteur droit 338"/>
          <p:cNvCxnSpPr/>
          <p:nvPr/>
        </p:nvCxnSpPr>
        <p:spPr>
          <a:xfrm flipV="1">
            <a:off x="1475656" y="3501008"/>
            <a:ext cx="0" cy="2088232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8" name="Connecteur droit avec flèche 337"/>
          <p:cNvCxnSpPr/>
          <p:nvPr/>
        </p:nvCxnSpPr>
        <p:spPr>
          <a:xfrm>
            <a:off x="1475656" y="5589240"/>
            <a:ext cx="5472608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9" name="Forme libre 554"/>
          <p:cNvSpPr/>
          <p:nvPr/>
        </p:nvSpPr>
        <p:spPr>
          <a:xfrm>
            <a:off x="6530761" y="5395010"/>
            <a:ext cx="201479" cy="348971"/>
          </a:xfrm>
          <a:custGeom>
            <a:avLst/>
            <a:gdLst>
              <a:gd name="connsiteX0" fmla="*/ 139485 w 258306"/>
              <a:gd name="connsiteY0" fmla="*/ 0 h 258305"/>
              <a:gd name="connsiteX1" fmla="*/ 0 w 258306"/>
              <a:gd name="connsiteY1" fmla="*/ 258305 h 258305"/>
              <a:gd name="connsiteX2" fmla="*/ 123987 w 258306"/>
              <a:gd name="connsiteY2" fmla="*/ 258305 h 258305"/>
              <a:gd name="connsiteX3" fmla="*/ 258306 w 258306"/>
              <a:gd name="connsiteY3" fmla="*/ 5166 h 258305"/>
              <a:gd name="connsiteX4" fmla="*/ 139485 w 258306"/>
              <a:gd name="connsiteY4" fmla="*/ 0 h 258305"/>
              <a:gd name="connsiteX0" fmla="*/ 139485 w 201479"/>
              <a:gd name="connsiteY0" fmla="*/ 0 h 258305"/>
              <a:gd name="connsiteX1" fmla="*/ 0 w 201479"/>
              <a:gd name="connsiteY1" fmla="*/ 258305 h 258305"/>
              <a:gd name="connsiteX2" fmla="*/ 123987 w 201479"/>
              <a:gd name="connsiteY2" fmla="*/ 258305 h 258305"/>
              <a:gd name="connsiteX3" fmla="*/ 201479 w 201479"/>
              <a:gd name="connsiteY3" fmla="*/ 5166 h 258305"/>
              <a:gd name="connsiteX4" fmla="*/ 139485 w 201479"/>
              <a:gd name="connsiteY4" fmla="*/ 0 h 258305"/>
              <a:gd name="connsiteX0" fmla="*/ 139485 w 201479"/>
              <a:gd name="connsiteY0" fmla="*/ 0 h 262186"/>
              <a:gd name="connsiteX1" fmla="*/ 0 w 201479"/>
              <a:gd name="connsiteY1" fmla="*/ 258305 h 262186"/>
              <a:gd name="connsiteX2" fmla="*/ 56828 w 201479"/>
              <a:gd name="connsiteY2" fmla="*/ 262186 h 262186"/>
              <a:gd name="connsiteX3" fmla="*/ 201479 w 201479"/>
              <a:gd name="connsiteY3" fmla="*/ 5166 h 262186"/>
              <a:gd name="connsiteX4" fmla="*/ 139485 w 201479"/>
              <a:gd name="connsiteY4" fmla="*/ 0 h 262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1479" h="262186">
                <a:moveTo>
                  <a:pt x="139485" y="0"/>
                </a:moveTo>
                <a:lnTo>
                  <a:pt x="0" y="258305"/>
                </a:lnTo>
                <a:lnTo>
                  <a:pt x="56828" y="262186"/>
                </a:lnTo>
                <a:lnTo>
                  <a:pt x="201479" y="5166"/>
                </a:lnTo>
                <a:lnTo>
                  <a:pt x="139485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80" name="Connecteur droit 1402"/>
          <p:cNvCxnSpPr/>
          <p:nvPr/>
        </p:nvCxnSpPr>
        <p:spPr>
          <a:xfrm flipH="1">
            <a:off x="6572082" y="5497487"/>
            <a:ext cx="49840" cy="122844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1" name="Connecteur droit 560"/>
          <p:cNvCxnSpPr/>
          <p:nvPr/>
        </p:nvCxnSpPr>
        <p:spPr>
          <a:xfrm flipH="1">
            <a:off x="6630852" y="5497487"/>
            <a:ext cx="48332" cy="119128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2" name="ZoneTexte 201"/>
          <p:cNvSpPr txBox="1"/>
          <p:nvPr/>
        </p:nvSpPr>
        <p:spPr>
          <a:xfrm>
            <a:off x="6444208" y="5641503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dirty="0" smtClean="0">
                <a:latin typeface="Arial" pitchFamily="34" charset="0"/>
                <a:cs typeface="Arial" pitchFamily="34" charset="0"/>
              </a:rPr>
              <a:t>time</a:t>
            </a:r>
            <a:endParaRPr lang="fr-FR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83" name="ZoneTexte 378"/>
          <p:cNvSpPr txBox="1"/>
          <p:nvPr/>
        </p:nvSpPr>
        <p:spPr>
          <a:xfrm rot="16200000">
            <a:off x="717911" y="3851552"/>
            <a:ext cx="11031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n</a:t>
            </a:r>
            <a:r>
              <a:rPr lang="fr-FR" sz="1400" baseline="-25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01</a:t>
            </a:r>
            <a:r>
              <a:rPr lang="fr-FR" sz="1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[f(t)]</a:t>
            </a:r>
            <a:r>
              <a:rPr lang="fr-FR" sz="1400" dirty="0" smtClean="0">
                <a:latin typeface="Arial" pitchFamily="34" charset="0"/>
                <a:cs typeface="Arial" pitchFamily="34" charset="0"/>
              </a:rPr>
              <a:t>,</a:t>
            </a:r>
            <a:r>
              <a:rPr lang="fr-FR" sz="1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1400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a(t)</a:t>
            </a:r>
            <a:endParaRPr lang="fr-FR" sz="1400" baseline="-25000" dirty="0">
              <a:solidFill>
                <a:srgbClr val="008000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584" name="Gruppieren 583"/>
          <p:cNvGrpSpPr/>
          <p:nvPr/>
        </p:nvGrpSpPr>
        <p:grpSpPr>
          <a:xfrm>
            <a:off x="1691680" y="4437112"/>
            <a:ext cx="463550" cy="525463"/>
            <a:chOff x="1842741" y="3512691"/>
            <a:chExt cx="463550" cy="525463"/>
          </a:xfrm>
        </p:grpSpPr>
        <p:sp>
          <p:nvSpPr>
            <p:cNvPr id="585" name="Freeform 144"/>
            <p:cNvSpPr>
              <a:spLocks/>
            </p:cNvSpPr>
            <p:nvPr/>
          </p:nvSpPr>
          <p:spPr bwMode="auto">
            <a:xfrm>
              <a:off x="1842741" y="3773041"/>
              <a:ext cx="19050" cy="4763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1" y="2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3" y="2"/>
                </a:cxn>
                <a:cxn ang="0">
                  <a:pos x="3" y="2"/>
                </a:cxn>
                <a:cxn ang="0">
                  <a:pos x="3" y="2"/>
                </a:cxn>
                <a:cxn ang="0">
                  <a:pos x="3" y="2"/>
                </a:cxn>
                <a:cxn ang="0">
                  <a:pos x="3" y="2"/>
                </a:cxn>
                <a:cxn ang="0">
                  <a:pos x="4" y="1"/>
                </a:cxn>
                <a:cxn ang="0">
                  <a:pos x="4" y="1"/>
                </a:cxn>
                <a:cxn ang="0">
                  <a:pos x="4" y="1"/>
                </a:cxn>
                <a:cxn ang="0">
                  <a:pos x="5" y="1"/>
                </a:cxn>
                <a:cxn ang="0">
                  <a:pos x="5" y="0"/>
                </a:cxn>
                <a:cxn ang="0">
                  <a:pos x="5" y="0"/>
                </a:cxn>
                <a:cxn ang="0">
                  <a:pos x="5" y="0"/>
                </a:cxn>
                <a:cxn ang="0">
                  <a:pos x="5" y="0"/>
                </a:cxn>
                <a:cxn ang="0">
                  <a:pos x="5" y="0"/>
                </a:cxn>
                <a:cxn ang="0">
                  <a:pos x="5" y="0"/>
                </a:cxn>
                <a:cxn ang="0">
                  <a:pos x="5" y="0"/>
                </a:cxn>
                <a:cxn ang="0">
                  <a:pos x="5" y="0"/>
                </a:cxn>
                <a:cxn ang="0">
                  <a:pos x="6" y="1"/>
                </a:cxn>
                <a:cxn ang="0">
                  <a:pos x="6" y="1"/>
                </a:cxn>
                <a:cxn ang="0">
                  <a:pos x="6" y="1"/>
                </a:cxn>
                <a:cxn ang="0">
                  <a:pos x="7" y="2"/>
                </a:cxn>
                <a:cxn ang="0">
                  <a:pos x="7" y="2"/>
                </a:cxn>
                <a:cxn ang="0">
                  <a:pos x="7" y="2"/>
                </a:cxn>
                <a:cxn ang="0">
                  <a:pos x="7" y="3"/>
                </a:cxn>
                <a:cxn ang="0">
                  <a:pos x="7" y="3"/>
                </a:cxn>
                <a:cxn ang="0">
                  <a:pos x="8" y="3"/>
                </a:cxn>
                <a:cxn ang="0">
                  <a:pos x="8" y="3"/>
                </a:cxn>
                <a:cxn ang="0">
                  <a:pos x="8" y="3"/>
                </a:cxn>
                <a:cxn ang="0">
                  <a:pos x="8" y="3"/>
                </a:cxn>
                <a:cxn ang="0">
                  <a:pos x="8" y="3"/>
                </a:cxn>
                <a:cxn ang="0">
                  <a:pos x="8" y="3"/>
                </a:cxn>
                <a:cxn ang="0">
                  <a:pos x="8" y="3"/>
                </a:cxn>
                <a:cxn ang="0">
                  <a:pos x="8" y="2"/>
                </a:cxn>
                <a:cxn ang="0">
                  <a:pos x="9" y="2"/>
                </a:cxn>
                <a:cxn ang="0">
                  <a:pos x="9" y="1"/>
                </a:cxn>
                <a:cxn ang="0">
                  <a:pos x="9" y="1"/>
                </a:cxn>
                <a:cxn ang="0">
                  <a:pos x="10" y="1"/>
                </a:cxn>
                <a:cxn ang="0">
                  <a:pos x="10" y="0"/>
                </a:cxn>
                <a:cxn ang="0">
                  <a:pos x="10" y="0"/>
                </a:cxn>
                <a:cxn ang="0">
                  <a:pos x="10" y="0"/>
                </a:cxn>
                <a:cxn ang="0">
                  <a:pos x="11" y="0"/>
                </a:cxn>
                <a:cxn ang="0">
                  <a:pos x="11" y="0"/>
                </a:cxn>
                <a:cxn ang="0">
                  <a:pos x="11" y="0"/>
                </a:cxn>
                <a:cxn ang="0">
                  <a:pos x="11" y="0"/>
                </a:cxn>
                <a:cxn ang="0">
                  <a:pos x="11" y="0"/>
                </a:cxn>
                <a:cxn ang="0">
                  <a:pos x="11" y="0"/>
                </a:cxn>
                <a:cxn ang="0">
                  <a:pos x="11" y="0"/>
                </a:cxn>
                <a:cxn ang="0">
                  <a:pos x="11" y="0"/>
                </a:cxn>
                <a:cxn ang="0">
                  <a:pos x="11" y="1"/>
                </a:cxn>
                <a:cxn ang="0">
                  <a:pos x="12" y="2"/>
                </a:cxn>
              </a:cxnLst>
              <a:rect l="0" t="0" r="r" b="b"/>
              <a:pathLst>
                <a:path w="12" h="3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1" y="1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4" y="2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1"/>
                  </a:lnTo>
                  <a:lnTo>
                    <a:pt x="5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3"/>
                  </a:lnTo>
                  <a:lnTo>
                    <a:pt x="7" y="3"/>
                  </a:lnTo>
                  <a:lnTo>
                    <a:pt x="7" y="3"/>
                  </a:lnTo>
                  <a:lnTo>
                    <a:pt x="7" y="3"/>
                  </a:lnTo>
                  <a:lnTo>
                    <a:pt x="7" y="3"/>
                  </a:lnTo>
                  <a:lnTo>
                    <a:pt x="7" y="3"/>
                  </a:lnTo>
                  <a:lnTo>
                    <a:pt x="7" y="3"/>
                  </a:lnTo>
                  <a:lnTo>
                    <a:pt x="7" y="3"/>
                  </a:lnTo>
                  <a:lnTo>
                    <a:pt x="7" y="3"/>
                  </a:lnTo>
                  <a:lnTo>
                    <a:pt x="7" y="3"/>
                  </a:lnTo>
                  <a:lnTo>
                    <a:pt x="7" y="3"/>
                  </a:lnTo>
                  <a:lnTo>
                    <a:pt x="7" y="3"/>
                  </a:lnTo>
                  <a:lnTo>
                    <a:pt x="7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2"/>
                  </a:lnTo>
                </a:path>
              </a:pathLst>
            </a:custGeom>
            <a:noFill/>
            <a:ln w="3175" cap="sq">
              <a:solidFill>
                <a:srgbClr val="008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86" name="Freeform 145"/>
            <p:cNvSpPr>
              <a:spLocks/>
            </p:cNvSpPr>
            <p:nvPr/>
          </p:nvSpPr>
          <p:spPr bwMode="auto">
            <a:xfrm>
              <a:off x="1861791" y="3769866"/>
              <a:ext cx="19050" cy="11113"/>
            </a:xfrm>
            <a:custGeom>
              <a:avLst/>
              <a:gdLst/>
              <a:ahLst/>
              <a:cxnLst>
                <a:cxn ang="0">
                  <a:pos x="1" y="5"/>
                </a:cxn>
                <a:cxn ang="0">
                  <a:pos x="1" y="5"/>
                </a:cxn>
                <a:cxn ang="0">
                  <a:pos x="1" y="5"/>
                </a:cxn>
                <a:cxn ang="0">
                  <a:pos x="1" y="5"/>
                </a:cxn>
                <a:cxn ang="0">
                  <a:pos x="1" y="5"/>
                </a:cxn>
                <a:cxn ang="0">
                  <a:pos x="1" y="5"/>
                </a:cxn>
                <a:cxn ang="0">
                  <a:pos x="1" y="5"/>
                </a:cxn>
                <a:cxn ang="0">
                  <a:pos x="2" y="5"/>
                </a:cxn>
                <a:cxn ang="0">
                  <a:pos x="2" y="5"/>
                </a:cxn>
                <a:cxn ang="0">
                  <a:pos x="2" y="5"/>
                </a:cxn>
                <a:cxn ang="0">
                  <a:pos x="2" y="5"/>
                </a:cxn>
                <a:cxn ang="0">
                  <a:pos x="2" y="5"/>
                </a:cxn>
                <a:cxn ang="0">
                  <a:pos x="3" y="4"/>
                </a:cxn>
                <a:cxn ang="0">
                  <a:pos x="3" y="3"/>
                </a:cxn>
                <a:cxn ang="0">
                  <a:pos x="3" y="2"/>
                </a:cxn>
                <a:cxn ang="0">
                  <a:pos x="4" y="2"/>
                </a:cxn>
                <a:cxn ang="0">
                  <a:pos x="4" y="1"/>
                </a:cxn>
                <a:cxn ang="0">
                  <a:pos x="4" y="1"/>
                </a:cxn>
                <a:cxn ang="0">
                  <a:pos x="4" y="1"/>
                </a:cxn>
                <a:cxn ang="0">
                  <a:pos x="4" y="1"/>
                </a:cxn>
                <a:cxn ang="0">
                  <a:pos x="4" y="1"/>
                </a:cxn>
                <a:cxn ang="0">
                  <a:pos x="4" y="1"/>
                </a:cxn>
                <a:cxn ang="0">
                  <a:pos x="4" y="1"/>
                </a:cxn>
                <a:cxn ang="0">
                  <a:pos x="4" y="1"/>
                </a:cxn>
                <a:cxn ang="0">
                  <a:pos x="5" y="1"/>
                </a:cxn>
                <a:cxn ang="0">
                  <a:pos x="5" y="2"/>
                </a:cxn>
                <a:cxn ang="0">
                  <a:pos x="5" y="2"/>
                </a:cxn>
                <a:cxn ang="0">
                  <a:pos x="6" y="3"/>
                </a:cxn>
                <a:cxn ang="0">
                  <a:pos x="6" y="5"/>
                </a:cxn>
                <a:cxn ang="0">
                  <a:pos x="6" y="5"/>
                </a:cxn>
                <a:cxn ang="0">
                  <a:pos x="7" y="5"/>
                </a:cxn>
                <a:cxn ang="0">
                  <a:pos x="7" y="6"/>
                </a:cxn>
                <a:cxn ang="0">
                  <a:pos x="7" y="6"/>
                </a:cxn>
                <a:cxn ang="0">
                  <a:pos x="7" y="6"/>
                </a:cxn>
                <a:cxn ang="0">
                  <a:pos x="7" y="6"/>
                </a:cxn>
                <a:cxn ang="0">
                  <a:pos x="7" y="6"/>
                </a:cxn>
                <a:cxn ang="0">
                  <a:pos x="7" y="6"/>
                </a:cxn>
                <a:cxn ang="0">
                  <a:pos x="7" y="6"/>
                </a:cxn>
                <a:cxn ang="0">
                  <a:pos x="7" y="6"/>
                </a:cxn>
                <a:cxn ang="0">
                  <a:pos x="7" y="6"/>
                </a:cxn>
                <a:cxn ang="0">
                  <a:pos x="7" y="5"/>
                </a:cxn>
                <a:cxn ang="0">
                  <a:pos x="8" y="5"/>
                </a:cxn>
                <a:cxn ang="0">
                  <a:pos x="8" y="3"/>
                </a:cxn>
                <a:cxn ang="0">
                  <a:pos x="9" y="2"/>
                </a:cxn>
                <a:cxn ang="0">
                  <a:pos x="9" y="1"/>
                </a:cxn>
                <a:cxn ang="0">
                  <a:pos x="9" y="1"/>
                </a:cxn>
                <a:cxn ang="0">
                  <a:pos x="9" y="1"/>
                </a:cxn>
                <a:cxn ang="0">
                  <a:pos x="10" y="1"/>
                </a:cxn>
                <a:cxn ang="0">
                  <a:pos x="10" y="1"/>
                </a:cxn>
                <a:cxn ang="0">
                  <a:pos x="10" y="0"/>
                </a:cxn>
                <a:cxn ang="0">
                  <a:pos x="10" y="0"/>
                </a:cxn>
                <a:cxn ang="0">
                  <a:pos x="10" y="0"/>
                </a:cxn>
                <a:cxn ang="0">
                  <a:pos x="10" y="1"/>
                </a:cxn>
                <a:cxn ang="0">
                  <a:pos x="10" y="1"/>
                </a:cxn>
                <a:cxn ang="0">
                  <a:pos x="10" y="1"/>
                </a:cxn>
                <a:cxn ang="0">
                  <a:pos x="10" y="1"/>
                </a:cxn>
                <a:cxn ang="0">
                  <a:pos x="11" y="2"/>
                </a:cxn>
                <a:cxn ang="0">
                  <a:pos x="11" y="4"/>
                </a:cxn>
                <a:cxn ang="0">
                  <a:pos x="12" y="5"/>
                </a:cxn>
                <a:cxn ang="0">
                  <a:pos x="12" y="6"/>
                </a:cxn>
                <a:cxn ang="0">
                  <a:pos x="12" y="7"/>
                </a:cxn>
                <a:cxn ang="0">
                  <a:pos x="12" y="7"/>
                </a:cxn>
              </a:cxnLst>
              <a:rect l="0" t="0" r="r" b="b"/>
              <a:pathLst>
                <a:path w="12" h="7">
                  <a:moveTo>
                    <a:pt x="0" y="4"/>
                  </a:move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1" y="4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3"/>
                  </a:lnTo>
                  <a:lnTo>
                    <a:pt x="6" y="3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5"/>
                  </a:lnTo>
                  <a:lnTo>
                    <a:pt x="6" y="5"/>
                  </a:lnTo>
                  <a:lnTo>
                    <a:pt x="6" y="5"/>
                  </a:lnTo>
                  <a:lnTo>
                    <a:pt x="6" y="5"/>
                  </a:lnTo>
                  <a:lnTo>
                    <a:pt x="6" y="5"/>
                  </a:lnTo>
                  <a:lnTo>
                    <a:pt x="6" y="5"/>
                  </a:lnTo>
                  <a:lnTo>
                    <a:pt x="6" y="5"/>
                  </a:lnTo>
                  <a:lnTo>
                    <a:pt x="6" y="5"/>
                  </a:lnTo>
                  <a:lnTo>
                    <a:pt x="6" y="5"/>
                  </a:lnTo>
                  <a:lnTo>
                    <a:pt x="6" y="5"/>
                  </a:lnTo>
                  <a:lnTo>
                    <a:pt x="6" y="5"/>
                  </a:lnTo>
                  <a:lnTo>
                    <a:pt x="6" y="5"/>
                  </a:lnTo>
                  <a:lnTo>
                    <a:pt x="6" y="5"/>
                  </a:lnTo>
                  <a:lnTo>
                    <a:pt x="6" y="5"/>
                  </a:lnTo>
                  <a:lnTo>
                    <a:pt x="6" y="5"/>
                  </a:lnTo>
                  <a:lnTo>
                    <a:pt x="6" y="5"/>
                  </a:lnTo>
                  <a:lnTo>
                    <a:pt x="6" y="5"/>
                  </a:lnTo>
                  <a:lnTo>
                    <a:pt x="7" y="5"/>
                  </a:lnTo>
                  <a:lnTo>
                    <a:pt x="7" y="5"/>
                  </a:lnTo>
                  <a:lnTo>
                    <a:pt x="7" y="5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5"/>
                  </a:lnTo>
                  <a:lnTo>
                    <a:pt x="7" y="5"/>
                  </a:lnTo>
                  <a:lnTo>
                    <a:pt x="7" y="5"/>
                  </a:lnTo>
                  <a:lnTo>
                    <a:pt x="7" y="5"/>
                  </a:lnTo>
                  <a:lnTo>
                    <a:pt x="7" y="5"/>
                  </a:lnTo>
                  <a:lnTo>
                    <a:pt x="8" y="5"/>
                  </a:lnTo>
                  <a:lnTo>
                    <a:pt x="8" y="5"/>
                  </a:lnTo>
                  <a:lnTo>
                    <a:pt x="8" y="5"/>
                  </a:lnTo>
                  <a:lnTo>
                    <a:pt x="8" y="5"/>
                  </a:lnTo>
                  <a:lnTo>
                    <a:pt x="8" y="5"/>
                  </a:lnTo>
                  <a:lnTo>
                    <a:pt x="8" y="5"/>
                  </a:lnTo>
                  <a:lnTo>
                    <a:pt x="8" y="5"/>
                  </a:lnTo>
                  <a:lnTo>
                    <a:pt x="8" y="5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3"/>
                  </a:lnTo>
                  <a:lnTo>
                    <a:pt x="11" y="4"/>
                  </a:lnTo>
                  <a:lnTo>
                    <a:pt x="11" y="4"/>
                  </a:lnTo>
                  <a:lnTo>
                    <a:pt x="11" y="4"/>
                  </a:lnTo>
                  <a:lnTo>
                    <a:pt x="11" y="4"/>
                  </a:lnTo>
                  <a:lnTo>
                    <a:pt x="11" y="4"/>
                  </a:lnTo>
                  <a:lnTo>
                    <a:pt x="11" y="4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12" y="5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7"/>
                  </a:lnTo>
                  <a:lnTo>
                    <a:pt x="12" y="7"/>
                  </a:lnTo>
                  <a:lnTo>
                    <a:pt x="12" y="7"/>
                  </a:lnTo>
                  <a:lnTo>
                    <a:pt x="12" y="7"/>
                  </a:lnTo>
                  <a:lnTo>
                    <a:pt x="12" y="7"/>
                  </a:lnTo>
                  <a:lnTo>
                    <a:pt x="12" y="7"/>
                  </a:lnTo>
                  <a:lnTo>
                    <a:pt x="12" y="7"/>
                  </a:lnTo>
                  <a:lnTo>
                    <a:pt x="12" y="7"/>
                  </a:lnTo>
                  <a:lnTo>
                    <a:pt x="12" y="7"/>
                  </a:lnTo>
                  <a:lnTo>
                    <a:pt x="12" y="7"/>
                  </a:lnTo>
                  <a:lnTo>
                    <a:pt x="12" y="7"/>
                  </a:lnTo>
                  <a:lnTo>
                    <a:pt x="12" y="7"/>
                  </a:lnTo>
                  <a:lnTo>
                    <a:pt x="12" y="7"/>
                  </a:lnTo>
                  <a:lnTo>
                    <a:pt x="12" y="7"/>
                  </a:lnTo>
                  <a:lnTo>
                    <a:pt x="12" y="7"/>
                  </a:lnTo>
                  <a:lnTo>
                    <a:pt x="12" y="7"/>
                  </a:lnTo>
                  <a:lnTo>
                    <a:pt x="12" y="7"/>
                  </a:lnTo>
                </a:path>
              </a:pathLst>
            </a:custGeom>
            <a:noFill/>
            <a:ln w="3175" cap="sq">
              <a:solidFill>
                <a:srgbClr val="008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87" name="Freeform 146"/>
            <p:cNvSpPr>
              <a:spLocks/>
            </p:cNvSpPr>
            <p:nvPr/>
          </p:nvSpPr>
          <p:spPr bwMode="auto">
            <a:xfrm>
              <a:off x="1880841" y="3765104"/>
              <a:ext cx="19050" cy="20638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0" y="10"/>
                </a:cxn>
                <a:cxn ang="0">
                  <a:pos x="1" y="10"/>
                </a:cxn>
                <a:cxn ang="0">
                  <a:pos x="1" y="10"/>
                </a:cxn>
                <a:cxn ang="0">
                  <a:pos x="1" y="10"/>
                </a:cxn>
                <a:cxn ang="0">
                  <a:pos x="1" y="10"/>
                </a:cxn>
                <a:cxn ang="0">
                  <a:pos x="1" y="9"/>
                </a:cxn>
                <a:cxn ang="0">
                  <a:pos x="1" y="9"/>
                </a:cxn>
                <a:cxn ang="0">
                  <a:pos x="2" y="8"/>
                </a:cxn>
                <a:cxn ang="0">
                  <a:pos x="2" y="5"/>
                </a:cxn>
                <a:cxn ang="0">
                  <a:pos x="3" y="4"/>
                </a:cxn>
                <a:cxn ang="0">
                  <a:pos x="3" y="3"/>
                </a:cxn>
                <a:cxn ang="0">
                  <a:pos x="3" y="3"/>
                </a:cxn>
                <a:cxn ang="0">
                  <a:pos x="3" y="2"/>
                </a:cxn>
                <a:cxn ang="0">
                  <a:pos x="3" y="2"/>
                </a:cxn>
                <a:cxn ang="0">
                  <a:pos x="3" y="2"/>
                </a:cxn>
                <a:cxn ang="0">
                  <a:pos x="3" y="2"/>
                </a:cxn>
                <a:cxn ang="0">
                  <a:pos x="3" y="2"/>
                </a:cxn>
                <a:cxn ang="0">
                  <a:pos x="3" y="2"/>
                </a:cxn>
                <a:cxn ang="0">
                  <a:pos x="3" y="2"/>
                </a:cxn>
                <a:cxn ang="0">
                  <a:pos x="4" y="2"/>
                </a:cxn>
                <a:cxn ang="0">
                  <a:pos x="4" y="3"/>
                </a:cxn>
                <a:cxn ang="0">
                  <a:pos x="4" y="4"/>
                </a:cxn>
                <a:cxn ang="0">
                  <a:pos x="4" y="5"/>
                </a:cxn>
                <a:cxn ang="0">
                  <a:pos x="5" y="7"/>
                </a:cxn>
                <a:cxn ang="0">
                  <a:pos x="5" y="9"/>
                </a:cxn>
                <a:cxn ang="0">
                  <a:pos x="5" y="10"/>
                </a:cxn>
                <a:cxn ang="0">
                  <a:pos x="6" y="11"/>
                </a:cxn>
                <a:cxn ang="0">
                  <a:pos x="6" y="11"/>
                </a:cxn>
                <a:cxn ang="0">
                  <a:pos x="6" y="11"/>
                </a:cxn>
                <a:cxn ang="0">
                  <a:pos x="6" y="11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6" y="11"/>
                </a:cxn>
                <a:cxn ang="0">
                  <a:pos x="7" y="11"/>
                </a:cxn>
                <a:cxn ang="0">
                  <a:pos x="7" y="11"/>
                </a:cxn>
                <a:cxn ang="0">
                  <a:pos x="7" y="10"/>
                </a:cxn>
                <a:cxn ang="0">
                  <a:pos x="7" y="8"/>
                </a:cxn>
                <a:cxn ang="0">
                  <a:pos x="8" y="6"/>
                </a:cxn>
                <a:cxn ang="0">
                  <a:pos x="8" y="3"/>
                </a:cxn>
                <a:cxn ang="0">
                  <a:pos x="8" y="2"/>
                </a:cxn>
                <a:cxn ang="0">
                  <a:pos x="8" y="1"/>
                </a:cxn>
                <a:cxn ang="0">
                  <a:pos x="9" y="1"/>
                </a:cxn>
                <a:cxn ang="0">
                  <a:pos x="9" y="1"/>
                </a:cxn>
                <a:cxn ang="0">
                  <a:pos x="9" y="0"/>
                </a:cxn>
                <a:cxn ang="0">
                  <a:pos x="9" y="0"/>
                </a:cxn>
                <a:cxn ang="0">
                  <a:pos x="9" y="0"/>
                </a:cxn>
                <a:cxn ang="0">
                  <a:pos x="9" y="0"/>
                </a:cxn>
                <a:cxn ang="0">
                  <a:pos x="9" y="0"/>
                </a:cxn>
                <a:cxn ang="0">
                  <a:pos x="9" y="1"/>
                </a:cxn>
                <a:cxn ang="0">
                  <a:pos x="9" y="1"/>
                </a:cxn>
                <a:cxn ang="0">
                  <a:pos x="10" y="2"/>
                </a:cxn>
                <a:cxn ang="0">
                  <a:pos x="10" y="7"/>
                </a:cxn>
                <a:cxn ang="0">
                  <a:pos x="11" y="9"/>
                </a:cxn>
                <a:cxn ang="0">
                  <a:pos x="11" y="12"/>
                </a:cxn>
                <a:cxn ang="0">
                  <a:pos x="11" y="12"/>
                </a:cxn>
                <a:cxn ang="0">
                  <a:pos x="11" y="13"/>
                </a:cxn>
                <a:cxn ang="0">
                  <a:pos x="11" y="13"/>
                </a:cxn>
                <a:cxn ang="0">
                  <a:pos x="11" y="13"/>
                </a:cxn>
                <a:cxn ang="0">
                  <a:pos x="12" y="13"/>
                </a:cxn>
                <a:cxn ang="0">
                  <a:pos x="12" y="13"/>
                </a:cxn>
              </a:cxnLst>
              <a:rect l="0" t="0" r="r" b="b"/>
              <a:pathLst>
                <a:path w="12" h="13">
                  <a:moveTo>
                    <a:pt x="0" y="10"/>
                  </a:moveTo>
                  <a:lnTo>
                    <a:pt x="0" y="10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1" y="10"/>
                  </a:lnTo>
                  <a:lnTo>
                    <a:pt x="1" y="10"/>
                  </a:lnTo>
                  <a:lnTo>
                    <a:pt x="1" y="10"/>
                  </a:lnTo>
                  <a:lnTo>
                    <a:pt x="1" y="10"/>
                  </a:lnTo>
                  <a:lnTo>
                    <a:pt x="1" y="10"/>
                  </a:lnTo>
                  <a:lnTo>
                    <a:pt x="1" y="10"/>
                  </a:lnTo>
                  <a:lnTo>
                    <a:pt x="1" y="10"/>
                  </a:lnTo>
                  <a:lnTo>
                    <a:pt x="1" y="10"/>
                  </a:lnTo>
                  <a:lnTo>
                    <a:pt x="1" y="10"/>
                  </a:lnTo>
                  <a:lnTo>
                    <a:pt x="1" y="10"/>
                  </a:lnTo>
                  <a:lnTo>
                    <a:pt x="1" y="10"/>
                  </a:lnTo>
                  <a:lnTo>
                    <a:pt x="1" y="10"/>
                  </a:lnTo>
                  <a:lnTo>
                    <a:pt x="1" y="10"/>
                  </a:lnTo>
                  <a:lnTo>
                    <a:pt x="1" y="10"/>
                  </a:lnTo>
                  <a:lnTo>
                    <a:pt x="1" y="10"/>
                  </a:lnTo>
                  <a:lnTo>
                    <a:pt x="1" y="10"/>
                  </a:lnTo>
                  <a:lnTo>
                    <a:pt x="1" y="10"/>
                  </a:lnTo>
                  <a:lnTo>
                    <a:pt x="1" y="10"/>
                  </a:lnTo>
                  <a:lnTo>
                    <a:pt x="1" y="10"/>
                  </a:lnTo>
                  <a:lnTo>
                    <a:pt x="1" y="10"/>
                  </a:lnTo>
                  <a:lnTo>
                    <a:pt x="1" y="10"/>
                  </a:lnTo>
                  <a:lnTo>
                    <a:pt x="1" y="10"/>
                  </a:lnTo>
                  <a:lnTo>
                    <a:pt x="1" y="10"/>
                  </a:lnTo>
                  <a:lnTo>
                    <a:pt x="1" y="10"/>
                  </a:lnTo>
                  <a:lnTo>
                    <a:pt x="1" y="10"/>
                  </a:lnTo>
                  <a:lnTo>
                    <a:pt x="1" y="10"/>
                  </a:lnTo>
                  <a:lnTo>
                    <a:pt x="1" y="10"/>
                  </a:lnTo>
                  <a:lnTo>
                    <a:pt x="1" y="10"/>
                  </a:lnTo>
                  <a:lnTo>
                    <a:pt x="1" y="10"/>
                  </a:lnTo>
                  <a:lnTo>
                    <a:pt x="1" y="10"/>
                  </a:lnTo>
                  <a:lnTo>
                    <a:pt x="1" y="10"/>
                  </a:lnTo>
                  <a:lnTo>
                    <a:pt x="1" y="10"/>
                  </a:lnTo>
                  <a:lnTo>
                    <a:pt x="1" y="10"/>
                  </a:lnTo>
                  <a:lnTo>
                    <a:pt x="1" y="10"/>
                  </a:lnTo>
                  <a:lnTo>
                    <a:pt x="1" y="10"/>
                  </a:lnTo>
                  <a:lnTo>
                    <a:pt x="1" y="10"/>
                  </a:lnTo>
                  <a:lnTo>
                    <a:pt x="1" y="10"/>
                  </a:lnTo>
                  <a:lnTo>
                    <a:pt x="1" y="9"/>
                  </a:lnTo>
                  <a:lnTo>
                    <a:pt x="1" y="9"/>
                  </a:lnTo>
                  <a:lnTo>
                    <a:pt x="1" y="9"/>
                  </a:lnTo>
                  <a:lnTo>
                    <a:pt x="1" y="9"/>
                  </a:lnTo>
                  <a:lnTo>
                    <a:pt x="1" y="9"/>
                  </a:lnTo>
                  <a:lnTo>
                    <a:pt x="1" y="9"/>
                  </a:lnTo>
                  <a:lnTo>
                    <a:pt x="1" y="9"/>
                  </a:lnTo>
                  <a:lnTo>
                    <a:pt x="1" y="9"/>
                  </a:lnTo>
                  <a:lnTo>
                    <a:pt x="1" y="9"/>
                  </a:lnTo>
                  <a:lnTo>
                    <a:pt x="1" y="9"/>
                  </a:lnTo>
                  <a:lnTo>
                    <a:pt x="1" y="9"/>
                  </a:lnTo>
                  <a:lnTo>
                    <a:pt x="1" y="9"/>
                  </a:lnTo>
                  <a:lnTo>
                    <a:pt x="1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6"/>
                  </a:lnTo>
                  <a:lnTo>
                    <a:pt x="5" y="6"/>
                  </a:lnTo>
                  <a:lnTo>
                    <a:pt x="5" y="6"/>
                  </a:lnTo>
                  <a:lnTo>
                    <a:pt x="5" y="7"/>
                  </a:lnTo>
                  <a:lnTo>
                    <a:pt x="5" y="7"/>
                  </a:lnTo>
                  <a:lnTo>
                    <a:pt x="5" y="7"/>
                  </a:lnTo>
                  <a:lnTo>
                    <a:pt x="5" y="7"/>
                  </a:lnTo>
                  <a:lnTo>
                    <a:pt x="5" y="7"/>
                  </a:lnTo>
                  <a:lnTo>
                    <a:pt x="5" y="8"/>
                  </a:lnTo>
                  <a:lnTo>
                    <a:pt x="5" y="8"/>
                  </a:lnTo>
                  <a:lnTo>
                    <a:pt x="5" y="8"/>
                  </a:lnTo>
                  <a:lnTo>
                    <a:pt x="5" y="8"/>
                  </a:lnTo>
                  <a:lnTo>
                    <a:pt x="5" y="9"/>
                  </a:lnTo>
                  <a:lnTo>
                    <a:pt x="5" y="9"/>
                  </a:lnTo>
                  <a:lnTo>
                    <a:pt x="5" y="9"/>
                  </a:lnTo>
                  <a:lnTo>
                    <a:pt x="5" y="9"/>
                  </a:lnTo>
                  <a:lnTo>
                    <a:pt x="5" y="9"/>
                  </a:lnTo>
                  <a:lnTo>
                    <a:pt x="5" y="9"/>
                  </a:lnTo>
                  <a:lnTo>
                    <a:pt x="5" y="9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7" y="11"/>
                  </a:lnTo>
                  <a:lnTo>
                    <a:pt x="7" y="11"/>
                  </a:lnTo>
                  <a:lnTo>
                    <a:pt x="7" y="11"/>
                  </a:lnTo>
                  <a:lnTo>
                    <a:pt x="7" y="11"/>
                  </a:lnTo>
                  <a:lnTo>
                    <a:pt x="7" y="11"/>
                  </a:lnTo>
                  <a:lnTo>
                    <a:pt x="7" y="11"/>
                  </a:lnTo>
                  <a:lnTo>
                    <a:pt x="7" y="11"/>
                  </a:lnTo>
                  <a:lnTo>
                    <a:pt x="7" y="11"/>
                  </a:lnTo>
                  <a:lnTo>
                    <a:pt x="7" y="11"/>
                  </a:lnTo>
                  <a:lnTo>
                    <a:pt x="7" y="11"/>
                  </a:lnTo>
                  <a:lnTo>
                    <a:pt x="7" y="11"/>
                  </a:lnTo>
                  <a:lnTo>
                    <a:pt x="7" y="11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7" y="9"/>
                  </a:lnTo>
                  <a:lnTo>
                    <a:pt x="7" y="8"/>
                  </a:lnTo>
                  <a:lnTo>
                    <a:pt x="7" y="8"/>
                  </a:lnTo>
                  <a:lnTo>
                    <a:pt x="7" y="8"/>
                  </a:lnTo>
                  <a:lnTo>
                    <a:pt x="7" y="8"/>
                  </a:lnTo>
                  <a:lnTo>
                    <a:pt x="7" y="8"/>
                  </a:lnTo>
                  <a:lnTo>
                    <a:pt x="7" y="8"/>
                  </a:lnTo>
                  <a:lnTo>
                    <a:pt x="7" y="7"/>
                  </a:lnTo>
                  <a:lnTo>
                    <a:pt x="7" y="7"/>
                  </a:lnTo>
                  <a:lnTo>
                    <a:pt x="7" y="7"/>
                  </a:lnTo>
                  <a:lnTo>
                    <a:pt x="7" y="6"/>
                  </a:lnTo>
                  <a:lnTo>
                    <a:pt x="7" y="6"/>
                  </a:lnTo>
                  <a:lnTo>
                    <a:pt x="8" y="6"/>
                  </a:lnTo>
                  <a:lnTo>
                    <a:pt x="8" y="5"/>
                  </a:lnTo>
                  <a:lnTo>
                    <a:pt x="8" y="5"/>
                  </a:lnTo>
                  <a:lnTo>
                    <a:pt x="8" y="5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3"/>
                  </a:lnTo>
                  <a:lnTo>
                    <a:pt x="10" y="3"/>
                  </a:lnTo>
                  <a:lnTo>
                    <a:pt x="10" y="3"/>
                  </a:lnTo>
                  <a:lnTo>
                    <a:pt x="10" y="3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5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1" y="8"/>
                  </a:lnTo>
                  <a:lnTo>
                    <a:pt x="11" y="8"/>
                  </a:lnTo>
                  <a:lnTo>
                    <a:pt x="11" y="9"/>
                  </a:lnTo>
                  <a:lnTo>
                    <a:pt x="11" y="9"/>
                  </a:lnTo>
                  <a:lnTo>
                    <a:pt x="11" y="9"/>
                  </a:lnTo>
                  <a:lnTo>
                    <a:pt x="11" y="9"/>
                  </a:lnTo>
                  <a:lnTo>
                    <a:pt x="11" y="10"/>
                  </a:lnTo>
                  <a:lnTo>
                    <a:pt x="11" y="10"/>
                  </a:lnTo>
                  <a:lnTo>
                    <a:pt x="11" y="11"/>
                  </a:lnTo>
                  <a:lnTo>
                    <a:pt x="11" y="11"/>
                  </a:lnTo>
                  <a:lnTo>
                    <a:pt x="11" y="11"/>
                  </a:lnTo>
                  <a:lnTo>
                    <a:pt x="11" y="11"/>
                  </a:lnTo>
                  <a:lnTo>
                    <a:pt x="11" y="12"/>
                  </a:lnTo>
                  <a:lnTo>
                    <a:pt x="11" y="12"/>
                  </a:lnTo>
                  <a:lnTo>
                    <a:pt x="11" y="12"/>
                  </a:lnTo>
                  <a:lnTo>
                    <a:pt x="11" y="12"/>
                  </a:lnTo>
                  <a:lnTo>
                    <a:pt x="11" y="12"/>
                  </a:lnTo>
                  <a:lnTo>
                    <a:pt x="11" y="12"/>
                  </a:lnTo>
                  <a:lnTo>
                    <a:pt x="11" y="12"/>
                  </a:lnTo>
                  <a:lnTo>
                    <a:pt x="11" y="12"/>
                  </a:lnTo>
                  <a:lnTo>
                    <a:pt x="11" y="12"/>
                  </a:lnTo>
                  <a:lnTo>
                    <a:pt x="11" y="13"/>
                  </a:lnTo>
                  <a:lnTo>
                    <a:pt x="11" y="13"/>
                  </a:lnTo>
                  <a:lnTo>
                    <a:pt x="11" y="13"/>
                  </a:lnTo>
                  <a:lnTo>
                    <a:pt x="11" y="13"/>
                  </a:lnTo>
                  <a:lnTo>
                    <a:pt x="11" y="13"/>
                  </a:lnTo>
                  <a:lnTo>
                    <a:pt x="11" y="13"/>
                  </a:lnTo>
                  <a:lnTo>
                    <a:pt x="11" y="13"/>
                  </a:lnTo>
                  <a:lnTo>
                    <a:pt x="11" y="13"/>
                  </a:lnTo>
                  <a:lnTo>
                    <a:pt x="11" y="13"/>
                  </a:lnTo>
                  <a:lnTo>
                    <a:pt x="11" y="13"/>
                  </a:lnTo>
                  <a:lnTo>
                    <a:pt x="11" y="13"/>
                  </a:lnTo>
                  <a:lnTo>
                    <a:pt x="11" y="13"/>
                  </a:lnTo>
                  <a:lnTo>
                    <a:pt x="11" y="13"/>
                  </a:lnTo>
                  <a:lnTo>
                    <a:pt x="11" y="13"/>
                  </a:lnTo>
                  <a:lnTo>
                    <a:pt x="11" y="13"/>
                  </a:lnTo>
                  <a:lnTo>
                    <a:pt x="11" y="13"/>
                  </a:lnTo>
                  <a:lnTo>
                    <a:pt x="11" y="13"/>
                  </a:lnTo>
                  <a:lnTo>
                    <a:pt x="11" y="13"/>
                  </a:lnTo>
                  <a:lnTo>
                    <a:pt x="11" y="13"/>
                  </a:lnTo>
                  <a:lnTo>
                    <a:pt x="11" y="13"/>
                  </a:lnTo>
                  <a:lnTo>
                    <a:pt x="11" y="13"/>
                  </a:lnTo>
                  <a:lnTo>
                    <a:pt x="11" y="13"/>
                  </a:lnTo>
                  <a:lnTo>
                    <a:pt x="11" y="13"/>
                  </a:lnTo>
                  <a:lnTo>
                    <a:pt x="11" y="13"/>
                  </a:lnTo>
                  <a:lnTo>
                    <a:pt x="12" y="13"/>
                  </a:lnTo>
                  <a:lnTo>
                    <a:pt x="12" y="13"/>
                  </a:lnTo>
                  <a:lnTo>
                    <a:pt x="12" y="13"/>
                  </a:lnTo>
                  <a:lnTo>
                    <a:pt x="12" y="13"/>
                  </a:lnTo>
                  <a:lnTo>
                    <a:pt x="12" y="13"/>
                  </a:lnTo>
                  <a:lnTo>
                    <a:pt x="12" y="13"/>
                  </a:lnTo>
                  <a:lnTo>
                    <a:pt x="12" y="13"/>
                  </a:lnTo>
                  <a:lnTo>
                    <a:pt x="12" y="13"/>
                  </a:lnTo>
                  <a:lnTo>
                    <a:pt x="12" y="13"/>
                  </a:lnTo>
                  <a:lnTo>
                    <a:pt x="12" y="13"/>
                  </a:lnTo>
                  <a:lnTo>
                    <a:pt x="12" y="13"/>
                  </a:lnTo>
                  <a:lnTo>
                    <a:pt x="12" y="13"/>
                  </a:lnTo>
                  <a:lnTo>
                    <a:pt x="12" y="13"/>
                  </a:lnTo>
                  <a:lnTo>
                    <a:pt x="12" y="13"/>
                  </a:lnTo>
                  <a:lnTo>
                    <a:pt x="12" y="13"/>
                  </a:lnTo>
                  <a:lnTo>
                    <a:pt x="12" y="13"/>
                  </a:lnTo>
                  <a:lnTo>
                    <a:pt x="12" y="13"/>
                  </a:lnTo>
                  <a:lnTo>
                    <a:pt x="12" y="13"/>
                  </a:lnTo>
                  <a:lnTo>
                    <a:pt x="12" y="13"/>
                  </a:lnTo>
                  <a:lnTo>
                    <a:pt x="12" y="13"/>
                  </a:lnTo>
                </a:path>
              </a:pathLst>
            </a:custGeom>
            <a:noFill/>
            <a:ln w="3175" cap="sq">
              <a:solidFill>
                <a:srgbClr val="008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88" name="Freeform 147"/>
            <p:cNvSpPr>
              <a:spLocks/>
            </p:cNvSpPr>
            <p:nvPr/>
          </p:nvSpPr>
          <p:spPr bwMode="auto">
            <a:xfrm>
              <a:off x="1899891" y="3757166"/>
              <a:ext cx="17463" cy="38100"/>
            </a:xfrm>
            <a:custGeom>
              <a:avLst/>
              <a:gdLst/>
              <a:ahLst/>
              <a:cxnLst>
                <a:cxn ang="0">
                  <a:pos x="0" y="18"/>
                </a:cxn>
                <a:cxn ang="0">
                  <a:pos x="0" y="18"/>
                </a:cxn>
                <a:cxn ang="0">
                  <a:pos x="0" y="18"/>
                </a:cxn>
                <a:cxn ang="0">
                  <a:pos x="0" y="17"/>
                </a:cxn>
                <a:cxn ang="0">
                  <a:pos x="1" y="15"/>
                </a:cxn>
                <a:cxn ang="0">
                  <a:pos x="1" y="9"/>
                </a:cxn>
                <a:cxn ang="0">
                  <a:pos x="2" y="7"/>
                </a:cxn>
                <a:cxn ang="0">
                  <a:pos x="2" y="5"/>
                </a:cxn>
                <a:cxn ang="0">
                  <a:pos x="2" y="4"/>
                </a:cxn>
                <a:cxn ang="0">
                  <a:pos x="2" y="4"/>
                </a:cxn>
                <a:cxn ang="0">
                  <a:pos x="2" y="3"/>
                </a:cxn>
                <a:cxn ang="0">
                  <a:pos x="2" y="3"/>
                </a:cxn>
                <a:cxn ang="0">
                  <a:pos x="3" y="3"/>
                </a:cxn>
                <a:cxn ang="0">
                  <a:pos x="3" y="3"/>
                </a:cxn>
                <a:cxn ang="0">
                  <a:pos x="3" y="3"/>
                </a:cxn>
                <a:cxn ang="0">
                  <a:pos x="3" y="3"/>
                </a:cxn>
                <a:cxn ang="0">
                  <a:pos x="3" y="4"/>
                </a:cxn>
                <a:cxn ang="0">
                  <a:pos x="3" y="4"/>
                </a:cxn>
                <a:cxn ang="0">
                  <a:pos x="3" y="6"/>
                </a:cxn>
                <a:cxn ang="0">
                  <a:pos x="3" y="7"/>
                </a:cxn>
                <a:cxn ang="0">
                  <a:pos x="4" y="12"/>
                </a:cxn>
                <a:cxn ang="0">
                  <a:pos x="4" y="15"/>
                </a:cxn>
                <a:cxn ang="0">
                  <a:pos x="4" y="18"/>
                </a:cxn>
                <a:cxn ang="0">
                  <a:pos x="5" y="19"/>
                </a:cxn>
                <a:cxn ang="0">
                  <a:pos x="5" y="20"/>
                </a:cxn>
                <a:cxn ang="0">
                  <a:pos x="5" y="21"/>
                </a:cxn>
                <a:cxn ang="0">
                  <a:pos x="5" y="21"/>
                </a:cxn>
                <a:cxn ang="0">
                  <a:pos x="5" y="21"/>
                </a:cxn>
                <a:cxn ang="0">
                  <a:pos x="5" y="21"/>
                </a:cxn>
                <a:cxn ang="0">
                  <a:pos x="5" y="21"/>
                </a:cxn>
                <a:cxn ang="0">
                  <a:pos x="5" y="21"/>
                </a:cxn>
                <a:cxn ang="0">
                  <a:pos x="6" y="21"/>
                </a:cxn>
                <a:cxn ang="0">
                  <a:pos x="6" y="20"/>
                </a:cxn>
                <a:cxn ang="0">
                  <a:pos x="6" y="19"/>
                </a:cxn>
                <a:cxn ang="0">
                  <a:pos x="6" y="16"/>
                </a:cxn>
                <a:cxn ang="0">
                  <a:pos x="7" y="12"/>
                </a:cxn>
                <a:cxn ang="0">
                  <a:pos x="7" y="8"/>
                </a:cxn>
                <a:cxn ang="0">
                  <a:pos x="7" y="4"/>
                </a:cxn>
                <a:cxn ang="0">
                  <a:pos x="7" y="2"/>
                </a:cxn>
                <a:cxn ang="0">
                  <a:pos x="8" y="1"/>
                </a:cxn>
                <a:cxn ang="0">
                  <a:pos x="8" y="1"/>
                </a:cxn>
                <a:cxn ang="0">
                  <a:pos x="8" y="1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8" y="1"/>
                </a:cxn>
                <a:cxn ang="0">
                  <a:pos x="8" y="1"/>
                </a:cxn>
                <a:cxn ang="0">
                  <a:pos x="9" y="3"/>
                </a:cxn>
                <a:cxn ang="0">
                  <a:pos x="9" y="6"/>
                </a:cxn>
                <a:cxn ang="0">
                  <a:pos x="10" y="15"/>
                </a:cxn>
                <a:cxn ang="0">
                  <a:pos x="10" y="20"/>
                </a:cxn>
                <a:cxn ang="0">
                  <a:pos x="10" y="22"/>
                </a:cxn>
                <a:cxn ang="0">
                  <a:pos x="11" y="23"/>
                </a:cxn>
                <a:cxn ang="0">
                  <a:pos x="11" y="24"/>
                </a:cxn>
                <a:cxn ang="0">
                  <a:pos x="11" y="24"/>
                </a:cxn>
                <a:cxn ang="0">
                  <a:pos x="11" y="24"/>
                </a:cxn>
                <a:cxn ang="0">
                  <a:pos x="11" y="24"/>
                </a:cxn>
                <a:cxn ang="0">
                  <a:pos x="11" y="24"/>
                </a:cxn>
                <a:cxn ang="0">
                  <a:pos x="11" y="24"/>
                </a:cxn>
                <a:cxn ang="0">
                  <a:pos x="11" y="24"/>
                </a:cxn>
                <a:cxn ang="0">
                  <a:pos x="11" y="23"/>
                </a:cxn>
              </a:cxnLst>
              <a:rect l="0" t="0" r="r" b="b"/>
              <a:pathLst>
                <a:path w="11" h="24">
                  <a:moveTo>
                    <a:pt x="0" y="18"/>
                  </a:moveTo>
                  <a:lnTo>
                    <a:pt x="0" y="18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1" y="15"/>
                  </a:lnTo>
                  <a:lnTo>
                    <a:pt x="1" y="14"/>
                  </a:lnTo>
                  <a:lnTo>
                    <a:pt x="1" y="14"/>
                  </a:lnTo>
                  <a:lnTo>
                    <a:pt x="1" y="14"/>
                  </a:lnTo>
                  <a:lnTo>
                    <a:pt x="1" y="14"/>
                  </a:lnTo>
                  <a:lnTo>
                    <a:pt x="1" y="13"/>
                  </a:lnTo>
                  <a:lnTo>
                    <a:pt x="1" y="13"/>
                  </a:lnTo>
                  <a:lnTo>
                    <a:pt x="1" y="12"/>
                  </a:lnTo>
                  <a:lnTo>
                    <a:pt x="1" y="9"/>
                  </a:lnTo>
                  <a:lnTo>
                    <a:pt x="1" y="9"/>
                  </a:lnTo>
                  <a:lnTo>
                    <a:pt x="1" y="9"/>
                  </a:lnTo>
                  <a:lnTo>
                    <a:pt x="1" y="9"/>
                  </a:lnTo>
                  <a:lnTo>
                    <a:pt x="1" y="9"/>
                  </a:lnTo>
                  <a:lnTo>
                    <a:pt x="1" y="8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6"/>
                  </a:lnTo>
                  <a:lnTo>
                    <a:pt x="3" y="6"/>
                  </a:lnTo>
                  <a:lnTo>
                    <a:pt x="3" y="6"/>
                  </a:lnTo>
                  <a:lnTo>
                    <a:pt x="3" y="6"/>
                  </a:lnTo>
                  <a:lnTo>
                    <a:pt x="3" y="6"/>
                  </a:lnTo>
                  <a:lnTo>
                    <a:pt x="3" y="7"/>
                  </a:lnTo>
                  <a:lnTo>
                    <a:pt x="3" y="7"/>
                  </a:lnTo>
                  <a:lnTo>
                    <a:pt x="3" y="7"/>
                  </a:lnTo>
                  <a:lnTo>
                    <a:pt x="3" y="7"/>
                  </a:lnTo>
                  <a:lnTo>
                    <a:pt x="3" y="7"/>
                  </a:lnTo>
                  <a:lnTo>
                    <a:pt x="3" y="8"/>
                  </a:lnTo>
                  <a:lnTo>
                    <a:pt x="4" y="9"/>
                  </a:lnTo>
                  <a:lnTo>
                    <a:pt x="4" y="9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1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4"/>
                  </a:lnTo>
                  <a:lnTo>
                    <a:pt x="4" y="15"/>
                  </a:lnTo>
                  <a:lnTo>
                    <a:pt x="4" y="15"/>
                  </a:lnTo>
                  <a:lnTo>
                    <a:pt x="4" y="15"/>
                  </a:lnTo>
                  <a:lnTo>
                    <a:pt x="4" y="15"/>
                  </a:lnTo>
                  <a:lnTo>
                    <a:pt x="4" y="16"/>
                  </a:lnTo>
                  <a:lnTo>
                    <a:pt x="4" y="17"/>
                  </a:lnTo>
                  <a:lnTo>
                    <a:pt x="4" y="17"/>
                  </a:lnTo>
                  <a:lnTo>
                    <a:pt x="4" y="17"/>
                  </a:lnTo>
                  <a:lnTo>
                    <a:pt x="4" y="17"/>
                  </a:lnTo>
                  <a:lnTo>
                    <a:pt x="4" y="17"/>
                  </a:lnTo>
                  <a:lnTo>
                    <a:pt x="4" y="18"/>
                  </a:lnTo>
                  <a:lnTo>
                    <a:pt x="5" y="18"/>
                  </a:lnTo>
                  <a:lnTo>
                    <a:pt x="5" y="18"/>
                  </a:lnTo>
                  <a:lnTo>
                    <a:pt x="5" y="18"/>
                  </a:lnTo>
                  <a:lnTo>
                    <a:pt x="5" y="18"/>
                  </a:lnTo>
                  <a:lnTo>
                    <a:pt x="5" y="19"/>
                  </a:lnTo>
                  <a:lnTo>
                    <a:pt x="5" y="19"/>
                  </a:lnTo>
                  <a:lnTo>
                    <a:pt x="5" y="19"/>
                  </a:lnTo>
                  <a:lnTo>
                    <a:pt x="5" y="19"/>
                  </a:lnTo>
                  <a:lnTo>
                    <a:pt x="5" y="19"/>
                  </a:lnTo>
                  <a:lnTo>
                    <a:pt x="5" y="20"/>
                  </a:lnTo>
                  <a:lnTo>
                    <a:pt x="5" y="20"/>
                  </a:lnTo>
                  <a:lnTo>
                    <a:pt x="5" y="20"/>
                  </a:lnTo>
                  <a:lnTo>
                    <a:pt x="5" y="20"/>
                  </a:lnTo>
                  <a:lnTo>
                    <a:pt x="5" y="20"/>
                  </a:lnTo>
                  <a:lnTo>
                    <a:pt x="5" y="20"/>
                  </a:lnTo>
                  <a:lnTo>
                    <a:pt x="5" y="20"/>
                  </a:lnTo>
                  <a:lnTo>
                    <a:pt x="5" y="20"/>
                  </a:lnTo>
                  <a:lnTo>
                    <a:pt x="5" y="20"/>
                  </a:lnTo>
                  <a:lnTo>
                    <a:pt x="5" y="21"/>
                  </a:lnTo>
                  <a:lnTo>
                    <a:pt x="5" y="21"/>
                  </a:lnTo>
                  <a:lnTo>
                    <a:pt x="5" y="21"/>
                  </a:lnTo>
                  <a:lnTo>
                    <a:pt x="5" y="21"/>
                  </a:lnTo>
                  <a:lnTo>
                    <a:pt x="5" y="21"/>
                  </a:lnTo>
                  <a:lnTo>
                    <a:pt x="5" y="21"/>
                  </a:lnTo>
                  <a:lnTo>
                    <a:pt x="5" y="21"/>
                  </a:lnTo>
                  <a:lnTo>
                    <a:pt x="5" y="21"/>
                  </a:lnTo>
                  <a:lnTo>
                    <a:pt x="5" y="21"/>
                  </a:lnTo>
                  <a:lnTo>
                    <a:pt x="5" y="21"/>
                  </a:lnTo>
                  <a:lnTo>
                    <a:pt x="5" y="21"/>
                  </a:lnTo>
                  <a:lnTo>
                    <a:pt x="5" y="21"/>
                  </a:lnTo>
                  <a:lnTo>
                    <a:pt x="5" y="21"/>
                  </a:lnTo>
                  <a:lnTo>
                    <a:pt x="5" y="21"/>
                  </a:lnTo>
                  <a:lnTo>
                    <a:pt x="5" y="21"/>
                  </a:lnTo>
                  <a:lnTo>
                    <a:pt x="5" y="21"/>
                  </a:lnTo>
                  <a:lnTo>
                    <a:pt x="5" y="21"/>
                  </a:lnTo>
                  <a:lnTo>
                    <a:pt x="5" y="21"/>
                  </a:lnTo>
                  <a:lnTo>
                    <a:pt x="5" y="21"/>
                  </a:lnTo>
                  <a:lnTo>
                    <a:pt x="5" y="21"/>
                  </a:lnTo>
                  <a:lnTo>
                    <a:pt x="5" y="21"/>
                  </a:lnTo>
                  <a:lnTo>
                    <a:pt x="5" y="21"/>
                  </a:lnTo>
                  <a:lnTo>
                    <a:pt x="5" y="21"/>
                  </a:lnTo>
                  <a:lnTo>
                    <a:pt x="5" y="21"/>
                  </a:lnTo>
                  <a:lnTo>
                    <a:pt x="5" y="21"/>
                  </a:lnTo>
                  <a:lnTo>
                    <a:pt x="5" y="21"/>
                  </a:lnTo>
                  <a:lnTo>
                    <a:pt x="5" y="21"/>
                  </a:lnTo>
                  <a:lnTo>
                    <a:pt x="5" y="21"/>
                  </a:lnTo>
                  <a:lnTo>
                    <a:pt x="5" y="21"/>
                  </a:lnTo>
                  <a:lnTo>
                    <a:pt x="5" y="21"/>
                  </a:lnTo>
                  <a:lnTo>
                    <a:pt x="5" y="21"/>
                  </a:lnTo>
                  <a:lnTo>
                    <a:pt x="5" y="21"/>
                  </a:lnTo>
                  <a:lnTo>
                    <a:pt x="5" y="21"/>
                  </a:lnTo>
                  <a:lnTo>
                    <a:pt x="5" y="21"/>
                  </a:lnTo>
                  <a:lnTo>
                    <a:pt x="5" y="21"/>
                  </a:lnTo>
                  <a:lnTo>
                    <a:pt x="5" y="21"/>
                  </a:lnTo>
                  <a:lnTo>
                    <a:pt x="5" y="21"/>
                  </a:lnTo>
                  <a:lnTo>
                    <a:pt x="5" y="21"/>
                  </a:lnTo>
                  <a:lnTo>
                    <a:pt x="5" y="21"/>
                  </a:lnTo>
                  <a:lnTo>
                    <a:pt x="5" y="21"/>
                  </a:lnTo>
                  <a:lnTo>
                    <a:pt x="5" y="21"/>
                  </a:lnTo>
                  <a:lnTo>
                    <a:pt x="5" y="21"/>
                  </a:lnTo>
                  <a:lnTo>
                    <a:pt x="5" y="21"/>
                  </a:lnTo>
                  <a:lnTo>
                    <a:pt x="5" y="21"/>
                  </a:lnTo>
                  <a:lnTo>
                    <a:pt x="5" y="21"/>
                  </a:lnTo>
                  <a:lnTo>
                    <a:pt x="5" y="21"/>
                  </a:lnTo>
                  <a:lnTo>
                    <a:pt x="5" y="21"/>
                  </a:lnTo>
                  <a:lnTo>
                    <a:pt x="5" y="21"/>
                  </a:lnTo>
                  <a:lnTo>
                    <a:pt x="5" y="21"/>
                  </a:lnTo>
                  <a:lnTo>
                    <a:pt x="5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6" y="19"/>
                  </a:lnTo>
                  <a:lnTo>
                    <a:pt x="6" y="19"/>
                  </a:lnTo>
                  <a:lnTo>
                    <a:pt x="6" y="19"/>
                  </a:lnTo>
                  <a:lnTo>
                    <a:pt x="6" y="19"/>
                  </a:lnTo>
                  <a:lnTo>
                    <a:pt x="6" y="19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7"/>
                  </a:lnTo>
                  <a:lnTo>
                    <a:pt x="6" y="16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7" y="14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1"/>
                  </a:lnTo>
                  <a:lnTo>
                    <a:pt x="7" y="11"/>
                  </a:lnTo>
                  <a:lnTo>
                    <a:pt x="7" y="9"/>
                  </a:lnTo>
                  <a:lnTo>
                    <a:pt x="7" y="9"/>
                  </a:lnTo>
                  <a:lnTo>
                    <a:pt x="7" y="9"/>
                  </a:lnTo>
                  <a:lnTo>
                    <a:pt x="7" y="9"/>
                  </a:lnTo>
                  <a:lnTo>
                    <a:pt x="7" y="8"/>
                  </a:lnTo>
                  <a:lnTo>
                    <a:pt x="7" y="7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5"/>
                  </a:lnTo>
                  <a:lnTo>
                    <a:pt x="7" y="5"/>
                  </a:lnTo>
                  <a:lnTo>
                    <a:pt x="7" y="5"/>
                  </a:lnTo>
                  <a:lnTo>
                    <a:pt x="7" y="4"/>
                  </a:lnTo>
                  <a:lnTo>
                    <a:pt x="7" y="4"/>
                  </a:lnTo>
                  <a:lnTo>
                    <a:pt x="7" y="4"/>
                  </a:lnTo>
                  <a:lnTo>
                    <a:pt x="7" y="4"/>
                  </a:lnTo>
                  <a:lnTo>
                    <a:pt x="7" y="4"/>
                  </a:lnTo>
                  <a:lnTo>
                    <a:pt x="7" y="3"/>
                  </a:lnTo>
                  <a:lnTo>
                    <a:pt x="7" y="3"/>
                  </a:lnTo>
                  <a:lnTo>
                    <a:pt x="7" y="3"/>
                  </a:lnTo>
                  <a:lnTo>
                    <a:pt x="7" y="3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4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6"/>
                  </a:lnTo>
                  <a:lnTo>
                    <a:pt x="9" y="7"/>
                  </a:lnTo>
                  <a:lnTo>
                    <a:pt x="9" y="9"/>
                  </a:lnTo>
                  <a:lnTo>
                    <a:pt x="10" y="13"/>
                  </a:lnTo>
                  <a:lnTo>
                    <a:pt x="10" y="13"/>
                  </a:lnTo>
                  <a:lnTo>
                    <a:pt x="10" y="13"/>
                  </a:lnTo>
                  <a:lnTo>
                    <a:pt x="10" y="13"/>
                  </a:lnTo>
                  <a:lnTo>
                    <a:pt x="10" y="14"/>
                  </a:lnTo>
                  <a:lnTo>
                    <a:pt x="10" y="15"/>
                  </a:lnTo>
                  <a:lnTo>
                    <a:pt x="10" y="17"/>
                  </a:lnTo>
                  <a:lnTo>
                    <a:pt x="10" y="17"/>
                  </a:lnTo>
                  <a:lnTo>
                    <a:pt x="10" y="17"/>
                  </a:lnTo>
                  <a:lnTo>
                    <a:pt x="10" y="17"/>
                  </a:lnTo>
                  <a:lnTo>
                    <a:pt x="10" y="17"/>
                  </a:lnTo>
                  <a:lnTo>
                    <a:pt x="10" y="18"/>
                  </a:lnTo>
                  <a:lnTo>
                    <a:pt x="10" y="20"/>
                  </a:lnTo>
                  <a:lnTo>
                    <a:pt x="10" y="20"/>
                  </a:lnTo>
                  <a:lnTo>
                    <a:pt x="10" y="20"/>
                  </a:lnTo>
                  <a:lnTo>
                    <a:pt x="10" y="20"/>
                  </a:lnTo>
                  <a:lnTo>
                    <a:pt x="10" y="21"/>
                  </a:lnTo>
                  <a:lnTo>
                    <a:pt x="10" y="21"/>
                  </a:lnTo>
                  <a:lnTo>
                    <a:pt x="10" y="21"/>
                  </a:lnTo>
                  <a:lnTo>
                    <a:pt x="10" y="21"/>
                  </a:lnTo>
                  <a:lnTo>
                    <a:pt x="10" y="22"/>
                  </a:lnTo>
                  <a:lnTo>
                    <a:pt x="10" y="22"/>
                  </a:lnTo>
                  <a:lnTo>
                    <a:pt x="10" y="22"/>
                  </a:lnTo>
                  <a:lnTo>
                    <a:pt x="10" y="22"/>
                  </a:lnTo>
                  <a:lnTo>
                    <a:pt x="10" y="23"/>
                  </a:lnTo>
                  <a:lnTo>
                    <a:pt x="11" y="23"/>
                  </a:lnTo>
                  <a:lnTo>
                    <a:pt x="11" y="23"/>
                  </a:lnTo>
                  <a:lnTo>
                    <a:pt x="11" y="23"/>
                  </a:lnTo>
                  <a:lnTo>
                    <a:pt x="11" y="23"/>
                  </a:lnTo>
                  <a:lnTo>
                    <a:pt x="11" y="23"/>
                  </a:lnTo>
                  <a:lnTo>
                    <a:pt x="11" y="23"/>
                  </a:lnTo>
                  <a:lnTo>
                    <a:pt x="11" y="23"/>
                  </a:lnTo>
                  <a:lnTo>
                    <a:pt x="11" y="23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11" y="23"/>
                  </a:lnTo>
                  <a:lnTo>
                    <a:pt x="11" y="23"/>
                  </a:lnTo>
                  <a:lnTo>
                    <a:pt x="11" y="23"/>
                  </a:lnTo>
                  <a:lnTo>
                    <a:pt x="11" y="23"/>
                  </a:lnTo>
                  <a:lnTo>
                    <a:pt x="11" y="23"/>
                  </a:lnTo>
                  <a:lnTo>
                    <a:pt x="11" y="23"/>
                  </a:lnTo>
                  <a:lnTo>
                    <a:pt x="11" y="23"/>
                  </a:lnTo>
                  <a:lnTo>
                    <a:pt x="11" y="23"/>
                  </a:lnTo>
                  <a:lnTo>
                    <a:pt x="11" y="22"/>
                  </a:lnTo>
                  <a:lnTo>
                    <a:pt x="11" y="22"/>
                  </a:lnTo>
                  <a:lnTo>
                    <a:pt x="11" y="22"/>
                  </a:lnTo>
                </a:path>
              </a:pathLst>
            </a:custGeom>
            <a:noFill/>
            <a:ln w="3175" cap="sq">
              <a:solidFill>
                <a:srgbClr val="008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89" name="Freeform 148"/>
            <p:cNvSpPr>
              <a:spLocks/>
            </p:cNvSpPr>
            <p:nvPr/>
          </p:nvSpPr>
          <p:spPr bwMode="auto">
            <a:xfrm>
              <a:off x="1917353" y="3744466"/>
              <a:ext cx="20638" cy="65088"/>
            </a:xfrm>
            <a:custGeom>
              <a:avLst/>
              <a:gdLst/>
              <a:ahLst/>
              <a:cxnLst>
                <a:cxn ang="0">
                  <a:pos x="0" y="28"/>
                </a:cxn>
                <a:cxn ang="0">
                  <a:pos x="1" y="23"/>
                </a:cxn>
                <a:cxn ang="0">
                  <a:pos x="2" y="11"/>
                </a:cxn>
                <a:cxn ang="0">
                  <a:pos x="2" y="9"/>
                </a:cxn>
                <a:cxn ang="0">
                  <a:pos x="2" y="7"/>
                </a:cxn>
                <a:cxn ang="0">
                  <a:pos x="2" y="6"/>
                </a:cxn>
                <a:cxn ang="0">
                  <a:pos x="2" y="5"/>
                </a:cxn>
                <a:cxn ang="0">
                  <a:pos x="3" y="5"/>
                </a:cxn>
                <a:cxn ang="0">
                  <a:pos x="3" y="5"/>
                </a:cxn>
                <a:cxn ang="0">
                  <a:pos x="3" y="5"/>
                </a:cxn>
                <a:cxn ang="0">
                  <a:pos x="3" y="5"/>
                </a:cxn>
                <a:cxn ang="0">
                  <a:pos x="3" y="5"/>
                </a:cxn>
                <a:cxn ang="0">
                  <a:pos x="3" y="5"/>
                </a:cxn>
                <a:cxn ang="0">
                  <a:pos x="3" y="6"/>
                </a:cxn>
                <a:cxn ang="0">
                  <a:pos x="3" y="8"/>
                </a:cxn>
                <a:cxn ang="0">
                  <a:pos x="3" y="13"/>
                </a:cxn>
                <a:cxn ang="0">
                  <a:pos x="4" y="21"/>
                </a:cxn>
                <a:cxn ang="0">
                  <a:pos x="4" y="26"/>
                </a:cxn>
                <a:cxn ang="0">
                  <a:pos x="5" y="30"/>
                </a:cxn>
                <a:cxn ang="0">
                  <a:pos x="5" y="33"/>
                </a:cxn>
                <a:cxn ang="0">
                  <a:pos x="5" y="35"/>
                </a:cxn>
                <a:cxn ang="0">
                  <a:pos x="5" y="36"/>
                </a:cxn>
                <a:cxn ang="0">
                  <a:pos x="5" y="36"/>
                </a:cxn>
                <a:cxn ang="0">
                  <a:pos x="5" y="36"/>
                </a:cxn>
                <a:cxn ang="0">
                  <a:pos x="5" y="36"/>
                </a:cxn>
                <a:cxn ang="0">
                  <a:pos x="5" y="36"/>
                </a:cxn>
                <a:cxn ang="0">
                  <a:pos x="6" y="36"/>
                </a:cxn>
                <a:cxn ang="0">
                  <a:pos x="6" y="36"/>
                </a:cxn>
                <a:cxn ang="0">
                  <a:pos x="6" y="35"/>
                </a:cxn>
                <a:cxn ang="0">
                  <a:pos x="6" y="33"/>
                </a:cxn>
                <a:cxn ang="0">
                  <a:pos x="6" y="31"/>
                </a:cxn>
                <a:cxn ang="0">
                  <a:pos x="7" y="24"/>
                </a:cxn>
                <a:cxn ang="0">
                  <a:pos x="7" y="16"/>
                </a:cxn>
                <a:cxn ang="0">
                  <a:pos x="7" y="9"/>
                </a:cxn>
                <a:cxn ang="0">
                  <a:pos x="7" y="5"/>
                </a:cxn>
                <a:cxn ang="0">
                  <a:pos x="8" y="3"/>
                </a:cxn>
                <a:cxn ang="0">
                  <a:pos x="8" y="2"/>
                </a:cxn>
                <a:cxn ang="0">
                  <a:pos x="8" y="1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8" y="1"/>
                </a:cxn>
                <a:cxn ang="0">
                  <a:pos x="9" y="2"/>
                </a:cxn>
                <a:cxn ang="0">
                  <a:pos x="9" y="5"/>
                </a:cxn>
                <a:cxn ang="0">
                  <a:pos x="9" y="9"/>
                </a:cxn>
                <a:cxn ang="0">
                  <a:pos x="10" y="23"/>
                </a:cxn>
                <a:cxn ang="0">
                  <a:pos x="10" y="33"/>
                </a:cxn>
                <a:cxn ang="0">
                  <a:pos x="10" y="36"/>
                </a:cxn>
                <a:cxn ang="0">
                  <a:pos x="11" y="39"/>
                </a:cxn>
                <a:cxn ang="0">
                  <a:pos x="11" y="40"/>
                </a:cxn>
                <a:cxn ang="0">
                  <a:pos x="11" y="41"/>
                </a:cxn>
                <a:cxn ang="0">
                  <a:pos x="11" y="41"/>
                </a:cxn>
                <a:cxn ang="0">
                  <a:pos x="11" y="41"/>
                </a:cxn>
                <a:cxn ang="0">
                  <a:pos x="11" y="41"/>
                </a:cxn>
                <a:cxn ang="0">
                  <a:pos x="11" y="41"/>
                </a:cxn>
                <a:cxn ang="0">
                  <a:pos x="11" y="41"/>
                </a:cxn>
                <a:cxn ang="0">
                  <a:pos x="11" y="40"/>
                </a:cxn>
                <a:cxn ang="0">
                  <a:pos x="11" y="37"/>
                </a:cxn>
                <a:cxn ang="0">
                  <a:pos x="12" y="33"/>
                </a:cxn>
                <a:cxn ang="0">
                  <a:pos x="12" y="15"/>
                </a:cxn>
              </a:cxnLst>
              <a:rect l="0" t="0" r="r" b="b"/>
              <a:pathLst>
                <a:path w="13" h="41">
                  <a:moveTo>
                    <a:pt x="0" y="30"/>
                  </a:moveTo>
                  <a:lnTo>
                    <a:pt x="0" y="30"/>
                  </a:lnTo>
                  <a:lnTo>
                    <a:pt x="0" y="29"/>
                  </a:lnTo>
                  <a:lnTo>
                    <a:pt x="0" y="29"/>
                  </a:lnTo>
                  <a:lnTo>
                    <a:pt x="0" y="29"/>
                  </a:lnTo>
                  <a:lnTo>
                    <a:pt x="0" y="29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1" y="28"/>
                  </a:lnTo>
                  <a:lnTo>
                    <a:pt x="1" y="27"/>
                  </a:lnTo>
                  <a:lnTo>
                    <a:pt x="1" y="25"/>
                  </a:lnTo>
                  <a:lnTo>
                    <a:pt x="1" y="25"/>
                  </a:lnTo>
                  <a:lnTo>
                    <a:pt x="1" y="25"/>
                  </a:lnTo>
                  <a:lnTo>
                    <a:pt x="1" y="25"/>
                  </a:lnTo>
                  <a:lnTo>
                    <a:pt x="1" y="24"/>
                  </a:lnTo>
                  <a:lnTo>
                    <a:pt x="1" y="23"/>
                  </a:lnTo>
                  <a:lnTo>
                    <a:pt x="1" y="21"/>
                  </a:lnTo>
                  <a:lnTo>
                    <a:pt x="1" y="16"/>
                  </a:lnTo>
                  <a:lnTo>
                    <a:pt x="1" y="16"/>
                  </a:lnTo>
                  <a:lnTo>
                    <a:pt x="1" y="16"/>
                  </a:lnTo>
                  <a:lnTo>
                    <a:pt x="1" y="15"/>
                  </a:lnTo>
                  <a:lnTo>
                    <a:pt x="1" y="15"/>
                  </a:lnTo>
                  <a:lnTo>
                    <a:pt x="2" y="13"/>
                  </a:lnTo>
                  <a:lnTo>
                    <a:pt x="2" y="11"/>
                  </a:lnTo>
                  <a:lnTo>
                    <a:pt x="2" y="11"/>
                  </a:lnTo>
                  <a:lnTo>
                    <a:pt x="2" y="11"/>
                  </a:lnTo>
                  <a:lnTo>
                    <a:pt x="2" y="11"/>
                  </a:lnTo>
                  <a:lnTo>
                    <a:pt x="2" y="10"/>
                  </a:lnTo>
                  <a:lnTo>
                    <a:pt x="2" y="9"/>
                  </a:lnTo>
                  <a:lnTo>
                    <a:pt x="2" y="9"/>
                  </a:lnTo>
                  <a:lnTo>
                    <a:pt x="2" y="9"/>
                  </a:lnTo>
                  <a:lnTo>
                    <a:pt x="2" y="9"/>
                  </a:lnTo>
                  <a:lnTo>
                    <a:pt x="2" y="9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6"/>
                  </a:lnTo>
                  <a:lnTo>
                    <a:pt x="3" y="6"/>
                  </a:lnTo>
                  <a:lnTo>
                    <a:pt x="3" y="6"/>
                  </a:lnTo>
                  <a:lnTo>
                    <a:pt x="3" y="6"/>
                  </a:lnTo>
                  <a:lnTo>
                    <a:pt x="3" y="6"/>
                  </a:lnTo>
                  <a:lnTo>
                    <a:pt x="3" y="6"/>
                  </a:lnTo>
                  <a:lnTo>
                    <a:pt x="3" y="6"/>
                  </a:lnTo>
                  <a:lnTo>
                    <a:pt x="3" y="6"/>
                  </a:lnTo>
                  <a:lnTo>
                    <a:pt x="3" y="6"/>
                  </a:lnTo>
                  <a:lnTo>
                    <a:pt x="3" y="7"/>
                  </a:lnTo>
                  <a:lnTo>
                    <a:pt x="3" y="8"/>
                  </a:lnTo>
                  <a:lnTo>
                    <a:pt x="3" y="8"/>
                  </a:lnTo>
                  <a:lnTo>
                    <a:pt x="3" y="8"/>
                  </a:lnTo>
                  <a:lnTo>
                    <a:pt x="3" y="8"/>
                  </a:lnTo>
                  <a:lnTo>
                    <a:pt x="3" y="8"/>
                  </a:lnTo>
                  <a:lnTo>
                    <a:pt x="3" y="9"/>
                  </a:lnTo>
                  <a:lnTo>
                    <a:pt x="3" y="11"/>
                  </a:lnTo>
                  <a:lnTo>
                    <a:pt x="3" y="11"/>
                  </a:lnTo>
                  <a:lnTo>
                    <a:pt x="3" y="11"/>
                  </a:lnTo>
                  <a:lnTo>
                    <a:pt x="3" y="12"/>
                  </a:lnTo>
                  <a:lnTo>
                    <a:pt x="3" y="12"/>
                  </a:lnTo>
                  <a:lnTo>
                    <a:pt x="3" y="13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4" y="17"/>
                  </a:lnTo>
                  <a:lnTo>
                    <a:pt x="4" y="18"/>
                  </a:lnTo>
                  <a:lnTo>
                    <a:pt x="4" y="21"/>
                  </a:lnTo>
                  <a:lnTo>
                    <a:pt x="4" y="21"/>
                  </a:lnTo>
                  <a:lnTo>
                    <a:pt x="4" y="21"/>
                  </a:lnTo>
                  <a:lnTo>
                    <a:pt x="4" y="21"/>
                  </a:lnTo>
                  <a:lnTo>
                    <a:pt x="4" y="22"/>
                  </a:lnTo>
                  <a:lnTo>
                    <a:pt x="4" y="23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6"/>
                  </a:lnTo>
                  <a:lnTo>
                    <a:pt x="4" y="26"/>
                  </a:lnTo>
                  <a:lnTo>
                    <a:pt x="4" y="27"/>
                  </a:lnTo>
                  <a:lnTo>
                    <a:pt x="4" y="28"/>
                  </a:lnTo>
                  <a:lnTo>
                    <a:pt x="4" y="28"/>
                  </a:lnTo>
                  <a:lnTo>
                    <a:pt x="4" y="28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5" y="30"/>
                  </a:lnTo>
                  <a:lnTo>
                    <a:pt x="5" y="30"/>
                  </a:lnTo>
                  <a:lnTo>
                    <a:pt x="5" y="30"/>
                  </a:lnTo>
                  <a:lnTo>
                    <a:pt x="5" y="31"/>
                  </a:lnTo>
                  <a:lnTo>
                    <a:pt x="5" y="31"/>
                  </a:lnTo>
                  <a:lnTo>
                    <a:pt x="5" y="32"/>
                  </a:lnTo>
                  <a:lnTo>
                    <a:pt x="5" y="32"/>
                  </a:lnTo>
                  <a:lnTo>
                    <a:pt x="5" y="33"/>
                  </a:lnTo>
                  <a:lnTo>
                    <a:pt x="5" y="33"/>
                  </a:lnTo>
                  <a:lnTo>
                    <a:pt x="5" y="33"/>
                  </a:lnTo>
                  <a:lnTo>
                    <a:pt x="5" y="34"/>
                  </a:lnTo>
                  <a:lnTo>
                    <a:pt x="5" y="34"/>
                  </a:lnTo>
                  <a:lnTo>
                    <a:pt x="5" y="34"/>
                  </a:lnTo>
                  <a:lnTo>
                    <a:pt x="5" y="34"/>
                  </a:lnTo>
                  <a:lnTo>
                    <a:pt x="5" y="35"/>
                  </a:lnTo>
                  <a:lnTo>
                    <a:pt x="5" y="35"/>
                  </a:lnTo>
                  <a:lnTo>
                    <a:pt x="5" y="35"/>
                  </a:lnTo>
                  <a:lnTo>
                    <a:pt x="5" y="35"/>
                  </a:lnTo>
                  <a:lnTo>
                    <a:pt x="5" y="35"/>
                  </a:lnTo>
                  <a:lnTo>
                    <a:pt x="5" y="35"/>
                  </a:lnTo>
                  <a:lnTo>
                    <a:pt x="5" y="35"/>
                  </a:lnTo>
                  <a:lnTo>
                    <a:pt x="5" y="35"/>
                  </a:lnTo>
                  <a:lnTo>
                    <a:pt x="5" y="35"/>
                  </a:lnTo>
                  <a:lnTo>
                    <a:pt x="5" y="36"/>
                  </a:lnTo>
                  <a:lnTo>
                    <a:pt x="5" y="36"/>
                  </a:lnTo>
                  <a:lnTo>
                    <a:pt x="5" y="36"/>
                  </a:lnTo>
                  <a:lnTo>
                    <a:pt x="5" y="36"/>
                  </a:lnTo>
                  <a:lnTo>
                    <a:pt x="5" y="36"/>
                  </a:lnTo>
                  <a:lnTo>
                    <a:pt x="5" y="36"/>
                  </a:lnTo>
                  <a:lnTo>
                    <a:pt x="5" y="36"/>
                  </a:lnTo>
                  <a:lnTo>
                    <a:pt x="5" y="36"/>
                  </a:lnTo>
                  <a:lnTo>
                    <a:pt x="5" y="36"/>
                  </a:lnTo>
                  <a:lnTo>
                    <a:pt x="5" y="36"/>
                  </a:lnTo>
                  <a:lnTo>
                    <a:pt x="5" y="36"/>
                  </a:lnTo>
                  <a:lnTo>
                    <a:pt x="5" y="36"/>
                  </a:lnTo>
                  <a:lnTo>
                    <a:pt x="5" y="36"/>
                  </a:lnTo>
                  <a:lnTo>
                    <a:pt x="5" y="36"/>
                  </a:lnTo>
                  <a:lnTo>
                    <a:pt x="5" y="36"/>
                  </a:lnTo>
                  <a:lnTo>
                    <a:pt x="5" y="36"/>
                  </a:lnTo>
                  <a:lnTo>
                    <a:pt x="5" y="36"/>
                  </a:lnTo>
                  <a:lnTo>
                    <a:pt x="5" y="36"/>
                  </a:lnTo>
                  <a:lnTo>
                    <a:pt x="5" y="36"/>
                  </a:lnTo>
                  <a:lnTo>
                    <a:pt x="5" y="36"/>
                  </a:lnTo>
                  <a:lnTo>
                    <a:pt x="5" y="36"/>
                  </a:lnTo>
                  <a:lnTo>
                    <a:pt x="5" y="36"/>
                  </a:lnTo>
                  <a:lnTo>
                    <a:pt x="5" y="36"/>
                  </a:lnTo>
                  <a:lnTo>
                    <a:pt x="5" y="36"/>
                  </a:lnTo>
                  <a:lnTo>
                    <a:pt x="5" y="36"/>
                  </a:lnTo>
                  <a:lnTo>
                    <a:pt x="5" y="36"/>
                  </a:lnTo>
                  <a:lnTo>
                    <a:pt x="5" y="36"/>
                  </a:lnTo>
                  <a:lnTo>
                    <a:pt x="5" y="36"/>
                  </a:lnTo>
                  <a:lnTo>
                    <a:pt x="5" y="36"/>
                  </a:lnTo>
                  <a:lnTo>
                    <a:pt x="5" y="36"/>
                  </a:lnTo>
                  <a:lnTo>
                    <a:pt x="5" y="36"/>
                  </a:lnTo>
                  <a:lnTo>
                    <a:pt x="5" y="36"/>
                  </a:lnTo>
                  <a:lnTo>
                    <a:pt x="5" y="36"/>
                  </a:lnTo>
                  <a:lnTo>
                    <a:pt x="5" y="36"/>
                  </a:lnTo>
                  <a:lnTo>
                    <a:pt x="5" y="36"/>
                  </a:lnTo>
                  <a:lnTo>
                    <a:pt x="5" y="36"/>
                  </a:lnTo>
                  <a:lnTo>
                    <a:pt x="5" y="36"/>
                  </a:lnTo>
                  <a:lnTo>
                    <a:pt x="6" y="36"/>
                  </a:lnTo>
                  <a:lnTo>
                    <a:pt x="6" y="36"/>
                  </a:lnTo>
                  <a:lnTo>
                    <a:pt x="6" y="36"/>
                  </a:lnTo>
                  <a:lnTo>
                    <a:pt x="6" y="36"/>
                  </a:lnTo>
                  <a:lnTo>
                    <a:pt x="6" y="36"/>
                  </a:lnTo>
                  <a:lnTo>
                    <a:pt x="6" y="36"/>
                  </a:lnTo>
                  <a:lnTo>
                    <a:pt x="6" y="36"/>
                  </a:lnTo>
                  <a:lnTo>
                    <a:pt x="6" y="36"/>
                  </a:lnTo>
                  <a:lnTo>
                    <a:pt x="6" y="36"/>
                  </a:lnTo>
                  <a:lnTo>
                    <a:pt x="6" y="36"/>
                  </a:lnTo>
                  <a:lnTo>
                    <a:pt x="6" y="36"/>
                  </a:lnTo>
                  <a:lnTo>
                    <a:pt x="6" y="36"/>
                  </a:lnTo>
                  <a:lnTo>
                    <a:pt x="6" y="36"/>
                  </a:lnTo>
                  <a:lnTo>
                    <a:pt x="6" y="36"/>
                  </a:lnTo>
                  <a:lnTo>
                    <a:pt x="6" y="36"/>
                  </a:lnTo>
                  <a:lnTo>
                    <a:pt x="6" y="36"/>
                  </a:lnTo>
                  <a:lnTo>
                    <a:pt x="6" y="36"/>
                  </a:lnTo>
                  <a:lnTo>
                    <a:pt x="6" y="35"/>
                  </a:lnTo>
                  <a:lnTo>
                    <a:pt x="6" y="35"/>
                  </a:lnTo>
                  <a:lnTo>
                    <a:pt x="6" y="35"/>
                  </a:lnTo>
                  <a:lnTo>
                    <a:pt x="6" y="35"/>
                  </a:lnTo>
                  <a:lnTo>
                    <a:pt x="6" y="35"/>
                  </a:lnTo>
                  <a:lnTo>
                    <a:pt x="6" y="35"/>
                  </a:lnTo>
                  <a:lnTo>
                    <a:pt x="6" y="35"/>
                  </a:lnTo>
                  <a:lnTo>
                    <a:pt x="6" y="34"/>
                  </a:lnTo>
                  <a:lnTo>
                    <a:pt x="6" y="34"/>
                  </a:lnTo>
                  <a:lnTo>
                    <a:pt x="6" y="34"/>
                  </a:lnTo>
                  <a:lnTo>
                    <a:pt x="6" y="34"/>
                  </a:lnTo>
                  <a:lnTo>
                    <a:pt x="6" y="34"/>
                  </a:lnTo>
                  <a:lnTo>
                    <a:pt x="6" y="33"/>
                  </a:lnTo>
                  <a:lnTo>
                    <a:pt x="6" y="33"/>
                  </a:lnTo>
                  <a:lnTo>
                    <a:pt x="6" y="33"/>
                  </a:lnTo>
                  <a:lnTo>
                    <a:pt x="6" y="33"/>
                  </a:lnTo>
                  <a:lnTo>
                    <a:pt x="6" y="33"/>
                  </a:lnTo>
                  <a:lnTo>
                    <a:pt x="6" y="31"/>
                  </a:lnTo>
                  <a:lnTo>
                    <a:pt x="6" y="31"/>
                  </a:lnTo>
                  <a:lnTo>
                    <a:pt x="6" y="31"/>
                  </a:lnTo>
                  <a:lnTo>
                    <a:pt x="6" y="31"/>
                  </a:lnTo>
                  <a:lnTo>
                    <a:pt x="6" y="30"/>
                  </a:lnTo>
                  <a:lnTo>
                    <a:pt x="6" y="29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6"/>
                  </a:lnTo>
                  <a:lnTo>
                    <a:pt x="7" y="25"/>
                  </a:lnTo>
                  <a:lnTo>
                    <a:pt x="7" y="24"/>
                  </a:lnTo>
                  <a:lnTo>
                    <a:pt x="7" y="21"/>
                  </a:lnTo>
                  <a:lnTo>
                    <a:pt x="7" y="21"/>
                  </a:lnTo>
                  <a:lnTo>
                    <a:pt x="7" y="21"/>
                  </a:lnTo>
                  <a:lnTo>
                    <a:pt x="7" y="21"/>
                  </a:lnTo>
                  <a:lnTo>
                    <a:pt x="7" y="20"/>
                  </a:lnTo>
                  <a:lnTo>
                    <a:pt x="7" y="19"/>
                  </a:lnTo>
                  <a:lnTo>
                    <a:pt x="7" y="16"/>
                  </a:lnTo>
                  <a:lnTo>
                    <a:pt x="7" y="16"/>
                  </a:lnTo>
                  <a:lnTo>
                    <a:pt x="7" y="15"/>
                  </a:lnTo>
                  <a:lnTo>
                    <a:pt x="7" y="15"/>
                  </a:lnTo>
                  <a:lnTo>
                    <a:pt x="7" y="14"/>
                  </a:lnTo>
                  <a:lnTo>
                    <a:pt x="7" y="13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7" y="9"/>
                  </a:lnTo>
                  <a:lnTo>
                    <a:pt x="7" y="9"/>
                  </a:lnTo>
                  <a:lnTo>
                    <a:pt x="7" y="7"/>
                  </a:lnTo>
                  <a:lnTo>
                    <a:pt x="7" y="7"/>
                  </a:lnTo>
                  <a:lnTo>
                    <a:pt x="7" y="7"/>
                  </a:lnTo>
                  <a:lnTo>
                    <a:pt x="7" y="7"/>
                  </a:lnTo>
                  <a:lnTo>
                    <a:pt x="7" y="6"/>
                  </a:lnTo>
                  <a:lnTo>
                    <a:pt x="7" y="5"/>
                  </a:lnTo>
                  <a:lnTo>
                    <a:pt x="7" y="5"/>
                  </a:lnTo>
                  <a:lnTo>
                    <a:pt x="7" y="5"/>
                  </a:lnTo>
                  <a:lnTo>
                    <a:pt x="7" y="5"/>
                  </a:lnTo>
                  <a:lnTo>
                    <a:pt x="7" y="4"/>
                  </a:lnTo>
                  <a:lnTo>
                    <a:pt x="7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5"/>
                  </a:lnTo>
                  <a:lnTo>
                    <a:pt x="9" y="6"/>
                  </a:lnTo>
                  <a:lnTo>
                    <a:pt x="9" y="6"/>
                  </a:lnTo>
                  <a:lnTo>
                    <a:pt x="9" y="6"/>
                  </a:lnTo>
                  <a:lnTo>
                    <a:pt x="9" y="6"/>
                  </a:lnTo>
                  <a:lnTo>
                    <a:pt x="9" y="8"/>
                  </a:lnTo>
                  <a:lnTo>
                    <a:pt x="9" y="8"/>
                  </a:lnTo>
                  <a:lnTo>
                    <a:pt x="9" y="8"/>
                  </a:lnTo>
                  <a:lnTo>
                    <a:pt x="9" y="9"/>
                  </a:lnTo>
                  <a:lnTo>
                    <a:pt x="9" y="9"/>
                  </a:lnTo>
                  <a:lnTo>
                    <a:pt x="9" y="11"/>
                  </a:lnTo>
                  <a:lnTo>
                    <a:pt x="9" y="14"/>
                  </a:lnTo>
                  <a:lnTo>
                    <a:pt x="10" y="21"/>
                  </a:lnTo>
                  <a:lnTo>
                    <a:pt x="10" y="21"/>
                  </a:lnTo>
                  <a:lnTo>
                    <a:pt x="10" y="21"/>
                  </a:lnTo>
                  <a:lnTo>
                    <a:pt x="10" y="22"/>
                  </a:lnTo>
                  <a:lnTo>
                    <a:pt x="10" y="23"/>
                  </a:lnTo>
                  <a:lnTo>
                    <a:pt x="10" y="24"/>
                  </a:lnTo>
                  <a:lnTo>
                    <a:pt x="10" y="27"/>
                  </a:lnTo>
                  <a:lnTo>
                    <a:pt x="10" y="28"/>
                  </a:lnTo>
                  <a:lnTo>
                    <a:pt x="10" y="28"/>
                  </a:lnTo>
                  <a:lnTo>
                    <a:pt x="10" y="28"/>
                  </a:lnTo>
                  <a:lnTo>
                    <a:pt x="10" y="29"/>
                  </a:lnTo>
                  <a:lnTo>
                    <a:pt x="10" y="30"/>
                  </a:lnTo>
                  <a:lnTo>
                    <a:pt x="10" y="33"/>
                  </a:lnTo>
                  <a:lnTo>
                    <a:pt x="10" y="33"/>
                  </a:lnTo>
                  <a:lnTo>
                    <a:pt x="10" y="34"/>
                  </a:lnTo>
                  <a:lnTo>
                    <a:pt x="10" y="34"/>
                  </a:lnTo>
                  <a:lnTo>
                    <a:pt x="10" y="35"/>
                  </a:lnTo>
                  <a:lnTo>
                    <a:pt x="10" y="36"/>
                  </a:lnTo>
                  <a:lnTo>
                    <a:pt x="10" y="36"/>
                  </a:lnTo>
                  <a:lnTo>
                    <a:pt x="10" y="36"/>
                  </a:lnTo>
                  <a:lnTo>
                    <a:pt x="10" y="36"/>
                  </a:lnTo>
                  <a:lnTo>
                    <a:pt x="10" y="37"/>
                  </a:lnTo>
                  <a:lnTo>
                    <a:pt x="11" y="38"/>
                  </a:lnTo>
                  <a:lnTo>
                    <a:pt x="11" y="38"/>
                  </a:lnTo>
                  <a:lnTo>
                    <a:pt x="11" y="38"/>
                  </a:lnTo>
                  <a:lnTo>
                    <a:pt x="11" y="39"/>
                  </a:lnTo>
                  <a:lnTo>
                    <a:pt x="11" y="39"/>
                  </a:lnTo>
                  <a:lnTo>
                    <a:pt x="11" y="39"/>
                  </a:lnTo>
                  <a:lnTo>
                    <a:pt x="11" y="39"/>
                  </a:lnTo>
                  <a:lnTo>
                    <a:pt x="11" y="40"/>
                  </a:lnTo>
                  <a:lnTo>
                    <a:pt x="11" y="40"/>
                  </a:lnTo>
                  <a:lnTo>
                    <a:pt x="11" y="40"/>
                  </a:lnTo>
                  <a:lnTo>
                    <a:pt x="11" y="40"/>
                  </a:lnTo>
                  <a:lnTo>
                    <a:pt x="11" y="40"/>
                  </a:lnTo>
                  <a:lnTo>
                    <a:pt x="11" y="40"/>
                  </a:lnTo>
                  <a:lnTo>
                    <a:pt x="11" y="40"/>
                  </a:lnTo>
                  <a:lnTo>
                    <a:pt x="11" y="40"/>
                  </a:lnTo>
                  <a:lnTo>
                    <a:pt x="11" y="40"/>
                  </a:lnTo>
                  <a:lnTo>
                    <a:pt x="11" y="41"/>
                  </a:lnTo>
                  <a:lnTo>
                    <a:pt x="11" y="41"/>
                  </a:lnTo>
                  <a:lnTo>
                    <a:pt x="11" y="41"/>
                  </a:lnTo>
                  <a:lnTo>
                    <a:pt x="11" y="41"/>
                  </a:lnTo>
                  <a:lnTo>
                    <a:pt x="11" y="41"/>
                  </a:lnTo>
                  <a:lnTo>
                    <a:pt x="11" y="41"/>
                  </a:lnTo>
                  <a:lnTo>
                    <a:pt x="11" y="41"/>
                  </a:lnTo>
                  <a:lnTo>
                    <a:pt x="11" y="41"/>
                  </a:lnTo>
                  <a:lnTo>
                    <a:pt x="11" y="41"/>
                  </a:lnTo>
                  <a:lnTo>
                    <a:pt x="11" y="41"/>
                  </a:lnTo>
                  <a:lnTo>
                    <a:pt x="11" y="41"/>
                  </a:lnTo>
                  <a:lnTo>
                    <a:pt x="11" y="41"/>
                  </a:lnTo>
                  <a:lnTo>
                    <a:pt x="11" y="41"/>
                  </a:lnTo>
                  <a:lnTo>
                    <a:pt x="11" y="41"/>
                  </a:lnTo>
                  <a:lnTo>
                    <a:pt x="11" y="41"/>
                  </a:lnTo>
                  <a:lnTo>
                    <a:pt x="11" y="41"/>
                  </a:lnTo>
                  <a:lnTo>
                    <a:pt x="11" y="41"/>
                  </a:lnTo>
                  <a:lnTo>
                    <a:pt x="11" y="41"/>
                  </a:lnTo>
                  <a:lnTo>
                    <a:pt x="11" y="41"/>
                  </a:lnTo>
                  <a:lnTo>
                    <a:pt x="11" y="41"/>
                  </a:lnTo>
                  <a:lnTo>
                    <a:pt x="11" y="41"/>
                  </a:lnTo>
                  <a:lnTo>
                    <a:pt x="11" y="41"/>
                  </a:lnTo>
                  <a:lnTo>
                    <a:pt x="11" y="41"/>
                  </a:lnTo>
                  <a:lnTo>
                    <a:pt x="11" y="41"/>
                  </a:lnTo>
                  <a:lnTo>
                    <a:pt x="11" y="41"/>
                  </a:lnTo>
                  <a:lnTo>
                    <a:pt x="11" y="41"/>
                  </a:lnTo>
                  <a:lnTo>
                    <a:pt x="11" y="41"/>
                  </a:lnTo>
                  <a:lnTo>
                    <a:pt x="11" y="41"/>
                  </a:lnTo>
                  <a:lnTo>
                    <a:pt x="11" y="41"/>
                  </a:lnTo>
                  <a:lnTo>
                    <a:pt x="11" y="41"/>
                  </a:lnTo>
                  <a:lnTo>
                    <a:pt x="11" y="41"/>
                  </a:lnTo>
                  <a:lnTo>
                    <a:pt x="11" y="41"/>
                  </a:lnTo>
                  <a:lnTo>
                    <a:pt x="11" y="41"/>
                  </a:lnTo>
                  <a:lnTo>
                    <a:pt x="11" y="41"/>
                  </a:lnTo>
                  <a:lnTo>
                    <a:pt x="11" y="41"/>
                  </a:lnTo>
                  <a:lnTo>
                    <a:pt x="11" y="41"/>
                  </a:lnTo>
                  <a:lnTo>
                    <a:pt x="11" y="41"/>
                  </a:lnTo>
                  <a:lnTo>
                    <a:pt x="11" y="41"/>
                  </a:lnTo>
                  <a:lnTo>
                    <a:pt x="11" y="41"/>
                  </a:lnTo>
                  <a:lnTo>
                    <a:pt x="11" y="41"/>
                  </a:lnTo>
                  <a:lnTo>
                    <a:pt x="11" y="41"/>
                  </a:lnTo>
                  <a:lnTo>
                    <a:pt x="11" y="41"/>
                  </a:lnTo>
                  <a:lnTo>
                    <a:pt x="11" y="41"/>
                  </a:lnTo>
                  <a:lnTo>
                    <a:pt x="11" y="41"/>
                  </a:lnTo>
                  <a:lnTo>
                    <a:pt x="11" y="41"/>
                  </a:lnTo>
                  <a:lnTo>
                    <a:pt x="11" y="41"/>
                  </a:lnTo>
                  <a:lnTo>
                    <a:pt x="11" y="41"/>
                  </a:lnTo>
                  <a:lnTo>
                    <a:pt x="11" y="41"/>
                  </a:lnTo>
                  <a:lnTo>
                    <a:pt x="11" y="41"/>
                  </a:lnTo>
                  <a:lnTo>
                    <a:pt x="11" y="40"/>
                  </a:lnTo>
                  <a:lnTo>
                    <a:pt x="11" y="40"/>
                  </a:lnTo>
                  <a:lnTo>
                    <a:pt x="11" y="40"/>
                  </a:lnTo>
                  <a:lnTo>
                    <a:pt x="11" y="40"/>
                  </a:lnTo>
                  <a:lnTo>
                    <a:pt x="11" y="40"/>
                  </a:lnTo>
                  <a:lnTo>
                    <a:pt x="11" y="40"/>
                  </a:lnTo>
                  <a:lnTo>
                    <a:pt x="11" y="40"/>
                  </a:lnTo>
                  <a:lnTo>
                    <a:pt x="11" y="39"/>
                  </a:lnTo>
                  <a:lnTo>
                    <a:pt x="11" y="39"/>
                  </a:lnTo>
                  <a:lnTo>
                    <a:pt x="11" y="39"/>
                  </a:lnTo>
                  <a:lnTo>
                    <a:pt x="11" y="39"/>
                  </a:lnTo>
                  <a:lnTo>
                    <a:pt x="11" y="38"/>
                  </a:lnTo>
                  <a:lnTo>
                    <a:pt x="11" y="38"/>
                  </a:lnTo>
                  <a:lnTo>
                    <a:pt x="11" y="37"/>
                  </a:lnTo>
                  <a:lnTo>
                    <a:pt x="11" y="37"/>
                  </a:lnTo>
                  <a:lnTo>
                    <a:pt x="11" y="37"/>
                  </a:lnTo>
                  <a:lnTo>
                    <a:pt x="12" y="36"/>
                  </a:lnTo>
                  <a:lnTo>
                    <a:pt x="12" y="36"/>
                  </a:lnTo>
                  <a:lnTo>
                    <a:pt x="12" y="35"/>
                  </a:lnTo>
                  <a:lnTo>
                    <a:pt x="12" y="35"/>
                  </a:lnTo>
                  <a:lnTo>
                    <a:pt x="12" y="34"/>
                  </a:lnTo>
                  <a:lnTo>
                    <a:pt x="12" y="33"/>
                  </a:lnTo>
                  <a:lnTo>
                    <a:pt x="12" y="30"/>
                  </a:lnTo>
                  <a:lnTo>
                    <a:pt x="12" y="30"/>
                  </a:lnTo>
                  <a:lnTo>
                    <a:pt x="12" y="30"/>
                  </a:lnTo>
                  <a:lnTo>
                    <a:pt x="12" y="29"/>
                  </a:lnTo>
                  <a:lnTo>
                    <a:pt x="12" y="28"/>
                  </a:lnTo>
                  <a:lnTo>
                    <a:pt x="12" y="26"/>
                  </a:lnTo>
                  <a:lnTo>
                    <a:pt x="12" y="23"/>
                  </a:lnTo>
                  <a:lnTo>
                    <a:pt x="12" y="15"/>
                  </a:lnTo>
                  <a:lnTo>
                    <a:pt x="12" y="14"/>
                  </a:lnTo>
                  <a:lnTo>
                    <a:pt x="12" y="14"/>
                  </a:lnTo>
                  <a:lnTo>
                    <a:pt x="12" y="14"/>
                  </a:lnTo>
                  <a:lnTo>
                    <a:pt x="13" y="13"/>
                  </a:lnTo>
                </a:path>
              </a:pathLst>
            </a:custGeom>
            <a:noFill/>
            <a:ln w="3175" cap="sq">
              <a:solidFill>
                <a:srgbClr val="008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90" name="Freeform 149"/>
            <p:cNvSpPr>
              <a:spLocks/>
            </p:cNvSpPr>
            <p:nvPr/>
          </p:nvSpPr>
          <p:spPr bwMode="auto">
            <a:xfrm>
              <a:off x="1937991" y="3715891"/>
              <a:ext cx="19050" cy="115888"/>
            </a:xfrm>
            <a:custGeom>
              <a:avLst/>
              <a:gdLst/>
              <a:ahLst/>
              <a:cxnLst>
                <a:cxn ang="0">
                  <a:pos x="0" y="22"/>
                </a:cxn>
                <a:cxn ang="0">
                  <a:pos x="0" y="17"/>
                </a:cxn>
                <a:cxn ang="0">
                  <a:pos x="0" y="15"/>
                </a:cxn>
                <a:cxn ang="0">
                  <a:pos x="0" y="14"/>
                </a:cxn>
                <a:cxn ang="0">
                  <a:pos x="1" y="13"/>
                </a:cxn>
                <a:cxn ang="0">
                  <a:pos x="1" y="12"/>
                </a:cxn>
                <a:cxn ang="0">
                  <a:pos x="1" y="12"/>
                </a:cxn>
                <a:cxn ang="0">
                  <a:pos x="1" y="12"/>
                </a:cxn>
                <a:cxn ang="0">
                  <a:pos x="1" y="13"/>
                </a:cxn>
                <a:cxn ang="0">
                  <a:pos x="1" y="13"/>
                </a:cxn>
                <a:cxn ang="0">
                  <a:pos x="1" y="15"/>
                </a:cxn>
                <a:cxn ang="0">
                  <a:pos x="2" y="19"/>
                </a:cxn>
                <a:cxn ang="0">
                  <a:pos x="2" y="30"/>
                </a:cxn>
                <a:cxn ang="0">
                  <a:pos x="2" y="40"/>
                </a:cxn>
                <a:cxn ang="0">
                  <a:pos x="2" y="51"/>
                </a:cxn>
                <a:cxn ang="0">
                  <a:pos x="3" y="56"/>
                </a:cxn>
                <a:cxn ang="0">
                  <a:pos x="3" y="61"/>
                </a:cxn>
                <a:cxn ang="0">
                  <a:pos x="3" y="63"/>
                </a:cxn>
                <a:cxn ang="0">
                  <a:pos x="3" y="65"/>
                </a:cxn>
                <a:cxn ang="0">
                  <a:pos x="3" y="65"/>
                </a:cxn>
                <a:cxn ang="0">
                  <a:pos x="3" y="66"/>
                </a:cxn>
                <a:cxn ang="0">
                  <a:pos x="4" y="66"/>
                </a:cxn>
                <a:cxn ang="0">
                  <a:pos x="4" y="66"/>
                </a:cxn>
                <a:cxn ang="0">
                  <a:pos x="4" y="65"/>
                </a:cxn>
                <a:cxn ang="0">
                  <a:pos x="4" y="64"/>
                </a:cxn>
                <a:cxn ang="0">
                  <a:pos x="4" y="62"/>
                </a:cxn>
                <a:cxn ang="0">
                  <a:pos x="4" y="57"/>
                </a:cxn>
                <a:cxn ang="0">
                  <a:pos x="5" y="40"/>
                </a:cxn>
                <a:cxn ang="0">
                  <a:pos x="5" y="29"/>
                </a:cxn>
                <a:cxn ang="0">
                  <a:pos x="6" y="17"/>
                </a:cxn>
                <a:cxn ang="0">
                  <a:pos x="6" y="12"/>
                </a:cxn>
                <a:cxn ang="0">
                  <a:pos x="6" y="9"/>
                </a:cxn>
                <a:cxn ang="0">
                  <a:pos x="6" y="8"/>
                </a:cxn>
                <a:cxn ang="0">
                  <a:pos x="6" y="6"/>
                </a:cxn>
                <a:cxn ang="0">
                  <a:pos x="6" y="6"/>
                </a:cxn>
                <a:cxn ang="0">
                  <a:pos x="6" y="6"/>
                </a:cxn>
                <a:cxn ang="0">
                  <a:pos x="6" y="6"/>
                </a:cxn>
                <a:cxn ang="0">
                  <a:pos x="6" y="6"/>
                </a:cxn>
                <a:cxn ang="0">
                  <a:pos x="6" y="6"/>
                </a:cxn>
                <a:cxn ang="0">
                  <a:pos x="7" y="7"/>
                </a:cxn>
                <a:cxn ang="0">
                  <a:pos x="7" y="10"/>
                </a:cxn>
                <a:cxn ang="0">
                  <a:pos x="7" y="15"/>
                </a:cxn>
                <a:cxn ang="0">
                  <a:pos x="7" y="23"/>
                </a:cxn>
                <a:cxn ang="0">
                  <a:pos x="8" y="50"/>
                </a:cxn>
                <a:cxn ang="0">
                  <a:pos x="8" y="61"/>
                </a:cxn>
                <a:cxn ang="0">
                  <a:pos x="9" y="68"/>
                </a:cxn>
                <a:cxn ang="0">
                  <a:pos x="9" y="71"/>
                </a:cxn>
                <a:cxn ang="0">
                  <a:pos x="9" y="72"/>
                </a:cxn>
                <a:cxn ang="0">
                  <a:pos x="9" y="73"/>
                </a:cxn>
                <a:cxn ang="0">
                  <a:pos x="9" y="73"/>
                </a:cxn>
                <a:cxn ang="0">
                  <a:pos x="9" y="73"/>
                </a:cxn>
                <a:cxn ang="0">
                  <a:pos x="9" y="73"/>
                </a:cxn>
                <a:cxn ang="0">
                  <a:pos x="9" y="73"/>
                </a:cxn>
                <a:cxn ang="0">
                  <a:pos x="9" y="71"/>
                </a:cxn>
                <a:cxn ang="0">
                  <a:pos x="10" y="70"/>
                </a:cxn>
                <a:cxn ang="0">
                  <a:pos x="10" y="66"/>
                </a:cxn>
                <a:cxn ang="0">
                  <a:pos x="10" y="58"/>
                </a:cxn>
                <a:cxn ang="0">
                  <a:pos x="11" y="29"/>
                </a:cxn>
                <a:cxn ang="0">
                  <a:pos x="11" y="17"/>
                </a:cxn>
                <a:cxn ang="0">
                  <a:pos x="11" y="6"/>
                </a:cxn>
                <a:cxn ang="0">
                  <a:pos x="11" y="2"/>
                </a:cxn>
                <a:cxn ang="0">
                  <a:pos x="12" y="0"/>
                </a:cxn>
              </a:cxnLst>
              <a:rect l="0" t="0" r="r" b="b"/>
              <a:pathLst>
                <a:path w="12" h="73">
                  <a:moveTo>
                    <a:pt x="0" y="31"/>
                  </a:moveTo>
                  <a:lnTo>
                    <a:pt x="0" y="29"/>
                  </a:lnTo>
                  <a:lnTo>
                    <a:pt x="0" y="25"/>
                  </a:lnTo>
                  <a:lnTo>
                    <a:pt x="0" y="25"/>
                  </a:lnTo>
                  <a:lnTo>
                    <a:pt x="0" y="25"/>
                  </a:lnTo>
                  <a:lnTo>
                    <a:pt x="0" y="25"/>
                  </a:lnTo>
                  <a:lnTo>
                    <a:pt x="0" y="24"/>
                  </a:lnTo>
                  <a:lnTo>
                    <a:pt x="0" y="22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1" y="13"/>
                  </a:lnTo>
                  <a:lnTo>
                    <a:pt x="1" y="13"/>
                  </a:lnTo>
                  <a:lnTo>
                    <a:pt x="1" y="13"/>
                  </a:lnTo>
                  <a:lnTo>
                    <a:pt x="1" y="13"/>
                  </a:lnTo>
                  <a:lnTo>
                    <a:pt x="1" y="13"/>
                  </a:lnTo>
                  <a:lnTo>
                    <a:pt x="1" y="13"/>
                  </a:lnTo>
                  <a:lnTo>
                    <a:pt x="1" y="13"/>
                  </a:lnTo>
                  <a:lnTo>
                    <a:pt x="1" y="13"/>
                  </a:lnTo>
                  <a:lnTo>
                    <a:pt x="1" y="13"/>
                  </a:lnTo>
                  <a:lnTo>
                    <a:pt x="1" y="13"/>
                  </a:lnTo>
                  <a:lnTo>
                    <a:pt x="1" y="12"/>
                  </a:lnTo>
                  <a:lnTo>
                    <a:pt x="1" y="12"/>
                  </a:lnTo>
                  <a:lnTo>
                    <a:pt x="1" y="12"/>
                  </a:lnTo>
                  <a:lnTo>
                    <a:pt x="1" y="12"/>
                  </a:lnTo>
                  <a:lnTo>
                    <a:pt x="1" y="12"/>
                  </a:lnTo>
                  <a:lnTo>
                    <a:pt x="1" y="12"/>
                  </a:lnTo>
                  <a:lnTo>
                    <a:pt x="1" y="12"/>
                  </a:lnTo>
                  <a:lnTo>
                    <a:pt x="1" y="12"/>
                  </a:lnTo>
                  <a:lnTo>
                    <a:pt x="1" y="12"/>
                  </a:lnTo>
                  <a:lnTo>
                    <a:pt x="1" y="12"/>
                  </a:lnTo>
                  <a:lnTo>
                    <a:pt x="1" y="12"/>
                  </a:lnTo>
                  <a:lnTo>
                    <a:pt x="1" y="12"/>
                  </a:lnTo>
                  <a:lnTo>
                    <a:pt x="1" y="12"/>
                  </a:lnTo>
                  <a:lnTo>
                    <a:pt x="1" y="12"/>
                  </a:lnTo>
                  <a:lnTo>
                    <a:pt x="1" y="12"/>
                  </a:lnTo>
                  <a:lnTo>
                    <a:pt x="1" y="12"/>
                  </a:lnTo>
                  <a:lnTo>
                    <a:pt x="1" y="12"/>
                  </a:lnTo>
                  <a:lnTo>
                    <a:pt x="1" y="12"/>
                  </a:lnTo>
                  <a:lnTo>
                    <a:pt x="1" y="12"/>
                  </a:lnTo>
                  <a:lnTo>
                    <a:pt x="1" y="12"/>
                  </a:lnTo>
                  <a:lnTo>
                    <a:pt x="1" y="12"/>
                  </a:lnTo>
                  <a:lnTo>
                    <a:pt x="1" y="12"/>
                  </a:lnTo>
                  <a:lnTo>
                    <a:pt x="1" y="12"/>
                  </a:lnTo>
                  <a:lnTo>
                    <a:pt x="1" y="12"/>
                  </a:lnTo>
                  <a:lnTo>
                    <a:pt x="1" y="12"/>
                  </a:lnTo>
                  <a:lnTo>
                    <a:pt x="1" y="12"/>
                  </a:lnTo>
                  <a:lnTo>
                    <a:pt x="1" y="13"/>
                  </a:lnTo>
                  <a:lnTo>
                    <a:pt x="1" y="13"/>
                  </a:lnTo>
                  <a:lnTo>
                    <a:pt x="1" y="13"/>
                  </a:lnTo>
                  <a:lnTo>
                    <a:pt x="1" y="13"/>
                  </a:lnTo>
                  <a:lnTo>
                    <a:pt x="1" y="13"/>
                  </a:lnTo>
                  <a:lnTo>
                    <a:pt x="1" y="13"/>
                  </a:lnTo>
                  <a:lnTo>
                    <a:pt x="1" y="13"/>
                  </a:lnTo>
                  <a:lnTo>
                    <a:pt x="1" y="13"/>
                  </a:lnTo>
                  <a:lnTo>
                    <a:pt x="1" y="13"/>
                  </a:lnTo>
                  <a:lnTo>
                    <a:pt x="1" y="13"/>
                  </a:lnTo>
                  <a:lnTo>
                    <a:pt x="1" y="13"/>
                  </a:lnTo>
                  <a:lnTo>
                    <a:pt x="1" y="13"/>
                  </a:lnTo>
                  <a:lnTo>
                    <a:pt x="1" y="14"/>
                  </a:lnTo>
                  <a:lnTo>
                    <a:pt x="1" y="14"/>
                  </a:lnTo>
                  <a:lnTo>
                    <a:pt x="1" y="14"/>
                  </a:lnTo>
                  <a:lnTo>
                    <a:pt x="1" y="14"/>
                  </a:lnTo>
                  <a:lnTo>
                    <a:pt x="1" y="15"/>
                  </a:lnTo>
                  <a:lnTo>
                    <a:pt x="1" y="15"/>
                  </a:lnTo>
                  <a:lnTo>
                    <a:pt x="1" y="15"/>
                  </a:lnTo>
                  <a:lnTo>
                    <a:pt x="1" y="15"/>
                  </a:lnTo>
                  <a:lnTo>
                    <a:pt x="1" y="16"/>
                  </a:lnTo>
                  <a:lnTo>
                    <a:pt x="1" y="17"/>
                  </a:lnTo>
                  <a:lnTo>
                    <a:pt x="1" y="17"/>
                  </a:lnTo>
                  <a:lnTo>
                    <a:pt x="1" y="17"/>
                  </a:lnTo>
                  <a:lnTo>
                    <a:pt x="1" y="17"/>
                  </a:lnTo>
                  <a:lnTo>
                    <a:pt x="1" y="18"/>
                  </a:lnTo>
                  <a:lnTo>
                    <a:pt x="2" y="19"/>
                  </a:lnTo>
                  <a:lnTo>
                    <a:pt x="2" y="22"/>
                  </a:lnTo>
                  <a:lnTo>
                    <a:pt x="2" y="23"/>
                  </a:lnTo>
                  <a:lnTo>
                    <a:pt x="2" y="23"/>
                  </a:lnTo>
                  <a:lnTo>
                    <a:pt x="2" y="23"/>
                  </a:lnTo>
                  <a:lnTo>
                    <a:pt x="2" y="24"/>
                  </a:lnTo>
                  <a:lnTo>
                    <a:pt x="2" y="26"/>
                  </a:lnTo>
                  <a:lnTo>
                    <a:pt x="2" y="30"/>
                  </a:lnTo>
                  <a:lnTo>
                    <a:pt x="2" y="30"/>
                  </a:lnTo>
                  <a:lnTo>
                    <a:pt x="2" y="30"/>
                  </a:lnTo>
                  <a:lnTo>
                    <a:pt x="2" y="31"/>
                  </a:lnTo>
                  <a:lnTo>
                    <a:pt x="2" y="32"/>
                  </a:lnTo>
                  <a:lnTo>
                    <a:pt x="2" y="34"/>
                  </a:lnTo>
                  <a:lnTo>
                    <a:pt x="2" y="39"/>
                  </a:lnTo>
                  <a:lnTo>
                    <a:pt x="2" y="39"/>
                  </a:lnTo>
                  <a:lnTo>
                    <a:pt x="2" y="39"/>
                  </a:lnTo>
                  <a:lnTo>
                    <a:pt x="2" y="40"/>
                  </a:lnTo>
                  <a:lnTo>
                    <a:pt x="2" y="41"/>
                  </a:lnTo>
                  <a:lnTo>
                    <a:pt x="2" y="43"/>
                  </a:lnTo>
                  <a:lnTo>
                    <a:pt x="2" y="47"/>
                  </a:lnTo>
                  <a:lnTo>
                    <a:pt x="2" y="48"/>
                  </a:lnTo>
                  <a:lnTo>
                    <a:pt x="2" y="48"/>
                  </a:lnTo>
                  <a:lnTo>
                    <a:pt x="2" y="49"/>
                  </a:lnTo>
                  <a:lnTo>
                    <a:pt x="2" y="50"/>
                  </a:lnTo>
                  <a:lnTo>
                    <a:pt x="2" y="51"/>
                  </a:lnTo>
                  <a:lnTo>
                    <a:pt x="3" y="52"/>
                  </a:lnTo>
                  <a:lnTo>
                    <a:pt x="3" y="52"/>
                  </a:lnTo>
                  <a:lnTo>
                    <a:pt x="3" y="52"/>
                  </a:lnTo>
                  <a:lnTo>
                    <a:pt x="3" y="53"/>
                  </a:lnTo>
                  <a:lnTo>
                    <a:pt x="3" y="55"/>
                  </a:lnTo>
                  <a:lnTo>
                    <a:pt x="3" y="55"/>
                  </a:lnTo>
                  <a:lnTo>
                    <a:pt x="3" y="55"/>
                  </a:lnTo>
                  <a:lnTo>
                    <a:pt x="3" y="56"/>
                  </a:lnTo>
                  <a:lnTo>
                    <a:pt x="3" y="57"/>
                  </a:lnTo>
                  <a:lnTo>
                    <a:pt x="3" y="58"/>
                  </a:lnTo>
                  <a:lnTo>
                    <a:pt x="3" y="58"/>
                  </a:lnTo>
                  <a:lnTo>
                    <a:pt x="3" y="59"/>
                  </a:lnTo>
                  <a:lnTo>
                    <a:pt x="3" y="59"/>
                  </a:lnTo>
                  <a:lnTo>
                    <a:pt x="3" y="60"/>
                  </a:lnTo>
                  <a:lnTo>
                    <a:pt x="3" y="61"/>
                  </a:lnTo>
                  <a:lnTo>
                    <a:pt x="3" y="61"/>
                  </a:lnTo>
                  <a:lnTo>
                    <a:pt x="3" y="61"/>
                  </a:lnTo>
                  <a:lnTo>
                    <a:pt x="3" y="62"/>
                  </a:lnTo>
                  <a:lnTo>
                    <a:pt x="3" y="62"/>
                  </a:lnTo>
                  <a:lnTo>
                    <a:pt x="3" y="62"/>
                  </a:lnTo>
                  <a:lnTo>
                    <a:pt x="3" y="62"/>
                  </a:lnTo>
                  <a:lnTo>
                    <a:pt x="3" y="63"/>
                  </a:lnTo>
                  <a:lnTo>
                    <a:pt x="3" y="63"/>
                  </a:lnTo>
                  <a:lnTo>
                    <a:pt x="3" y="63"/>
                  </a:lnTo>
                  <a:lnTo>
                    <a:pt x="3" y="64"/>
                  </a:lnTo>
                  <a:lnTo>
                    <a:pt x="3" y="64"/>
                  </a:lnTo>
                  <a:lnTo>
                    <a:pt x="3" y="64"/>
                  </a:lnTo>
                  <a:lnTo>
                    <a:pt x="3" y="64"/>
                  </a:lnTo>
                  <a:lnTo>
                    <a:pt x="3" y="64"/>
                  </a:lnTo>
                  <a:lnTo>
                    <a:pt x="3" y="64"/>
                  </a:lnTo>
                  <a:lnTo>
                    <a:pt x="3" y="64"/>
                  </a:lnTo>
                  <a:lnTo>
                    <a:pt x="3" y="65"/>
                  </a:lnTo>
                  <a:lnTo>
                    <a:pt x="3" y="65"/>
                  </a:lnTo>
                  <a:lnTo>
                    <a:pt x="3" y="65"/>
                  </a:lnTo>
                  <a:lnTo>
                    <a:pt x="3" y="65"/>
                  </a:lnTo>
                  <a:lnTo>
                    <a:pt x="3" y="65"/>
                  </a:lnTo>
                  <a:lnTo>
                    <a:pt x="3" y="65"/>
                  </a:lnTo>
                  <a:lnTo>
                    <a:pt x="3" y="65"/>
                  </a:lnTo>
                  <a:lnTo>
                    <a:pt x="3" y="65"/>
                  </a:lnTo>
                  <a:lnTo>
                    <a:pt x="3" y="65"/>
                  </a:lnTo>
                  <a:lnTo>
                    <a:pt x="3" y="65"/>
                  </a:lnTo>
                  <a:lnTo>
                    <a:pt x="3" y="65"/>
                  </a:lnTo>
                  <a:lnTo>
                    <a:pt x="3" y="66"/>
                  </a:lnTo>
                  <a:lnTo>
                    <a:pt x="3" y="66"/>
                  </a:lnTo>
                  <a:lnTo>
                    <a:pt x="3" y="66"/>
                  </a:lnTo>
                  <a:lnTo>
                    <a:pt x="3" y="66"/>
                  </a:lnTo>
                  <a:lnTo>
                    <a:pt x="3" y="66"/>
                  </a:lnTo>
                  <a:lnTo>
                    <a:pt x="3" y="66"/>
                  </a:lnTo>
                  <a:lnTo>
                    <a:pt x="3" y="66"/>
                  </a:lnTo>
                  <a:lnTo>
                    <a:pt x="3" y="66"/>
                  </a:lnTo>
                  <a:lnTo>
                    <a:pt x="3" y="66"/>
                  </a:lnTo>
                  <a:lnTo>
                    <a:pt x="3" y="66"/>
                  </a:lnTo>
                  <a:lnTo>
                    <a:pt x="3" y="66"/>
                  </a:lnTo>
                  <a:lnTo>
                    <a:pt x="3" y="66"/>
                  </a:lnTo>
                  <a:lnTo>
                    <a:pt x="4" y="66"/>
                  </a:lnTo>
                  <a:lnTo>
                    <a:pt x="4" y="66"/>
                  </a:lnTo>
                  <a:lnTo>
                    <a:pt x="4" y="66"/>
                  </a:lnTo>
                  <a:lnTo>
                    <a:pt x="4" y="66"/>
                  </a:lnTo>
                  <a:lnTo>
                    <a:pt x="4" y="66"/>
                  </a:lnTo>
                  <a:lnTo>
                    <a:pt x="4" y="66"/>
                  </a:lnTo>
                  <a:lnTo>
                    <a:pt x="4" y="66"/>
                  </a:lnTo>
                  <a:lnTo>
                    <a:pt x="4" y="66"/>
                  </a:lnTo>
                  <a:lnTo>
                    <a:pt x="4" y="66"/>
                  </a:lnTo>
                  <a:lnTo>
                    <a:pt x="4" y="66"/>
                  </a:lnTo>
                  <a:lnTo>
                    <a:pt x="4" y="66"/>
                  </a:lnTo>
                  <a:lnTo>
                    <a:pt x="4" y="66"/>
                  </a:lnTo>
                  <a:lnTo>
                    <a:pt x="4" y="66"/>
                  </a:lnTo>
                  <a:lnTo>
                    <a:pt x="4" y="65"/>
                  </a:lnTo>
                  <a:lnTo>
                    <a:pt x="4" y="65"/>
                  </a:lnTo>
                  <a:lnTo>
                    <a:pt x="4" y="65"/>
                  </a:lnTo>
                  <a:lnTo>
                    <a:pt x="4" y="65"/>
                  </a:lnTo>
                  <a:lnTo>
                    <a:pt x="4" y="65"/>
                  </a:lnTo>
                  <a:lnTo>
                    <a:pt x="4" y="65"/>
                  </a:lnTo>
                  <a:lnTo>
                    <a:pt x="4" y="65"/>
                  </a:lnTo>
                  <a:lnTo>
                    <a:pt x="4" y="65"/>
                  </a:lnTo>
                  <a:lnTo>
                    <a:pt x="4" y="65"/>
                  </a:lnTo>
                  <a:lnTo>
                    <a:pt x="4" y="65"/>
                  </a:lnTo>
                  <a:lnTo>
                    <a:pt x="4" y="65"/>
                  </a:lnTo>
                  <a:lnTo>
                    <a:pt x="4" y="65"/>
                  </a:lnTo>
                  <a:lnTo>
                    <a:pt x="4" y="64"/>
                  </a:lnTo>
                  <a:lnTo>
                    <a:pt x="4" y="64"/>
                  </a:lnTo>
                  <a:lnTo>
                    <a:pt x="4" y="64"/>
                  </a:lnTo>
                  <a:lnTo>
                    <a:pt x="4" y="64"/>
                  </a:lnTo>
                  <a:lnTo>
                    <a:pt x="4" y="64"/>
                  </a:lnTo>
                  <a:lnTo>
                    <a:pt x="4" y="63"/>
                  </a:lnTo>
                  <a:lnTo>
                    <a:pt x="4" y="63"/>
                  </a:lnTo>
                  <a:lnTo>
                    <a:pt x="4" y="63"/>
                  </a:lnTo>
                  <a:lnTo>
                    <a:pt x="4" y="62"/>
                  </a:lnTo>
                  <a:lnTo>
                    <a:pt x="4" y="62"/>
                  </a:lnTo>
                  <a:lnTo>
                    <a:pt x="4" y="62"/>
                  </a:lnTo>
                  <a:lnTo>
                    <a:pt x="4" y="60"/>
                  </a:lnTo>
                  <a:lnTo>
                    <a:pt x="4" y="60"/>
                  </a:lnTo>
                  <a:lnTo>
                    <a:pt x="4" y="60"/>
                  </a:lnTo>
                  <a:lnTo>
                    <a:pt x="4" y="60"/>
                  </a:lnTo>
                  <a:lnTo>
                    <a:pt x="4" y="59"/>
                  </a:lnTo>
                  <a:lnTo>
                    <a:pt x="4" y="57"/>
                  </a:lnTo>
                  <a:lnTo>
                    <a:pt x="4" y="57"/>
                  </a:lnTo>
                  <a:lnTo>
                    <a:pt x="4" y="57"/>
                  </a:lnTo>
                  <a:lnTo>
                    <a:pt x="4" y="56"/>
                  </a:lnTo>
                  <a:lnTo>
                    <a:pt x="4" y="55"/>
                  </a:lnTo>
                  <a:lnTo>
                    <a:pt x="4" y="54"/>
                  </a:lnTo>
                  <a:lnTo>
                    <a:pt x="5" y="50"/>
                  </a:lnTo>
                  <a:lnTo>
                    <a:pt x="5" y="41"/>
                  </a:lnTo>
                  <a:lnTo>
                    <a:pt x="5" y="40"/>
                  </a:lnTo>
                  <a:lnTo>
                    <a:pt x="5" y="40"/>
                  </a:lnTo>
                  <a:lnTo>
                    <a:pt x="5" y="39"/>
                  </a:lnTo>
                  <a:lnTo>
                    <a:pt x="5" y="38"/>
                  </a:lnTo>
                  <a:lnTo>
                    <a:pt x="5" y="35"/>
                  </a:lnTo>
                  <a:lnTo>
                    <a:pt x="5" y="30"/>
                  </a:lnTo>
                  <a:lnTo>
                    <a:pt x="5" y="30"/>
                  </a:lnTo>
                  <a:lnTo>
                    <a:pt x="5" y="30"/>
                  </a:lnTo>
                  <a:lnTo>
                    <a:pt x="5" y="29"/>
                  </a:lnTo>
                  <a:lnTo>
                    <a:pt x="5" y="28"/>
                  </a:lnTo>
                  <a:lnTo>
                    <a:pt x="5" y="25"/>
                  </a:lnTo>
                  <a:lnTo>
                    <a:pt x="5" y="21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6" y="19"/>
                  </a:lnTo>
                  <a:lnTo>
                    <a:pt x="6" y="17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6" y="15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9"/>
                  </a:lnTo>
                  <a:lnTo>
                    <a:pt x="6" y="9"/>
                  </a:lnTo>
                  <a:lnTo>
                    <a:pt x="6" y="9"/>
                  </a:lnTo>
                  <a:lnTo>
                    <a:pt x="6" y="9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7"/>
                  </a:lnTo>
                  <a:lnTo>
                    <a:pt x="6" y="7"/>
                  </a:lnTo>
                  <a:lnTo>
                    <a:pt x="6" y="7"/>
                  </a:lnTo>
                  <a:lnTo>
                    <a:pt x="6" y="7"/>
                  </a:lnTo>
                  <a:lnTo>
                    <a:pt x="6" y="7"/>
                  </a:lnTo>
                  <a:lnTo>
                    <a:pt x="6" y="7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7"/>
                  </a:lnTo>
                  <a:lnTo>
                    <a:pt x="6" y="7"/>
                  </a:lnTo>
                  <a:lnTo>
                    <a:pt x="6" y="7"/>
                  </a:lnTo>
                  <a:lnTo>
                    <a:pt x="6" y="7"/>
                  </a:lnTo>
                  <a:lnTo>
                    <a:pt x="6" y="7"/>
                  </a:lnTo>
                  <a:lnTo>
                    <a:pt x="7" y="7"/>
                  </a:lnTo>
                  <a:lnTo>
                    <a:pt x="7" y="7"/>
                  </a:lnTo>
                  <a:lnTo>
                    <a:pt x="7" y="8"/>
                  </a:lnTo>
                  <a:lnTo>
                    <a:pt x="7" y="8"/>
                  </a:lnTo>
                  <a:lnTo>
                    <a:pt x="7" y="8"/>
                  </a:lnTo>
                  <a:lnTo>
                    <a:pt x="7" y="8"/>
                  </a:lnTo>
                  <a:lnTo>
                    <a:pt x="7" y="8"/>
                  </a:lnTo>
                  <a:lnTo>
                    <a:pt x="7" y="9"/>
                  </a:lnTo>
                  <a:lnTo>
                    <a:pt x="7" y="9"/>
                  </a:lnTo>
                  <a:lnTo>
                    <a:pt x="7" y="10"/>
                  </a:lnTo>
                  <a:lnTo>
                    <a:pt x="7" y="11"/>
                  </a:lnTo>
                  <a:lnTo>
                    <a:pt x="7" y="11"/>
                  </a:lnTo>
                  <a:lnTo>
                    <a:pt x="7" y="11"/>
                  </a:lnTo>
                  <a:lnTo>
                    <a:pt x="7" y="12"/>
                  </a:lnTo>
                  <a:lnTo>
                    <a:pt x="7" y="13"/>
                  </a:lnTo>
                  <a:lnTo>
                    <a:pt x="7" y="15"/>
                  </a:lnTo>
                  <a:lnTo>
                    <a:pt x="7" y="15"/>
                  </a:lnTo>
                  <a:lnTo>
                    <a:pt x="7" y="15"/>
                  </a:lnTo>
                  <a:lnTo>
                    <a:pt x="7" y="16"/>
                  </a:lnTo>
                  <a:lnTo>
                    <a:pt x="7" y="16"/>
                  </a:lnTo>
                  <a:lnTo>
                    <a:pt x="7" y="19"/>
                  </a:lnTo>
                  <a:lnTo>
                    <a:pt x="7" y="19"/>
                  </a:lnTo>
                  <a:lnTo>
                    <a:pt x="7" y="19"/>
                  </a:lnTo>
                  <a:lnTo>
                    <a:pt x="7" y="20"/>
                  </a:lnTo>
                  <a:lnTo>
                    <a:pt x="7" y="21"/>
                  </a:lnTo>
                  <a:lnTo>
                    <a:pt x="7" y="23"/>
                  </a:lnTo>
                  <a:lnTo>
                    <a:pt x="7" y="28"/>
                  </a:lnTo>
                  <a:lnTo>
                    <a:pt x="8" y="39"/>
                  </a:lnTo>
                  <a:lnTo>
                    <a:pt x="8" y="39"/>
                  </a:lnTo>
                  <a:lnTo>
                    <a:pt x="8" y="39"/>
                  </a:lnTo>
                  <a:lnTo>
                    <a:pt x="8" y="40"/>
                  </a:lnTo>
                  <a:lnTo>
                    <a:pt x="8" y="41"/>
                  </a:lnTo>
                  <a:lnTo>
                    <a:pt x="8" y="44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8" y="51"/>
                  </a:lnTo>
                  <a:lnTo>
                    <a:pt x="8" y="51"/>
                  </a:lnTo>
                  <a:lnTo>
                    <a:pt x="8" y="53"/>
                  </a:lnTo>
                  <a:lnTo>
                    <a:pt x="8" y="55"/>
                  </a:lnTo>
                  <a:lnTo>
                    <a:pt x="8" y="60"/>
                  </a:lnTo>
                  <a:lnTo>
                    <a:pt x="8" y="61"/>
                  </a:lnTo>
                  <a:lnTo>
                    <a:pt x="8" y="61"/>
                  </a:lnTo>
                  <a:lnTo>
                    <a:pt x="8" y="61"/>
                  </a:lnTo>
                  <a:lnTo>
                    <a:pt x="8" y="62"/>
                  </a:lnTo>
                  <a:lnTo>
                    <a:pt x="9" y="65"/>
                  </a:lnTo>
                  <a:lnTo>
                    <a:pt x="9" y="65"/>
                  </a:lnTo>
                  <a:lnTo>
                    <a:pt x="9" y="65"/>
                  </a:lnTo>
                  <a:lnTo>
                    <a:pt x="9" y="66"/>
                  </a:lnTo>
                  <a:lnTo>
                    <a:pt x="9" y="66"/>
                  </a:lnTo>
                  <a:lnTo>
                    <a:pt x="9" y="68"/>
                  </a:lnTo>
                  <a:lnTo>
                    <a:pt x="9" y="68"/>
                  </a:lnTo>
                  <a:lnTo>
                    <a:pt x="9" y="68"/>
                  </a:lnTo>
                  <a:lnTo>
                    <a:pt x="9" y="69"/>
                  </a:lnTo>
                  <a:lnTo>
                    <a:pt x="9" y="69"/>
                  </a:lnTo>
                  <a:lnTo>
                    <a:pt x="9" y="70"/>
                  </a:lnTo>
                  <a:lnTo>
                    <a:pt x="9" y="70"/>
                  </a:lnTo>
                  <a:lnTo>
                    <a:pt x="9" y="70"/>
                  </a:lnTo>
                  <a:lnTo>
                    <a:pt x="9" y="71"/>
                  </a:lnTo>
                  <a:lnTo>
                    <a:pt x="9" y="71"/>
                  </a:lnTo>
                  <a:lnTo>
                    <a:pt x="9" y="71"/>
                  </a:lnTo>
                  <a:lnTo>
                    <a:pt x="9" y="71"/>
                  </a:lnTo>
                  <a:lnTo>
                    <a:pt x="9" y="71"/>
                  </a:lnTo>
                  <a:lnTo>
                    <a:pt x="9" y="71"/>
                  </a:lnTo>
                  <a:lnTo>
                    <a:pt x="9" y="72"/>
                  </a:lnTo>
                  <a:lnTo>
                    <a:pt x="9" y="72"/>
                  </a:lnTo>
                  <a:lnTo>
                    <a:pt x="9" y="72"/>
                  </a:lnTo>
                  <a:lnTo>
                    <a:pt x="9" y="72"/>
                  </a:lnTo>
                  <a:lnTo>
                    <a:pt x="9" y="72"/>
                  </a:lnTo>
                  <a:lnTo>
                    <a:pt x="9" y="72"/>
                  </a:lnTo>
                  <a:lnTo>
                    <a:pt x="9" y="72"/>
                  </a:lnTo>
                  <a:lnTo>
                    <a:pt x="9" y="72"/>
                  </a:lnTo>
                  <a:lnTo>
                    <a:pt x="9" y="72"/>
                  </a:lnTo>
                  <a:lnTo>
                    <a:pt x="9" y="73"/>
                  </a:lnTo>
                  <a:lnTo>
                    <a:pt x="9" y="73"/>
                  </a:lnTo>
                  <a:lnTo>
                    <a:pt x="9" y="73"/>
                  </a:lnTo>
                  <a:lnTo>
                    <a:pt x="9" y="73"/>
                  </a:lnTo>
                  <a:lnTo>
                    <a:pt x="9" y="73"/>
                  </a:lnTo>
                  <a:lnTo>
                    <a:pt x="9" y="73"/>
                  </a:lnTo>
                  <a:lnTo>
                    <a:pt x="9" y="73"/>
                  </a:lnTo>
                  <a:lnTo>
                    <a:pt x="9" y="73"/>
                  </a:lnTo>
                  <a:lnTo>
                    <a:pt x="9" y="73"/>
                  </a:lnTo>
                  <a:lnTo>
                    <a:pt x="9" y="73"/>
                  </a:lnTo>
                  <a:lnTo>
                    <a:pt x="9" y="73"/>
                  </a:lnTo>
                  <a:lnTo>
                    <a:pt x="9" y="73"/>
                  </a:lnTo>
                  <a:lnTo>
                    <a:pt x="9" y="73"/>
                  </a:lnTo>
                  <a:lnTo>
                    <a:pt x="9" y="73"/>
                  </a:lnTo>
                  <a:lnTo>
                    <a:pt x="9" y="73"/>
                  </a:lnTo>
                  <a:lnTo>
                    <a:pt x="9" y="73"/>
                  </a:lnTo>
                  <a:lnTo>
                    <a:pt x="9" y="73"/>
                  </a:lnTo>
                  <a:lnTo>
                    <a:pt x="9" y="73"/>
                  </a:lnTo>
                  <a:lnTo>
                    <a:pt x="9" y="73"/>
                  </a:lnTo>
                  <a:lnTo>
                    <a:pt x="9" y="73"/>
                  </a:lnTo>
                  <a:lnTo>
                    <a:pt x="9" y="73"/>
                  </a:lnTo>
                  <a:lnTo>
                    <a:pt x="9" y="73"/>
                  </a:lnTo>
                  <a:lnTo>
                    <a:pt x="9" y="73"/>
                  </a:lnTo>
                  <a:lnTo>
                    <a:pt x="9" y="73"/>
                  </a:lnTo>
                  <a:lnTo>
                    <a:pt x="9" y="73"/>
                  </a:lnTo>
                  <a:lnTo>
                    <a:pt x="9" y="73"/>
                  </a:lnTo>
                  <a:lnTo>
                    <a:pt x="9" y="73"/>
                  </a:lnTo>
                  <a:lnTo>
                    <a:pt x="9" y="73"/>
                  </a:lnTo>
                  <a:lnTo>
                    <a:pt x="9" y="73"/>
                  </a:lnTo>
                  <a:lnTo>
                    <a:pt x="9" y="73"/>
                  </a:lnTo>
                  <a:lnTo>
                    <a:pt x="9" y="73"/>
                  </a:lnTo>
                  <a:lnTo>
                    <a:pt x="9" y="73"/>
                  </a:lnTo>
                  <a:lnTo>
                    <a:pt x="9" y="73"/>
                  </a:lnTo>
                  <a:lnTo>
                    <a:pt x="9" y="73"/>
                  </a:lnTo>
                  <a:lnTo>
                    <a:pt x="9" y="73"/>
                  </a:lnTo>
                  <a:lnTo>
                    <a:pt x="9" y="72"/>
                  </a:lnTo>
                  <a:lnTo>
                    <a:pt x="9" y="72"/>
                  </a:lnTo>
                  <a:lnTo>
                    <a:pt x="9" y="72"/>
                  </a:lnTo>
                  <a:lnTo>
                    <a:pt x="9" y="72"/>
                  </a:lnTo>
                  <a:lnTo>
                    <a:pt x="9" y="72"/>
                  </a:lnTo>
                  <a:lnTo>
                    <a:pt x="9" y="72"/>
                  </a:lnTo>
                  <a:lnTo>
                    <a:pt x="9" y="71"/>
                  </a:lnTo>
                  <a:lnTo>
                    <a:pt x="9" y="71"/>
                  </a:lnTo>
                  <a:lnTo>
                    <a:pt x="10" y="71"/>
                  </a:lnTo>
                  <a:lnTo>
                    <a:pt x="10" y="71"/>
                  </a:lnTo>
                  <a:lnTo>
                    <a:pt x="10" y="70"/>
                  </a:lnTo>
                  <a:lnTo>
                    <a:pt x="10" y="70"/>
                  </a:lnTo>
                  <a:lnTo>
                    <a:pt x="10" y="70"/>
                  </a:lnTo>
                  <a:lnTo>
                    <a:pt x="10" y="70"/>
                  </a:lnTo>
                  <a:lnTo>
                    <a:pt x="10" y="70"/>
                  </a:lnTo>
                  <a:lnTo>
                    <a:pt x="10" y="69"/>
                  </a:lnTo>
                  <a:lnTo>
                    <a:pt x="10" y="68"/>
                  </a:lnTo>
                  <a:lnTo>
                    <a:pt x="10" y="68"/>
                  </a:lnTo>
                  <a:lnTo>
                    <a:pt x="10" y="68"/>
                  </a:lnTo>
                  <a:lnTo>
                    <a:pt x="10" y="67"/>
                  </a:lnTo>
                  <a:lnTo>
                    <a:pt x="10" y="67"/>
                  </a:lnTo>
                  <a:lnTo>
                    <a:pt x="10" y="66"/>
                  </a:lnTo>
                  <a:lnTo>
                    <a:pt x="10" y="66"/>
                  </a:lnTo>
                  <a:lnTo>
                    <a:pt x="10" y="66"/>
                  </a:lnTo>
                  <a:lnTo>
                    <a:pt x="10" y="65"/>
                  </a:lnTo>
                  <a:lnTo>
                    <a:pt x="10" y="63"/>
                  </a:lnTo>
                  <a:lnTo>
                    <a:pt x="10" y="62"/>
                  </a:lnTo>
                  <a:lnTo>
                    <a:pt x="10" y="62"/>
                  </a:lnTo>
                  <a:lnTo>
                    <a:pt x="10" y="62"/>
                  </a:lnTo>
                  <a:lnTo>
                    <a:pt x="10" y="60"/>
                  </a:lnTo>
                  <a:lnTo>
                    <a:pt x="10" y="58"/>
                  </a:lnTo>
                  <a:lnTo>
                    <a:pt x="10" y="52"/>
                  </a:lnTo>
                  <a:lnTo>
                    <a:pt x="10" y="52"/>
                  </a:lnTo>
                  <a:lnTo>
                    <a:pt x="10" y="52"/>
                  </a:lnTo>
                  <a:lnTo>
                    <a:pt x="10" y="51"/>
                  </a:lnTo>
                  <a:lnTo>
                    <a:pt x="10" y="50"/>
                  </a:lnTo>
                  <a:lnTo>
                    <a:pt x="10" y="47"/>
                  </a:lnTo>
                  <a:lnTo>
                    <a:pt x="10" y="41"/>
                  </a:lnTo>
                  <a:lnTo>
                    <a:pt x="11" y="29"/>
                  </a:lnTo>
                  <a:lnTo>
                    <a:pt x="11" y="29"/>
                  </a:lnTo>
                  <a:lnTo>
                    <a:pt x="11" y="28"/>
                  </a:lnTo>
                  <a:lnTo>
                    <a:pt x="11" y="27"/>
                  </a:lnTo>
                  <a:lnTo>
                    <a:pt x="11" y="26"/>
                  </a:lnTo>
                  <a:lnTo>
                    <a:pt x="11" y="23"/>
                  </a:lnTo>
                  <a:lnTo>
                    <a:pt x="11" y="18"/>
                  </a:lnTo>
                  <a:lnTo>
                    <a:pt x="11" y="17"/>
                  </a:lnTo>
                  <a:lnTo>
                    <a:pt x="11" y="17"/>
                  </a:lnTo>
                  <a:lnTo>
                    <a:pt x="11" y="16"/>
                  </a:lnTo>
                  <a:lnTo>
                    <a:pt x="11" y="15"/>
                  </a:lnTo>
                  <a:lnTo>
                    <a:pt x="11" y="13"/>
                  </a:lnTo>
                  <a:lnTo>
                    <a:pt x="11" y="8"/>
                  </a:lnTo>
                  <a:lnTo>
                    <a:pt x="11" y="8"/>
                  </a:lnTo>
                  <a:lnTo>
                    <a:pt x="11" y="8"/>
                  </a:lnTo>
                  <a:lnTo>
                    <a:pt x="11" y="7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11" y="5"/>
                  </a:lnTo>
                  <a:lnTo>
                    <a:pt x="11" y="4"/>
                  </a:lnTo>
                  <a:lnTo>
                    <a:pt x="11" y="4"/>
                  </a:lnTo>
                  <a:lnTo>
                    <a:pt x="11" y="4"/>
                  </a:lnTo>
                  <a:lnTo>
                    <a:pt x="11" y="3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1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</a:path>
              </a:pathLst>
            </a:custGeom>
            <a:noFill/>
            <a:ln w="3175" cap="sq">
              <a:solidFill>
                <a:srgbClr val="008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91" name="Freeform 150"/>
            <p:cNvSpPr>
              <a:spLocks/>
            </p:cNvSpPr>
            <p:nvPr/>
          </p:nvSpPr>
          <p:spPr bwMode="auto">
            <a:xfrm>
              <a:off x="1957041" y="3680966"/>
              <a:ext cx="17463" cy="179388"/>
            </a:xfrm>
            <a:custGeom>
              <a:avLst/>
              <a:gdLst/>
              <a:ahLst/>
              <a:cxnLst>
                <a:cxn ang="0">
                  <a:pos x="0" y="20"/>
                </a:cxn>
                <a:cxn ang="0">
                  <a:pos x="0" y="20"/>
                </a:cxn>
                <a:cxn ang="0">
                  <a:pos x="0" y="20"/>
                </a:cxn>
                <a:cxn ang="0">
                  <a:pos x="0" y="20"/>
                </a:cxn>
                <a:cxn ang="0">
                  <a:pos x="0" y="20"/>
                </a:cxn>
                <a:cxn ang="0">
                  <a:pos x="0" y="21"/>
                </a:cxn>
                <a:cxn ang="0">
                  <a:pos x="0" y="23"/>
                </a:cxn>
                <a:cxn ang="0">
                  <a:pos x="1" y="30"/>
                </a:cxn>
                <a:cxn ang="0">
                  <a:pos x="1" y="37"/>
                </a:cxn>
                <a:cxn ang="0">
                  <a:pos x="1" y="54"/>
                </a:cxn>
                <a:cxn ang="0">
                  <a:pos x="2" y="75"/>
                </a:cxn>
                <a:cxn ang="0">
                  <a:pos x="2" y="83"/>
                </a:cxn>
                <a:cxn ang="0">
                  <a:pos x="2" y="92"/>
                </a:cxn>
                <a:cxn ang="0">
                  <a:pos x="2" y="98"/>
                </a:cxn>
                <a:cxn ang="0">
                  <a:pos x="2" y="100"/>
                </a:cxn>
                <a:cxn ang="0">
                  <a:pos x="2" y="102"/>
                </a:cxn>
                <a:cxn ang="0">
                  <a:pos x="2" y="103"/>
                </a:cxn>
                <a:cxn ang="0">
                  <a:pos x="3" y="104"/>
                </a:cxn>
                <a:cxn ang="0">
                  <a:pos x="3" y="104"/>
                </a:cxn>
                <a:cxn ang="0">
                  <a:pos x="3" y="103"/>
                </a:cxn>
                <a:cxn ang="0">
                  <a:pos x="3" y="102"/>
                </a:cxn>
                <a:cxn ang="0">
                  <a:pos x="3" y="101"/>
                </a:cxn>
                <a:cxn ang="0">
                  <a:pos x="3" y="98"/>
                </a:cxn>
                <a:cxn ang="0">
                  <a:pos x="3" y="92"/>
                </a:cxn>
                <a:cxn ang="0">
                  <a:pos x="4" y="79"/>
                </a:cxn>
                <a:cxn ang="0">
                  <a:pos x="4" y="58"/>
                </a:cxn>
                <a:cxn ang="0">
                  <a:pos x="5" y="34"/>
                </a:cxn>
                <a:cxn ang="0">
                  <a:pos x="5" y="26"/>
                </a:cxn>
                <a:cxn ang="0">
                  <a:pos x="5" y="20"/>
                </a:cxn>
                <a:cxn ang="0">
                  <a:pos x="5" y="16"/>
                </a:cxn>
                <a:cxn ang="0">
                  <a:pos x="5" y="13"/>
                </a:cxn>
                <a:cxn ang="0">
                  <a:pos x="5" y="11"/>
                </a:cxn>
                <a:cxn ang="0">
                  <a:pos x="5" y="11"/>
                </a:cxn>
                <a:cxn ang="0">
                  <a:pos x="6" y="11"/>
                </a:cxn>
                <a:cxn ang="0">
                  <a:pos x="6" y="11"/>
                </a:cxn>
                <a:cxn ang="0">
                  <a:pos x="6" y="11"/>
                </a:cxn>
                <a:cxn ang="0">
                  <a:pos x="6" y="13"/>
                </a:cxn>
                <a:cxn ang="0">
                  <a:pos x="6" y="15"/>
                </a:cxn>
                <a:cxn ang="0">
                  <a:pos x="6" y="24"/>
                </a:cxn>
                <a:cxn ang="0">
                  <a:pos x="6" y="31"/>
                </a:cxn>
                <a:cxn ang="0">
                  <a:pos x="7" y="64"/>
                </a:cxn>
                <a:cxn ang="0">
                  <a:pos x="7" y="92"/>
                </a:cxn>
                <a:cxn ang="0">
                  <a:pos x="8" y="100"/>
                </a:cxn>
                <a:cxn ang="0">
                  <a:pos x="8" y="107"/>
                </a:cxn>
                <a:cxn ang="0">
                  <a:pos x="8" y="110"/>
                </a:cxn>
                <a:cxn ang="0">
                  <a:pos x="8" y="112"/>
                </a:cxn>
                <a:cxn ang="0">
                  <a:pos x="8" y="113"/>
                </a:cxn>
                <a:cxn ang="0">
                  <a:pos x="8" y="113"/>
                </a:cxn>
                <a:cxn ang="0">
                  <a:pos x="8" y="113"/>
                </a:cxn>
                <a:cxn ang="0">
                  <a:pos x="8" y="113"/>
                </a:cxn>
                <a:cxn ang="0">
                  <a:pos x="9" y="111"/>
                </a:cxn>
                <a:cxn ang="0">
                  <a:pos x="9" y="109"/>
                </a:cxn>
                <a:cxn ang="0">
                  <a:pos x="9" y="104"/>
                </a:cxn>
                <a:cxn ang="0">
                  <a:pos x="9" y="96"/>
                </a:cxn>
                <a:cxn ang="0">
                  <a:pos x="10" y="67"/>
                </a:cxn>
                <a:cxn ang="0">
                  <a:pos x="10" y="30"/>
                </a:cxn>
                <a:cxn ang="0">
                  <a:pos x="10" y="19"/>
                </a:cxn>
                <a:cxn ang="0">
                  <a:pos x="10" y="11"/>
                </a:cxn>
                <a:cxn ang="0">
                  <a:pos x="11" y="6"/>
                </a:cxn>
                <a:cxn ang="0">
                  <a:pos x="11" y="3"/>
                </a:cxn>
                <a:cxn ang="0">
                  <a:pos x="11" y="1"/>
                </a:cxn>
                <a:cxn ang="0">
                  <a:pos x="11" y="0"/>
                </a:cxn>
              </a:cxnLst>
              <a:rect l="0" t="0" r="r" b="b"/>
              <a:pathLst>
                <a:path w="11" h="113">
                  <a:moveTo>
                    <a:pt x="0" y="22"/>
                  </a:moveTo>
                  <a:lnTo>
                    <a:pt x="0" y="21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0" y="24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0" y="27"/>
                  </a:lnTo>
                  <a:lnTo>
                    <a:pt x="0" y="28"/>
                  </a:lnTo>
                  <a:lnTo>
                    <a:pt x="1" y="30"/>
                  </a:lnTo>
                  <a:lnTo>
                    <a:pt x="1" y="30"/>
                  </a:lnTo>
                  <a:lnTo>
                    <a:pt x="1" y="31"/>
                  </a:lnTo>
                  <a:lnTo>
                    <a:pt x="1" y="31"/>
                  </a:lnTo>
                  <a:lnTo>
                    <a:pt x="1" y="33"/>
                  </a:lnTo>
                  <a:lnTo>
                    <a:pt x="1" y="35"/>
                  </a:lnTo>
                  <a:lnTo>
                    <a:pt x="1" y="36"/>
                  </a:lnTo>
                  <a:lnTo>
                    <a:pt x="1" y="36"/>
                  </a:lnTo>
                  <a:lnTo>
                    <a:pt x="1" y="37"/>
                  </a:lnTo>
                  <a:lnTo>
                    <a:pt x="1" y="38"/>
                  </a:lnTo>
                  <a:lnTo>
                    <a:pt x="1" y="41"/>
                  </a:lnTo>
                  <a:lnTo>
                    <a:pt x="1" y="48"/>
                  </a:lnTo>
                  <a:lnTo>
                    <a:pt x="1" y="48"/>
                  </a:lnTo>
                  <a:lnTo>
                    <a:pt x="1" y="49"/>
                  </a:lnTo>
                  <a:lnTo>
                    <a:pt x="1" y="49"/>
                  </a:lnTo>
                  <a:lnTo>
                    <a:pt x="1" y="51"/>
                  </a:lnTo>
                  <a:lnTo>
                    <a:pt x="1" y="54"/>
                  </a:lnTo>
                  <a:lnTo>
                    <a:pt x="1" y="61"/>
                  </a:lnTo>
                  <a:lnTo>
                    <a:pt x="1" y="61"/>
                  </a:lnTo>
                  <a:lnTo>
                    <a:pt x="1" y="62"/>
                  </a:lnTo>
                  <a:lnTo>
                    <a:pt x="1" y="63"/>
                  </a:lnTo>
                  <a:lnTo>
                    <a:pt x="1" y="64"/>
                  </a:lnTo>
                  <a:lnTo>
                    <a:pt x="2" y="68"/>
                  </a:lnTo>
                  <a:lnTo>
                    <a:pt x="2" y="74"/>
                  </a:lnTo>
                  <a:lnTo>
                    <a:pt x="2" y="75"/>
                  </a:lnTo>
                  <a:lnTo>
                    <a:pt x="2" y="75"/>
                  </a:lnTo>
                  <a:lnTo>
                    <a:pt x="2" y="76"/>
                  </a:lnTo>
                  <a:lnTo>
                    <a:pt x="2" y="77"/>
                  </a:lnTo>
                  <a:lnTo>
                    <a:pt x="2" y="80"/>
                  </a:lnTo>
                  <a:lnTo>
                    <a:pt x="2" y="81"/>
                  </a:lnTo>
                  <a:lnTo>
                    <a:pt x="2" y="81"/>
                  </a:lnTo>
                  <a:lnTo>
                    <a:pt x="2" y="82"/>
                  </a:lnTo>
                  <a:lnTo>
                    <a:pt x="2" y="83"/>
                  </a:lnTo>
                  <a:lnTo>
                    <a:pt x="2" y="86"/>
                  </a:lnTo>
                  <a:lnTo>
                    <a:pt x="2" y="87"/>
                  </a:lnTo>
                  <a:lnTo>
                    <a:pt x="2" y="87"/>
                  </a:lnTo>
                  <a:lnTo>
                    <a:pt x="2" y="88"/>
                  </a:lnTo>
                  <a:lnTo>
                    <a:pt x="2" y="89"/>
                  </a:lnTo>
                  <a:lnTo>
                    <a:pt x="2" y="91"/>
                  </a:lnTo>
                  <a:lnTo>
                    <a:pt x="2" y="92"/>
                  </a:lnTo>
                  <a:lnTo>
                    <a:pt x="2" y="92"/>
                  </a:lnTo>
                  <a:lnTo>
                    <a:pt x="2" y="92"/>
                  </a:lnTo>
                  <a:lnTo>
                    <a:pt x="2" y="94"/>
                  </a:lnTo>
                  <a:lnTo>
                    <a:pt x="2" y="96"/>
                  </a:lnTo>
                  <a:lnTo>
                    <a:pt x="2" y="96"/>
                  </a:lnTo>
                  <a:lnTo>
                    <a:pt x="2" y="96"/>
                  </a:lnTo>
                  <a:lnTo>
                    <a:pt x="2" y="97"/>
                  </a:lnTo>
                  <a:lnTo>
                    <a:pt x="2" y="98"/>
                  </a:lnTo>
                  <a:lnTo>
                    <a:pt x="2" y="98"/>
                  </a:lnTo>
                  <a:lnTo>
                    <a:pt x="2" y="98"/>
                  </a:lnTo>
                  <a:lnTo>
                    <a:pt x="2" y="99"/>
                  </a:lnTo>
                  <a:lnTo>
                    <a:pt x="2" y="99"/>
                  </a:lnTo>
                  <a:lnTo>
                    <a:pt x="2" y="100"/>
                  </a:lnTo>
                  <a:lnTo>
                    <a:pt x="2" y="100"/>
                  </a:lnTo>
                  <a:lnTo>
                    <a:pt x="2" y="100"/>
                  </a:lnTo>
                  <a:lnTo>
                    <a:pt x="2" y="100"/>
                  </a:lnTo>
                  <a:lnTo>
                    <a:pt x="2" y="100"/>
                  </a:lnTo>
                  <a:lnTo>
                    <a:pt x="2" y="101"/>
                  </a:lnTo>
                  <a:lnTo>
                    <a:pt x="2" y="101"/>
                  </a:lnTo>
                  <a:lnTo>
                    <a:pt x="2" y="101"/>
                  </a:lnTo>
                  <a:lnTo>
                    <a:pt x="2" y="101"/>
                  </a:lnTo>
                  <a:lnTo>
                    <a:pt x="2" y="102"/>
                  </a:lnTo>
                  <a:lnTo>
                    <a:pt x="2" y="102"/>
                  </a:lnTo>
                  <a:lnTo>
                    <a:pt x="2" y="102"/>
                  </a:lnTo>
                  <a:lnTo>
                    <a:pt x="2" y="102"/>
                  </a:lnTo>
                  <a:lnTo>
                    <a:pt x="2" y="103"/>
                  </a:lnTo>
                  <a:lnTo>
                    <a:pt x="2" y="103"/>
                  </a:lnTo>
                  <a:lnTo>
                    <a:pt x="2" y="103"/>
                  </a:lnTo>
                  <a:lnTo>
                    <a:pt x="2" y="103"/>
                  </a:lnTo>
                  <a:lnTo>
                    <a:pt x="2" y="103"/>
                  </a:lnTo>
                  <a:lnTo>
                    <a:pt x="2" y="103"/>
                  </a:lnTo>
                  <a:lnTo>
                    <a:pt x="2" y="103"/>
                  </a:lnTo>
                  <a:lnTo>
                    <a:pt x="2" y="103"/>
                  </a:lnTo>
                  <a:lnTo>
                    <a:pt x="2" y="103"/>
                  </a:lnTo>
                  <a:lnTo>
                    <a:pt x="2" y="103"/>
                  </a:lnTo>
                  <a:lnTo>
                    <a:pt x="3" y="103"/>
                  </a:lnTo>
                  <a:lnTo>
                    <a:pt x="3" y="103"/>
                  </a:lnTo>
                  <a:lnTo>
                    <a:pt x="3" y="104"/>
                  </a:lnTo>
                  <a:lnTo>
                    <a:pt x="3" y="104"/>
                  </a:lnTo>
                  <a:lnTo>
                    <a:pt x="3" y="104"/>
                  </a:lnTo>
                  <a:lnTo>
                    <a:pt x="3" y="104"/>
                  </a:lnTo>
                  <a:lnTo>
                    <a:pt x="3" y="104"/>
                  </a:lnTo>
                  <a:lnTo>
                    <a:pt x="3" y="104"/>
                  </a:lnTo>
                  <a:lnTo>
                    <a:pt x="3" y="104"/>
                  </a:lnTo>
                  <a:lnTo>
                    <a:pt x="3" y="104"/>
                  </a:lnTo>
                  <a:lnTo>
                    <a:pt x="3" y="104"/>
                  </a:lnTo>
                  <a:lnTo>
                    <a:pt x="3" y="104"/>
                  </a:lnTo>
                  <a:lnTo>
                    <a:pt x="3" y="104"/>
                  </a:lnTo>
                  <a:lnTo>
                    <a:pt x="3" y="104"/>
                  </a:lnTo>
                  <a:lnTo>
                    <a:pt x="3" y="104"/>
                  </a:lnTo>
                  <a:lnTo>
                    <a:pt x="3" y="104"/>
                  </a:lnTo>
                  <a:lnTo>
                    <a:pt x="3" y="104"/>
                  </a:lnTo>
                  <a:lnTo>
                    <a:pt x="3" y="104"/>
                  </a:lnTo>
                  <a:lnTo>
                    <a:pt x="3" y="103"/>
                  </a:lnTo>
                  <a:lnTo>
                    <a:pt x="3" y="103"/>
                  </a:lnTo>
                  <a:lnTo>
                    <a:pt x="3" y="103"/>
                  </a:lnTo>
                  <a:lnTo>
                    <a:pt x="3" y="103"/>
                  </a:lnTo>
                  <a:lnTo>
                    <a:pt x="3" y="103"/>
                  </a:lnTo>
                  <a:lnTo>
                    <a:pt x="3" y="103"/>
                  </a:lnTo>
                  <a:lnTo>
                    <a:pt x="3" y="103"/>
                  </a:lnTo>
                  <a:lnTo>
                    <a:pt x="3" y="103"/>
                  </a:lnTo>
                  <a:lnTo>
                    <a:pt x="3" y="103"/>
                  </a:lnTo>
                  <a:lnTo>
                    <a:pt x="3" y="103"/>
                  </a:lnTo>
                  <a:lnTo>
                    <a:pt x="3" y="103"/>
                  </a:lnTo>
                  <a:lnTo>
                    <a:pt x="3" y="102"/>
                  </a:lnTo>
                  <a:lnTo>
                    <a:pt x="3" y="102"/>
                  </a:lnTo>
                  <a:lnTo>
                    <a:pt x="3" y="102"/>
                  </a:lnTo>
                  <a:lnTo>
                    <a:pt x="3" y="102"/>
                  </a:lnTo>
                  <a:lnTo>
                    <a:pt x="3" y="102"/>
                  </a:lnTo>
                  <a:lnTo>
                    <a:pt x="3" y="102"/>
                  </a:lnTo>
                  <a:lnTo>
                    <a:pt x="3" y="101"/>
                  </a:lnTo>
                  <a:lnTo>
                    <a:pt x="3" y="101"/>
                  </a:lnTo>
                  <a:lnTo>
                    <a:pt x="3" y="101"/>
                  </a:lnTo>
                  <a:lnTo>
                    <a:pt x="3" y="101"/>
                  </a:lnTo>
                  <a:lnTo>
                    <a:pt x="3" y="100"/>
                  </a:lnTo>
                  <a:lnTo>
                    <a:pt x="3" y="100"/>
                  </a:lnTo>
                  <a:lnTo>
                    <a:pt x="3" y="100"/>
                  </a:lnTo>
                  <a:lnTo>
                    <a:pt x="3" y="100"/>
                  </a:lnTo>
                  <a:lnTo>
                    <a:pt x="3" y="99"/>
                  </a:lnTo>
                  <a:lnTo>
                    <a:pt x="3" y="99"/>
                  </a:lnTo>
                  <a:lnTo>
                    <a:pt x="3" y="98"/>
                  </a:lnTo>
                  <a:lnTo>
                    <a:pt x="3" y="98"/>
                  </a:lnTo>
                  <a:lnTo>
                    <a:pt x="3" y="97"/>
                  </a:lnTo>
                  <a:lnTo>
                    <a:pt x="3" y="97"/>
                  </a:lnTo>
                  <a:lnTo>
                    <a:pt x="3" y="96"/>
                  </a:lnTo>
                  <a:lnTo>
                    <a:pt x="3" y="96"/>
                  </a:lnTo>
                  <a:lnTo>
                    <a:pt x="3" y="95"/>
                  </a:lnTo>
                  <a:lnTo>
                    <a:pt x="3" y="93"/>
                  </a:lnTo>
                  <a:lnTo>
                    <a:pt x="3" y="92"/>
                  </a:lnTo>
                  <a:lnTo>
                    <a:pt x="3" y="92"/>
                  </a:lnTo>
                  <a:lnTo>
                    <a:pt x="3" y="91"/>
                  </a:lnTo>
                  <a:lnTo>
                    <a:pt x="3" y="90"/>
                  </a:lnTo>
                  <a:lnTo>
                    <a:pt x="3" y="87"/>
                  </a:lnTo>
                  <a:lnTo>
                    <a:pt x="4" y="80"/>
                  </a:lnTo>
                  <a:lnTo>
                    <a:pt x="4" y="80"/>
                  </a:lnTo>
                  <a:lnTo>
                    <a:pt x="4" y="80"/>
                  </a:lnTo>
                  <a:lnTo>
                    <a:pt x="4" y="79"/>
                  </a:lnTo>
                  <a:lnTo>
                    <a:pt x="4" y="77"/>
                  </a:lnTo>
                  <a:lnTo>
                    <a:pt x="4" y="73"/>
                  </a:lnTo>
                  <a:lnTo>
                    <a:pt x="4" y="66"/>
                  </a:lnTo>
                  <a:lnTo>
                    <a:pt x="4" y="65"/>
                  </a:lnTo>
                  <a:lnTo>
                    <a:pt x="4" y="65"/>
                  </a:lnTo>
                  <a:lnTo>
                    <a:pt x="4" y="64"/>
                  </a:lnTo>
                  <a:lnTo>
                    <a:pt x="4" y="62"/>
                  </a:lnTo>
                  <a:lnTo>
                    <a:pt x="4" y="58"/>
                  </a:lnTo>
                  <a:lnTo>
                    <a:pt x="4" y="50"/>
                  </a:lnTo>
                  <a:lnTo>
                    <a:pt x="4" y="49"/>
                  </a:lnTo>
                  <a:lnTo>
                    <a:pt x="4" y="49"/>
                  </a:lnTo>
                  <a:lnTo>
                    <a:pt x="4" y="48"/>
                  </a:lnTo>
                  <a:lnTo>
                    <a:pt x="4" y="46"/>
                  </a:lnTo>
                  <a:lnTo>
                    <a:pt x="4" y="42"/>
                  </a:lnTo>
                  <a:lnTo>
                    <a:pt x="5" y="35"/>
                  </a:lnTo>
                  <a:lnTo>
                    <a:pt x="5" y="34"/>
                  </a:lnTo>
                  <a:lnTo>
                    <a:pt x="5" y="34"/>
                  </a:lnTo>
                  <a:lnTo>
                    <a:pt x="5" y="33"/>
                  </a:lnTo>
                  <a:lnTo>
                    <a:pt x="5" y="32"/>
                  </a:lnTo>
                  <a:lnTo>
                    <a:pt x="5" y="29"/>
                  </a:lnTo>
                  <a:lnTo>
                    <a:pt x="5" y="28"/>
                  </a:lnTo>
                  <a:lnTo>
                    <a:pt x="5" y="28"/>
                  </a:lnTo>
                  <a:lnTo>
                    <a:pt x="5" y="27"/>
                  </a:lnTo>
                  <a:lnTo>
                    <a:pt x="5" y="26"/>
                  </a:lnTo>
                  <a:lnTo>
                    <a:pt x="5" y="23"/>
                  </a:lnTo>
                  <a:lnTo>
                    <a:pt x="5" y="23"/>
                  </a:lnTo>
                  <a:lnTo>
                    <a:pt x="5" y="22"/>
                  </a:lnTo>
                  <a:lnTo>
                    <a:pt x="5" y="22"/>
                  </a:lnTo>
                  <a:lnTo>
                    <a:pt x="5" y="21"/>
                  </a:lnTo>
                  <a:lnTo>
                    <a:pt x="5" y="20"/>
                  </a:lnTo>
                  <a:lnTo>
                    <a:pt x="5" y="20"/>
                  </a:lnTo>
                  <a:lnTo>
                    <a:pt x="5" y="20"/>
                  </a:lnTo>
                  <a:lnTo>
                    <a:pt x="5" y="18"/>
                  </a:lnTo>
                  <a:lnTo>
                    <a:pt x="5" y="18"/>
                  </a:lnTo>
                  <a:lnTo>
                    <a:pt x="5" y="18"/>
                  </a:lnTo>
                  <a:lnTo>
                    <a:pt x="5" y="18"/>
                  </a:lnTo>
                  <a:lnTo>
                    <a:pt x="5" y="17"/>
                  </a:lnTo>
                  <a:lnTo>
                    <a:pt x="5" y="16"/>
                  </a:lnTo>
                  <a:lnTo>
                    <a:pt x="5" y="16"/>
                  </a:lnTo>
                  <a:lnTo>
                    <a:pt x="5" y="16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5" y="14"/>
                  </a:lnTo>
                  <a:lnTo>
                    <a:pt x="5" y="14"/>
                  </a:lnTo>
                  <a:lnTo>
                    <a:pt x="5" y="14"/>
                  </a:lnTo>
                  <a:lnTo>
                    <a:pt x="5" y="13"/>
                  </a:lnTo>
                  <a:lnTo>
                    <a:pt x="5" y="13"/>
                  </a:lnTo>
                  <a:lnTo>
                    <a:pt x="5" y="13"/>
                  </a:lnTo>
                  <a:lnTo>
                    <a:pt x="5" y="13"/>
                  </a:lnTo>
                  <a:lnTo>
                    <a:pt x="5" y="12"/>
                  </a:lnTo>
                  <a:lnTo>
                    <a:pt x="5" y="12"/>
                  </a:lnTo>
                  <a:lnTo>
                    <a:pt x="5" y="12"/>
                  </a:lnTo>
                  <a:lnTo>
                    <a:pt x="5" y="12"/>
                  </a:lnTo>
                  <a:lnTo>
                    <a:pt x="5" y="11"/>
                  </a:lnTo>
                  <a:lnTo>
                    <a:pt x="5" y="11"/>
                  </a:lnTo>
                  <a:lnTo>
                    <a:pt x="5" y="11"/>
                  </a:lnTo>
                  <a:lnTo>
                    <a:pt x="5" y="11"/>
                  </a:lnTo>
                  <a:lnTo>
                    <a:pt x="5" y="11"/>
                  </a:lnTo>
                  <a:lnTo>
                    <a:pt x="5" y="11"/>
                  </a:lnTo>
                  <a:lnTo>
                    <a:pt x="5" y="11"/>
                  </a:lnTo>
                  <a:lnTo>
                    <a:pt x="5" y="11"/>
                  </a:lnTo>
                  <a:lnTo>
                    <a:pt x="5" y="11"/>
                  </a:lnTo>
                  <a:lnTo>
                    <a:pt x="5" y="11"/>
                  </a:lnTo>
                  <a:lnTo>
                    <a:pt x="5" y="11"/>
                  </a:lnTo>
                  <a:lnTo>
                    <a:pt x="5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6"/>
                  </a:lnTo>
                  <a:lnTo>
                    <a:pt x="6" y="17"/>
                  </a:lnTo>
                  <a:lnTo>
                    <a:pt x="6" y="19"/>
                  </a:lnTo>
                  <a:lnTo>
                    <a:pt x="6" y="19"/>
                  </a:lnTo>
                  <a:lnTo>
                    <a:pt x="6" y="19"/>
                  </a:lnTo>
                  <a:lnTo>
                    <a:pt x="6" y="20"/>
                  </a:lnTo>
                  <a:lnTo>
                    <a:pt x="6" y="21"/>
                  </a:lnTo>
                  <a:lnTo>
                    <a:pt x="6" y="24"/>
                  </a:lnTo>
                  <a:lnTo>
                    <a:pt x="6" y="24"/>
                  </a:lnTo>
                  <a:lnTo>
                    <a:pt x="6" y="24"/>
                  </a:lnTo>
                  <a:lnTo>
                    <a:pt x="6" y="25"/>
                  </a:lnTo>
                  <a:lnTo>
                    <a:pt x="6" y="26"/>
                  </a:lnTo>
                  <a:lnTo>
                    <a:pt x="6" y="30"/>
                  </a:lnTo>
                  <a:lnTo>
                    <a:pt x="6" y="30"/>
                  </a:lnTo>
                  <a:lnTo>
                    <a:pt x="6" y="30"/>
                  </a:lnTo>
                  <a:lnTo>
                    <a:pt x="6" y="31"/>
                  </a:lnTo>
                  <a:lnTo>
                    <a:pt x="6" y="33"/>
                  </a:lnTo>
                  <a:lnTo>
                    <a:pt x="6" y="36"/>
                  </a:lnTo>
                  <a:lnTo>
                    <a:pt x="6" y="44"/>
                  </a:lnTo>
                  <a:lnTo>
                    <a:pt x="7" y="59"/>
                  </a:lnTo>
                  <a:lnTo>
                    <a:pt x="7" y="60"/>
                  </a:lnTo>
                  <a:lnTo>
                    <a:pt x="7" y="60"/>
                  </a:lnTo>
                  <a:lnTo>
                    <a:pt x="7" y="61"/>
                  </a:lnTo>
                  <a:lnTo>
                    <a:pt x="7" y="64"/>
                  </a:lnTo>
                  <a:lnTo>
                    <a:pt x="7" y="68"/>
                  </a:lnTo>
                  <a:lnTo>
                    <a:pt x="7" y="76"/>
                  </a:lnTo>
                  <a:lnTo>
                    <a:pt x="7" y="77"/>
                  </a:lnTo>
                  <a:lnTo>
                    <a:pt x="7" y="78"/>
                  </a:lnTo>
                  <a:lnTo>
                    <a:pt x="7" y="79"/>
                  </a:lnTo>
                  <a:lnTo>
                    <a:pt x="7" y="81"/>
                  </a:lnTo>
                  <a:lnTo>
                    <a:pt x="7" y="85"/>
                  </a:lnTo>
                  <a:lnTo>
                    <a:pt x="7" y="92"/>
                  </a:lnTo>
                  <a:lnTo>
                    <a:pt x="7" y="93"/>
                  </a:lnTo>
                  <a:lnTo>
                    <a:pt x="7" y="93"/>
                  </a:lnTo>
                  <a:lnTo>
                    <a:pt x="7" y="94"/>
                  </a:lnTo>
                  <a:lnTo>
                    <a:pt x="7" y="96"/>
                  </a:lnTo>
                  <a:lnTo>
                    <a:pt x="8" y="99"/>
                  </a:lnTo>
                  <a:lnTo>
                    <a:pt x="8" y="99"/>
                  </a:lnTo>
                  <a:lnTo>
                    <a:pt x="8" y="99"/>
                  </a:lnTo>
                  <a:lnTo>
                    <a:pt x="8" y="100"/>
                  </a:lnTo>
                  <a:lnTo>
                    <a:pt x="8" y="101"/>
                  </a:lnTo>
                  <a:lnTo>
                    <a:pt x="8" y="104"/>
                  </a:lnTo>
                  <a:lnTo>
                    <a:pt x="8" y="104"/>
                  </a:lnTo>
                  <a:lnTo>
                    <a:pt x="8" y="104"/>
                  </a:lnTo>
                  <a:lnTo>
                    <a:pt x="8" y="105"/>
                  </a:lnTo>
                  <a:lnTo>
                    <a:pt x="8" y="106"/>
                  </a:lnTo>
                  <a:lnTo>
                    <a:pt x="8" y="106"/>
                  </a:lnTo>
                  <a:lnTo>
                    <a:pt x="8" y="107"/>
                  </a:lnTo>
                  <a:lnTo>
                    <a:pt x="8" y="107"/>
                  </a:lnTo>
                  <a:lnTo>
                    <a:pt x="8" y="108"/>
                  </a:lnTo>
                  <a:lnTo>
                    <a:pt x="8" y="108"/>
                  </a:lnTo>
                  <a:lnTo>
                    <a:pt x="8" y="108"/>
                  </a:lnTo>
                  <a:lnTo>
                    <a:pt x="8" y="109"/>
                  </a:lnTo>
                  <a:lnTo>
                    <a:pt x="8" y="110"/>
                  </a:lnTo>
                  <a:lnTo>
                    <a:pt x="8" y="110"/>
                  </a:lnTo>
                  <a:lnTo>
                    <a:pt x="8" y="110"/>
                  </a:lnTo>
                  <a:lnTo>
                    <a:pt x="8" y="111"/>
                  </a:lnTo>
                  <a:lnTo>
                    <a:pt x="8" y="111"/>
                  </a:lnTo>
                  <a:lnTo>
                    <a:pt x="8" y="111"/>
                  </a:lnTo>
                  <a:lnTo>
                    <a:pt x="8" y="111"/>
                  </a:lnTo>
                  <a:lnTo>
                    <a:pt x="8" y="112"/>
                  </a:lnTo>
                  <a:lnTo>
                    <a:pt x="8" y="112"/>
                  </a:lnTo>
                  <a:lnTo>
                    <a:pt x="8" y="112"/>
                  </a:lnTo>
                  <a:lnTo>
                    <a:pt x="8" y="112"/>
                  </a:lnTo>
                  <a:lnTo>
                    <a:pt x="8" y="112"/>
                  </a:lnTo>
                  <a:lnTo>
                    <a:pt x="8" y="112"/>
                  </a:lnTo>
                  <a:lnTo>
                    <a:pt x="8" y="112"/>
                  </a:lnTo>
                  <a:lnTo>
                    <a:pt x="8" y="113"/>
                  </a:lnTo>
                  <a:lnTo>
                    <a:pt x="8" y="113"/>
                  </a:lnTo>
                  <a:lnTo>
                    <a:pt x="8" y="113"/>
                  </a:lnTo>
                  <a:lnTo>
                    <a:pt x="8" y="113"/>
                  </a:lnTo>
                  <a:lnTo>
                    <a:pt x="8" y="113"/>
                  </a:lnTo>
                  <a:lnTo>
                    <a:pt x="8" y="113"/>
                  </a:lnTo>
                  <a:lnTo>
                    <a:pt x="8" y="113"/>
                  </a:lnTo>
                  <a:lnTo>
                    <a:pt x="8" y="113"/>
                  </a:lnTo>
                  <a:lnTo>
                    <a:pt x="8" y="113"/>
                  </a:lnTo>
                  <a:lnTo>
                    <a:pt x="8" y="113"/>
                  </a:lnTo>
                  <a:lnTo>
                    <a:pt x="8" y="113"/>
                  </a:lnTo>
                  <a:lnTo>
                    <a:pt x="8" y="113"/>
                  </a:lnTo>
                  <a:lnTo>
                    <a:pt x="8" y="113"/>
                  </a:lnTo>
                  <a:lnTo>
                    <a:pt x="8" y="113"/>
                  </a:lnTo>
                  <a:lnTo>
                    <a:pt x="8" y="113"/>
                  </a:lnTo>
                  <a:lnTo>
                    <a:pt x="8" y="113"/>
                  </a:lnTo>
                  <a:lnTo>
                    <a:pt x="8" y="113"/>
                  </a:lnTo>
                  <a:lnTo>
                    <a:pt x="8" y="113"/>
                  </a:lnTo>
                  <a:lnTo>
                    <a:pt x="8" y="113"/>
                  </a:lnTo>
                  <a:lnTo>
                    <a:pt x="8" y="113"/>
                  </a:lnTo>
                  <a:lnTo>
                    <a:pt x="8" y="113"/>
                  </a:lnTo>
                  <a:lnTo>
                    <a:pt x="8" y="113"/>
                  </a:lnTo>
                  <a:lnTo>
                    <a:pt x="8" y="113"/>
                  </a:lnTo>
                  <a:lnTo>
                    <a:pt x="8" y="113"/>
                  </a:lnTo>
                  <a:lnTo>
                    <a:pt x="8" y="113"/>
                  </a:lnTo>
                  <a:lnTo>
                    <a:pt x="8" y="113"/>
                  </a:lnTo>
                  <a:lnTo>
                    <a:pt x="8" y="113"/>
                  </a:lnTo>
                  <a:lnTo>
                    <a:pt x="8" y="113"/>
                  </a:lnTo>
                  <a:lnTo>
                    <a:pt x="8" y="113"/>
                  </a:lnTo>
                  <a:lnTo>
                    <a:pt x="8" y="112"/>
                  </a:lnTo>
                  <a:lnTo>
                    <a:pt x="8" y="112"/>
                  </a:lnTo>
                  <a:lnTo>
                    <a:pt x="8" y="112"/>
                  </a:lnTo>
                  <a:lnTo>
                    <a:pt x="8" y="112"/>
                  </a:lnTo>
                  <a:lnTo>
                    <a:pt x="8" y="112"/>
                  </a:lnTo>
                  <a:lnTo>
                    <a:pt x="9" y="112"/>
                  </a:lnTo>
                  <a:lnTo>
                    <a:pt x="9" y="111"/>
                  </a:lnTo>
                  <a:lnTo>
                    <a:pt x="9" y="111"/>
                  </a:lnTo>
                  <a:lnTo>
                    <a:pt x="9" y="111"/>
                  </a:lnTo>
                  <a:lnTo>
                    <a:pt x="9" y="111"/>
                  </a:lnTo>
                  <a:lnTo>
                    <a:pt x="9" y="111"/>
                  </a:lnTo>
                  <a:lnTo>
                    <a:pt x="9" y="110"/>
                  </a:lnTo>
                  <a:lnTo>
                    <a:pt x="9" y="110"/>
                  </a:lnTo>
                  <a:lnTo>
                    <a:pt x="9" y="110"/>
                  </a:lnTo>
                  <a:lnTo>
                    <a:pt x="9" y="109"/>
                  </a:lnTo>
                  <a:lnTo>
                    <a:pt x="9" y="109"/>
                  </a:lnTo>
                  <a:lnTo>
                    <a:pt x="9" y="108"/>
                  </a:lnTo>
                  <a:lnTo>
                    <a:pt x="9" y="108"/>
                  </a:lnTo>
                  <a:lnTo>
                    <a:pt x="9" y="107"/>
                  </a:lnTo>
                  <a:lnTo>
                    <a:pt x="9" y="107"/>
                  </a:lnTo>
                  <a:lnTo>
                    <a:pt x="9" y="106"/>
                  </a:lnTo>
                  <a:lnTo>
                    <a:pt x="9" y="106"/>
                  </a:lnTo>
                  <a:lnTo>
                    <a:pt x="9" y="104"/>
                  </a:lnTo>
                  <a:lnTo>
                    <a:pt x="9" y="104"/>
                  </a:lnTo>
                  <a:lnTo>
                    <a:pt x="9" y="104"/>
                  </a:lnTo>
                  <a:lnTo>
                    <a:pt x="9" y="103"/>
                  </a:lnTo>
                  <a:lnTo>
                    <a:pt x="9" y="102"/>
                  </a:lnTo>
                  <a:lnTo>
                    <a:pt x="9" y="99"/>
                  </a:lnTo>
                  <a:lnTo>
                    <a:pt x="9" y="98"/>
                  </a:lnTo>
                  <a:lnTo>
                    <a:pt x="9" y="98"/>
                  </a:lnTo>
                  <a:lnTo>
                    <a:pt x="9" y="97"/>
                  </a:lnTo>
                  <a:lnTo>
                    <a:pt x="9" y="96"/>
                  </a:lnTo>
                  <a:lnTo>
                    <a:pt x="9" y="92"/>
                  </a:lnTo>
                  <a:lnTo>
                    <a:pt x="9" y="84"/>
                  </a:lnTo>
                  <a:lnTo>
                    <a:pt x="9" y="84"/>
                  </a:lnTo>
                  <a:lnTo>
                    <a:pt x="9" y="83"/>
                  </a:lnTo>
                  <a:lnTo>
                    <a:pt x="9" y="82"/>
                  </a:lnTo>
                  <a:lnTo>
                    <a:pt x="9" y="80"/>
                  </a:lnTo>
                  <a:lnTo>
                    <a:pt x="9" y="76"/>
                  </a:lnTo>
                  <a:lnTo>
                    <a:pt x="10" y="67"/>
                  </a:lnTo>
                  <a:lnTo>
                    <a:pt x="10" y="49"/>
                  </a:lnTo>
                  <a:lnTo>
                    <a:pt x="10" y="49"/>
                  </a:lnTo>
                  <a:lnTo>
                    <a:pt x="10" y="48"/>
                  </a:lnTo>
                  <a:lnTo>
                    <a:pt x="10" y="47"/>
                  </a:lnTo>
                  <a:lnTo>
                    <a:pt x="10" y="45"/>
                  </a:lnTo>
                  <a:lnTo>
                    <a:pt x="10" y="40"/>
                  </a:lnTo>
                  <a:lnTo>
                    <a:pt x="10" y="31"/>
                  </a:lnTo>
                  <a:lnTo>
                    <a:pt x="10" y="30"/>
                  </a:lnTo>
                  <a:lnTo>
                    <a:pt x="10" y="30"/>
                  </a:lnTo>
                  <a:lnTo>
                    <a:pt x="10" y="29"/>
                  </a:lnTo>
                  <a:lnTo>
                    <a:pt x="10" y="27"/>
                  </a:lnTo>
                  <a:lnTo>
                    <a:pt x="10" y="23"/>
                  </a:lnTo>
                  <a:lnTo>
                    <a:pt x="10" y="22"/>
                  </a:lnTo>
                  <a:lnTo>
                    <a:pt x="10" y="22"/>
                  </a:lnTo>
                  <a:lnTo>
                    <a:pt x="10" y="21"/>
                  </a:lnTo>
                  <a:lnTo>
                    <a:pt x="10" y="19"/>
                  </a:lnTo>
                  <a:lnTo>
                    <a:pt x="10" y="15"/>
                  </a:lnTo>
                  <a:lnTo>
                    <a:pt x="10" y="15"/>
                  </a:lnTo>
                  <a:lnTo>
                    <a:pt x="10" y="15"/>
                  </a:lnTo>
                  <a:lnTo>
                    <a:pt x="10" y="14"/>
                  </a:lnTo>
                  <a:lnTo>
                    <a:pt x="10" y="12"/>
                  </a:lnTo>
                  <a:lnTo>
                    <a:pt x="10" y="12"/>
                  </a:lnTo>
                  <a:lnTo>
                    <a:pt x="10" y="12"/>
                  </a:lnTo>
                  <a:lnTo>
                    <a:pt x="10" y="11"/>
                  </a:lnTo>
                  <a:lnTo>
                    <a:pt x="10" y="10"/>
                  </a:lnTo>
                  <a:lnTo>
                    <a:pt x="10" y="10"/>
                  </a:lnTo>
                  <a:lnTo>
                    <a:pt x="10" y="9"/>
                  </a:lnTo>
                  <a:lnTo>
                    <a:pt x="10" y="9"/>
                  </a:lnTo>
                  <a:lnTo>
                    <a:pt x="11" y="7"/>
                  </a:lnTo>
                  <a:lnTo>
                    <a:pt x="11" y="7"/>
                  </a:lnTo>
                  <a:lnTo>
                    <a:pt x="11" y="7"/>
                  </a:lnTo>
                  <a:lnTo>
                    <a:pt x="11" y="6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11" y="4"/>
                  </a:lnTo>
                  <a:lnTo>
                    <a:pt x="11" y="4"/>
                  </a:lnTo>
                  <a:lnTo>
                    <a:pt x="11" y="3"/>
                  </a:lnTo>
                  <a:lnTo>
                    <a:pt x="11" y="3"/>
                  </a:lnTo>
                  <a:lnTo>
                    <a:pt x="11" y="3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</a:path>
              </a:pathLst>
            </a:custGeom>
            <a:noFill/>
            <a:ln w="3175" cap="sq">
              <a:solidFill>
                <a:srgbClr val="008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92" name="Freeform 151"/>
            <p:cNvSpPr>
              <a:spLocks/>
            </p:cNvSpPr>
            <p:nvPr/>
          </p:nvSpPr>
          <p:spPr bwMode="auto">
            <a:xfrm>
              <a:off x="1974503" y="3644454"/>
              <a:ext cx="17463" cy="252413"/>
            </a:xfrm>
            <a:custGeom>
              <a:avLst/>
              <a:gdLst/>
              <a:ahLst/>
              <a:cxnLst>
                <a:cxn ang="0">
                  <a:pos x="0" y="23"/>
                </a:cxn>
                <a:cxn ang="0">
                  <a:pos x="0" y="24"/>
                </a:cxn>
                <a:cxn ang="0">
                  <a:pos x="0" y="25"/>
                </a:cxn>
                <a:cxn ang="0">
                  <a:pos x="0" y="27"/>
                </a:cxn>
                <a:cxn ang="0">
                  <a:pos x="1" y="34"/>
                </a:cxn>
                <a:cxn ang="0">
                  <a:pos x="1" y="42"/>
                </a:cxn>
                <a:cxn ang="0">
                  <a:pos x="1" y="66"/>
                </a:cxn>
                <a:cxn ang="0">
                  <a:pos x="2" y="87"/>
                </a:cxn>
                <a:cxn ang="0">
                  <a:pos x="2" y="110"/>
                </a:cxn>
                <a:cxn ang="0">
                  <a:pos x="2" y="125"/>
                </a:cxn>
                <a:cxn ang="0">
                  <a:pos x="2" y="138"/>
                </a:cxn>
                <a:cxn ang="0">
                  <a:pos x="3" y="142"/>
                </a:cxn>
                <a:cxn ang="0">
                  <a:pos x="3" y="145"/>
                </a:cxn>
                <a:cxn ang="0">
                  <a:pos x="3" y="146"/>
                </a:cxn>
                <a:cxn ang="0">
                  <a:pos x="3" y="147"/>
                </a:cxn>
                <a:cxn ang="0">
                  <a:pos x="3" y="147"/>
                </a:cxn>
                <a:cxn ang="0">
                  <a:pos x="3" y="147"/>
                </a:cxn>
                <a:cxn ang="0">
                  <a:pos x="3" y="146"/>
                </a:cxn>
                <a:cxn ang="0">
                  <a:pos x="3" y="145"/>
                </a:cxn>
                <a:cxn ang="0">
                  <a:pos x="3" y="141"/>
                </a:cxn>
                <a:cxn ang="0">
                  <a:pos x="3" y="136"/>
                </a:cxn>
                <a:cxn ang="0">
                  <a:pos x="3" y="126"/>
                </a:cxn>
                <a:cxn ang="0">
                  <a:pos x="4" y="91"/>
                </a:cxn>
                <a:cxn ang="0">
                  <a:pos x="4" y="68"/>
                </a:cxn>
                <a:cxn ang="0">
                  <a:pos x="5" y="44"/>
                </a:cxn>
                <a:cxn ang="0">
                  <a:pos x="5" y="29"/>
                </a:cxn>
                <a:cxn ang="0">
                  <a:pos x="5" y="22"/>
                </a:cxn>
                <a:cxn ang="0">
                  <a:pos x="5" y="17"/>
                </a:cxn>
                <a:cxn ang="0">
                  <a:pos x="5" y="14"/>
                </a:cxn>
                <a:cxn ang="0">
                  <a:pos x="6" y="13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6" y="14"/>
                </a:cxn>
                <a:cxn ang="0">
                  <a:pos x="6" y="17"/>
                </a:cxn>
                <a:cxn ang="0">
                  <a:pos x="6" y="22"/>
                </a:cxn>
                <a:cxn ang="0">
                  <a:pos x="7" y="41"/>
                </a:cxn>
                <a:cxn ang="0">
                  <a:pos x="7" y="88"/>
                </a:cxn>
                <a:cxn ang="0">
                  <a:pos x="7" y="116"/>
                </a:cxn>
                <a:cxn ang="0">
                  <a:pos x="8" y="140"/>
                </a:cxn>
                <a:cxn ang="0">
                  <a:pos x="8" y="150"/>
                </a:cxn>
                <a:cxn ang="0">
                  <a:pos x="8" y="154"/>
                </a:cxn>
                <a:cxn ang="0">
                  <a:pos x="8" y="157"/>
                </a:cxn>
                <a:cxn ang="0">
                  <a:pos x="8" y="158"/>
                </a:cxn>
                <a:cxn ang="0">
                  <a:pos x="8" y="159"/>
                </a:cxn>
                <a:cxn ang="0">
                  <a:pos x="8" y="159"/>
                </a:cxn>
                <a:cxn ang="0">
                  <a:pos x="9" y="158"/>
                </a:cxn>
                <a:cxn ang="0">
                  <a:pos x="9" y="156"/>
                </a:cxn>
                <a:cxn ang="0">
                  <a:pos x="9" y="153"/>
                </a:cxn>
                <a:cxn ang="0">
                  <a:pos x="9" y="148"/>
                </a:cxn>
                <a:cxn ang="0">
                  <a:pos x="9" y="138"/>
                </a:cxn>
                <a:cxn ang="0">
                  <a:pos x="9" y="113"/>
                </a:cxn>
                <a:cxn ang="0">
                  <a:pos x="10" y="53"/>
                </a:cxn>
                <a:cxn ang="0">
                  <a:pos x="10" y="29"/>
                </a:cxn>
                <a:cxn ang="0">
                  <a:pos x="10" y="16"/>
                </a:cxn>
                <a:cxn ang="0">
                  <a:pos x="11" y="9"/>
                </a:cxn>
                <a:cxn ang="0">
                  <a:pos x="11" y="5"/>
                </a:cxn>
                <a:cxn ang="0">
                  <a:pos x="11" y="2"/>
                </a:cxn>
                <a:cxn ang="0">
                  <a:pos x="11" y="1"/>
                </a:cxn>
                <a:cxn ang="0">
                  <a:pos x="11" y="0"/>
                </a:cxn>
                <a:cxn ang="0">
                  <a:pos x="11" y="0"/>
                </a:cxn>
                <a:cxn ang="0">
                  <a:pos x="11" y="1"/>
                </a:cxn>
              </a:cxnLst>
              <a:rect l="0" t="0" r="r" b="b"/>
              <a:pathLst>
                <a:path w="11" h="159">
                  <a:moveTo>
                    <a:pt x="0" y="23"/>
                  </a:moveTo>
                  <a:lnTo>
                    <a:pt x="0" y="23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0" y="25"/>
                  </a:lnTo>
                  <a:lnTo>
                    <a:pt x="0" y="25"/>
                  </a:lnTo>
                  <a:lnTo>
                    <a:pt x="0" y="25"/>
                  </a:lnTo>
                  <a:lnTo>
                    <a:pt x="0" y="25"/>
                  </a:lnTo>
                  <a:lnTo>
                    <a:pt x="0" y="25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0" y="29"/>
                  </a:lnTo>
                  <a:lnTo>
                    <a:pt x="0" y="29"/>
                  </a:lnTo>
                  <a:lnTo>
                    <a:pt x="0" y="29"/>
                  </a:lnTo>
                  <a:lnTo>
                    <a:pt x="0" y="30"/>
                  </a:lnTo>
                  <a:lnTo>
                    <a:pt x="0" y="31"/>
                  </a:lnTo>
                  <a:lnTo>
                    <a:pt x="1" y="34"/>
                  </a:lnTo>
                  <a:lnTo>
                    <a:pt x="1" y="34"/>
                  </a:lnTo>
                  <a:lnTo>
                    <a:pt x="1" y="34"/>
                  </a:lnTo>
                  <a:lnTo>
                    <a:pt x="1" y="35"/>
                  </a:lnTo>
                  <a:lnTo>
                    <a:pt x="1" y="37"/>
                  </a:lnTo>
                  <a:lnTo>
                    <a:pt x="1" y="40"/>
                  </a:lnTo>
                  <a:lnTo>
                    <a:pt x="1" y="41"/>
                  </a:lnTo>
                  <a:lnTo>
                    <a:pt x="1" y="41"/>
                  </a:lnTo>
                  <a:lnTo>
                    <a:pt x="1" y="42"/>
                  </a:lnTo>
                  <a:lnTo>
                    <a:pt x="1" y="44"/>
                  </a:lnTo>
                  <a:lnTo>
                    <a:pt x="1" y="48"/>
                  </a:lnTo>
                  <a:lnTo>
                    <a:pt x="1" y="48"/>
                  </a:lnTo>
                  <a:lnTo>
                    <a:pt x="1" y="49"/>
                  </a:lnTo>
                  <a:lnTo>
                    <a:pt x="1" y="50"/>
                  </a:lnTo>
                  <a:lnTo>
                    <a:pt x="1" y="52"/>
                  </a:lnTo>
                  <a:lnTo>
                    <a:pt x="1" y="57"/>
                  </a:lnTo>
                  <a:lnTo>
                    <a:pt x="1" y="66"/>
                  </a:lnTo>
                  <a:lnTo>
                    <a:pt x="1" y="67"/>
                  </a:lnTo>
                  <a:lnTo>
                    <a:pt x="1" y="68"/>
                  </a:lnTo>
                  <a:lnTo>
                    <a:pt x="1" y="69"/>
                  </a:lnTo>
                  <a:lnTo>
                    <a:pt x="1" y="71"/>
                  </a:lnTo>
                  <a:lnTo>
                    <a:pt x="1" y="76"/>
                  </a:lnTo>
                  <a:lnTo>
                    <a:pt x="1" y="86"/>
                  </a:lnTo>
                  <a:lnTo>
                    <a:pt x="1" y="86"/>
                  </a:lnTo>
                  <a:lnTo>
                    <a:pt x="2" y="87"/>
                  </a:lnTo>
                  <a:lnTo>
                    <a:pt x="2" y="88"/>
                  </a:lnTo>
                  <a:lnTo>
                    <a:pt x="2" y="91"/>
                  </a:lnTo>
                  <a:lnTo>
                    <a:pt x="2" y="96"/>
                  </a:lnTo>
                  <a:lnTo>
                    <a:pt x="2" y="105"/>
                  </a:lnTo>
                  <a:lnTo>
                    <a:pt x="2" y="106"/>
                  </a:lnTo>
                  <a:lnTo>
                    <a:pt x="2" y="106"/>
                  </a:lnTo>
                  <a:lnTo>
                    <a:pt x="2" y="107"/>
                  </a:lnTo>
                  <a:lnTo>
                    <a:pt x="2" y="110"/>
                  </a:lnTo>
                  <a:lnTo>
                    <a:pt x="2" y="115"/>
                  </a:lnTo>
                  <a:lnTo>
                    <a:pt x="2" y="115"/>
                  </a:lnTo>
                  <a:lnTo>
                    <a:pt x="2" y="116"/>
                  </a:lnTo>
                  <a:lnTo>
                    <a:pt x="2" y="117"/>
                  </a:lnTo>
                  <a:lnTo>
                    <a:pt x="2" y="119"/>
                  </a:lnTo>
                  <a:lnTo>
                    <a:pt x="2" y="124"/>
                  </a:lnTo>
                  <a:lnTo>
                    <a:pt x="2" y="124"/>
                  </a:lnTo>
                  <a:lnTo>
                    <a:pt x="2" y="125"/>
                  </a:lnTo>
                  <a:lnTo>
                    <a:pt x="2" y="126"/>
                  </a:lnTo>
                  <a:lnTo>
                    <a:pt x="2" y="128"/>
                  </a:lnTo>
                  <a:lnTo>
                    <a:pt x="2" y="131"/>
                  </a:lnTo>
                  <a:lnTo>
                    <a:pt x="2" y="132"/>
                  </a:lnTo>
                  <a:lnTo>
                    <a:pt x="2" y="132"/>
                  </a:lnTo>
                  <a:lnTo>
                    <a:pt x="2" y="133"/>
                  </a:lnTo>
                  <a:lnTo>
                    <a:pt x="2" y="135"/>
                  </a:lnTo>
                  <a:lnTo>
                    <a:pt x="2" y="138"/>
                  </a:lnTo>
                  <a:lnTo>
                    <a:pt x="2" y="138"/>
                  </a:lnTo>
                  <a:lnTo>
                    <a:pt x="2" y="138"/>
                  </a:lnTo>
                  <a:lnTo>
                    <a:pt x="2" y="139"/>
                  </a:lnTo>
                  <a:lnTo>
                    <a:pt x="3" y="140"/>
                  </a:lnTo>
                  <a:lnTo>
                    <a:pt x="3" y="141"/>
                  </a:lnTo>
                  <a:lnTo>
                    <a:pt x="3" y="141"/>
                  </a:lnTo>
                  <a:lnTo>
                    <a:pt x="3" y="142"/>
                  </a:lnTo>
                  <a:lnTo>
                    <a:pt x="3" y="142"/>
                  </a:lnTo>
                  <a:lnTo>
                    <a:pt x="3" y="143"/>
                  </a:lnTo>
                  <a:lnTo>
                    <a:pt x="3" y="143"/>
                  </a:lnTo>
                  <a:lnTo>
                    <a:pt x="3" y="143"/>
                  </a:lnTo>
                  <a:lnTo>
                    <a:pt x="3" y="144"/>
                  </a:lnTo>
                  <a:lnTo>
                    <a:pt x="3" y="144"/>
                  </a:lnTo>
                  <a:lnTo>
                    <a:pt x="3" y="144"/>
                  </a:lnTo>
                  <a:lnTo>
                    <a:pt x="3" y="144"/>
                  </a:lnTo>
                  <a:lnTo>
                    <a:pt x="3" y="145"/>
                  </a:lnTo>
                  <a:lnTo>
                    <a:pt x="3" y="145"/>
                  </a:lnTo>
                  <a:lnTo>
                    <a:pt x="3" y="145"/>
                  </a:lnTo>
                  <a:lnTo>
                    <a:pt x="3" y="145"/>
                  </a:lnTo>
                  <a:lnTo>
                    <a:pt x="3" y="146"/>
                  </a:lnTo>
                  <a:lnTo>
                    <a:pt x="3" y="146"/>
                  </a:lnTo>
                  <a:lnTo>
                    <a:pt x="3" y="146"/>
                  </a:lnTo>
                  <a:lnTo>
                    <a:pt x="3" y="146"/>
                  </a:lnTo>
                  <a:lnTo>
                    <a:pt x="3" y="146"/>
                  </a:lnTo>
                  <a:lnTo>
                    <a:pt x="3" y="146"/>
                  </a:lnTo>
                  <a:lnTo>
                    <a:pt x="3" y="146"/>
                  </a:lnTo>
                  <a:lnTo>
                    <a:pt x="3" y="146"/>
                  </a:lnTo>
                  <a:lnTo>
                    <a:pt x="3" y="146"/>
                  </a:lnTo>
                  <a:lnTo>
                    <a:pt x="3" y="147"/>
                  </a:lnTo>
                  <a:lnTo>
                    <a:pt x="3" y="147"/>
                  </a:lnTo>
                  <a:lnTo>
                    <a:pt x="3" y="147"/>
                  </a:lnTo>
                  <a:lnTo>
                    <a:pt x="3" y="147"/>
                  </a:lnTo>
                  <a:lnTo>
                    <a:pt x="3" y="147"/>
                  </a:lnTo>
                  <a:lnTo>
                    <a:pt x="3" y="147"/>
                  </a:lnTo>
                  <a:lnTo>
                    <a:pt x="3" y="147"/>
                  </a:lnTo>
                  <a:lnTo>
                    <a:pt x="3" y="147"/>
                  </a:lnTo>
                  <a:lnTo>
                    <a:pt x="3" y="147"/>
                  </a:lnTo>
                  <a:lnTo>
                    <a:pt x="3" y="147"/>
                  </a:lnTo>
                  <a:lnTo>
                    <a:pt x="3" y="147"/>
                  </a:lnTo>
                  <a:lnTo>
                    <a:pt x="3" y="147"/>
                  </a:lnTo>
                  <a:lnTo>
                    <a:pt x="3" y="147"/>
                  </a:lnTo>
                  <a:lnTo>
                    <a:pt x="3" y="147"/>
                  </a:lnTo>
                  <a:lnTo>
                    <a:pt x="3" y="147"/>
                  </a:lnTo>
                  <a:lnTo>
                    <a:pt x="3" y="147"/>
                  </a:lnTo>
                  <a:lnTo>
                    <a:pt x="3" y="147"/>
                  </a:lnTo>
                  <a:lnTo>
                    <a:pt x="3" y="147"/>
                  </a:lnTo>
                  <a:lnTo>
                    <a:pt x="3" y="147"/>
                  </a:lnTo>
                  <a:lnTo>
                    <a:pt x="3" y="147"/>
                  </a:lnTo>
                  <a:lnTo>
                    <a:pt x="3" y="147"/>
                  </a:lnTo>
                  <a:lnTo>
                    <a:pt x="3" y="147"/>
                  </a:lnTo>
                  <a:lnTo>
                    <a:pt x="3" y="147"/>
                  </a:lnTo>
                  <a:lnTo>
                    <a:pt x="3" y="146"/>
                  </a:lnTo>
                  <a:lnTo>
                    <a:pt x="3" y="146"/>
                  </a:lnTo>
                  <a:lnTo>
                    <a:pt x="3" y="146"/>
                  </a:lnTo>
                  <a:lnTo>
                    <a:pt x="3" y="146"/>
                  </a:lnTo>
                  <a:lnTo>
                    <a:pt x="3" y="146"/>
                  </a:lnTo>
                  <a:lnTo>
                    <a:pt x="3" y="146"/>
                  </a:lnTo>
                  <a:lnTo>
                    <a:pt x="3" y="146"/>
                  </a:lnTo>
                  <a:lnTo>
                    <a:pt x="3" y="146"/>
                  </a:lnTo>
                  <a:lnTo>
                    <a:pt x="3" y="146"/>
                  </a:lnTo>
                  <a:lnTo>
                    <a:pt x="3" y="145"/>
                  </a:lnTo>
                  <a:lnTo>
                    <a:pt x="3" y="145"/>
                  </a:lnTo>
                  <a:lnTo>
                    <a:pt x="3" y="145"/>
                  </a:lnTo>
                  <a:lnTo>
                    <a:pt x="3" y="145"/>
                  </a:lnTo>
                  <a:lnTo>
                    <a:pt x="3" y="144"/>
                  </a:lnTo>
                  <a:lnTo>
                    <a:pt x="3" y="144"/>
                  </a:lnTo>
                  <a:lnTo>
                    <a:pt x="3" y="143"/>
                  </a:lnTo>
                  <a:lnTo>
                    <a:pt x="3" y="143"/>
                  </a:lnTo>
                  <a:lnTo>
                    <a:pt x="3" y="143"/>
                  </a:lnTo>
                  <a:lnTo>
                    <a:pt x="3" y="142"/>
                  </a:lnTo>
                  <a:lnTo>
                    <a:pt x="3" y="141"/>
                  </a:lnTo>
                  <a:lnTo>
                    <a:pt x="3" y="141"/>
                  </a:lnTo>
                  <a:lnTo>
                    <a:pt x="3" y="141"/>
                  </a:lnTo>
                  <a:lnTo>
                    <a:pt x="3" y="140"/>
                  </a:lnTo>
                  <a:lnTo>
                    <a:pt x="3" y="139"/>
                  </a:lnTo>
                  <a:lnTo>
                    <a:pt x="3" y="139"/>
                  </a:lnTo>
                  <a:lnTo>
                    <a:pt x="3" y="138"/>
                  </a:lnTo>
                  <a:lnTo>
                    <a:pt x="3" y="138"/>
                  </a:lnTo>
                  <a:lnTo>
                    <a:pt x="3" y="136"/>
                  </a:lnTo>
                  <a:lnTo>
                    <a:pt x="3" y="136"/>
                  </a:lnTo>
                  <a:lnTo>
                    <a:pt x="3" y="136"/>
                  </a:lnTo>
                  <a:lnTo>
                    <a:pt x="3" y="135"/>
                  </a:lnTo>
                  <a:lnTo>
                    <a:pt x="3" y="134"/>
                  </a:lnTo>
                  <a:lnTo>
                    <a:pt x="3" y="130"/>
                  </a:lnTo>
                  <a:lnTo>
                    <a:pt x="3" y="130"/>
                  </a:lnTo>
                  <a:lnTo>
                    <a:pt x="3" y="129"/>
                  </a:lnTo>
                  <a:lnTo>
                    <a:pt x="3" y="128"/>
                  </a:lnTo>
                  <a:lnTo>
                    <a:pt x="3" y="126"/>
                  </a:lnTo>
                  <a:lnTo>
                    <a:pt x="4" y="122"/>
                  </a:lnTo>
                  <a:lnTo>
                    <a:pt x="4" y="112"/>
                  </a:lnTo>
                  <a:lnTo>
                    <a:pt x="4" y="112"/>
                  </a:lnTo>
                  <a:lnTo>
                    <a:pt x="4" y="111"/>
                  </a:lnTo>
                  <a:lnTo>
                    <a:pt x="4" y="110"/>
                  </a:lnTo>
                  <a:lnTo>
                    <a:pt x="4" y="107"/>
                  </a:lnTo>
                  <a:lnTo>
                    <a:pt x="4" y="102"/>
                  </a:lnTo>
                  <a:lnTo>
                    <a:pt x="4" y="91"/>
                  </a:lnTo>
                  <a:lnTo>
                    <a:pt x="4" y="90"/>
                  </a:lnTo>
                  <a:lnTo>
                    <a:pt x="4" y="89"/>
                  </a:lnTo>
                  <a:lnTo>
                    <a:pt x="4" y="88"/>
                  </a:lnTo>
                  <a:lnTo>
                    <a:pt x="4" y="85"/>
                  </a:lnTo>
                  <a:lnTo>
                    <a:pt x="4" y="80"/>
                  </a:lnTo>
                  <a:lnTo>
                    <a:pt x="4" y="69"/>
                  </a:lnTo>
                  <a:lnTo>
                    <a:pt x="4" y="69"/>
                  </a:lnTo>
                  <a:lnTo>
                    <a:pt x="4" y="68"/>
                  </a:lnTo>
                  <a:lnTo>
                    <a:pt x="4" y="67"/>
                  </a:lnTo>
                  <a:lnTo>
                    <a:pt x="4" y="64"/>
                  </a:lnTo>
                  <a:lnTo>
                    <a:pt x="4" y="59"/>
                  </a:lnTo>
                  <a:lnTo>
                    <a:pt x="5" y="49"/>
                  </a:lnTo>
                  <a:lnTo>
                    <a:pt x="5" y="48"/>
                  </a:lnTo>
                  <a:lnTo>
                    <a:pt x="5" y="48"/>
                  </a:lnTo>
                  <a:lnTo>
                    <a:pt x="5" y="46"/>
                  </a:lnTo>
                  <a:lnTo>
                    <a:pt x="5" y="44"/>
                  </a:lnTo>
                  <a:lnTo>
                    <a:pt x="5" y="39"/>
                  </a:lnTo>
                  <a:lnTo>
                    <a:pt x="5" y="38"/>
                  </a:lnTo>
                  <a:lnTo>
                    <a:pt x="5" y="38"/>
                  </a:lnTo>
                  <a:lnTo>
                    <a:pt x="5" y="37"/>
                  </a:lnTo>
                  <a:lnTo>
                    <a:pt x="5" y="34"/>
                  </a:lnTo>
                  <a:lnTo>
                    <a:pt x="5" y="30"/>
                  </a:lnTo>
                  <a:lnTo>
                    <a:pt x="5" y="30"/>
                  </a:lnTo>
                  <a:lnTo>
                    <a:pt x="5" y="29"/>
                  </a:lnTo>
                  <a:lnTo>
                    <a:pt x="5" y="28"/>
                  </a:lnTo>
                  <a:lnTo>
                    <a:pt x="5" y="26"/>
                  </a:lnTo>
                  <a:lnTo>
                    <a:pt x="5" y="26"/>
                  </a:lnTo>
                  <a:lnTo>
                    <a:pt x="5" y="25"/>
                  </a:lnTo>
                  <a:lnTo>
                    <a:pt x="5" y="25"/>
                  </a:lnTo>
                  <a:lnTo>
                    <a:pt x="5" y="23"/>
                  </a:lnTo>
                  <a:lnTo>
                    <a:pt x="5" y="22"/>
                  </a:lnTo>
                  <a:lnTo>
                    <a:pt x="5" y="22"/>
                  </a:lnTo>
                  <a:lnTo>
                    <a:pt x="5" y="21"/>
                  </a:lnTo>
                  <a:lnTo>
                    <a:pt x="5" y="20"/>
                  </a:lnTo>
                  <a:lnTo>
                    <a:pt x="5" y="19"/>
                  </a:lnTo>
                  <a:lnTo>
                    <a:pt x="5" y="19"/>
                  </a:lnTo>
                  <a:lnTo>
                    <a:pt x="5" y="18"/>
                  </a:lnTo>
                  <a:lnTo>
                    <a:pt x="5" y="17"/>
                  </a:lnTo>
                  <a:lnTo>
                    <a:pt x="5" y="17"/>
                  </a:lnTo>
                  <a:lnTo>
                    <a:pt x="5" y="17"/>
                  </a:lnTo>
                  <a:lnTo>
                    <a:pt x="5" y="16"/>
                  </a:lnTo>
                  <a:lnTo>
                    <a:pt x="5" y="16"/>
                  </a:lnTo>
                  <a:lnTo>
                    <a:pt x="5" y="16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5" y="14"/>
                  </a:lnTo>
                  <a:lnTo>
                    <a:pt x="5" y="14"/>
                  </a:lnTo>
                  <a:lnTo>
                    <a:pt x="5" y="14"/>
                  </a:lnTo>
                  <a:lnTo>
                    <a:pt x="5" y="14"/>
                  </a:lnTo>
                  <a:lnTo>
                    <a:pt x="5" y="14"/>
                  </a:lnTo>
                  <a:lnTo>
                    <a:pt x="5" y="14"/>
                  </a:lnTo>
                  <a:lnTo>
                    <a:pt x="5" y="13"/>
                  </a:lnTo>
                  <a:lnTo>
                    <a:pt x="5" y="13"/>
                  </a:lnTo>
                  <a:lnTo>
                    <a:pt x="5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6"/>
                  </a:lnTo>
                  <a:lnTo>
                    <a:pt x="6" y="17"/>
                  </a:lnTo>
                  <a:lnTo>
                    <a:pt x="6" y="17"/>
                  </a:lnTo>
                  <a:lnTo>
                    <a:pt x="6" y="17"/>
                  </a:lnTo>
                  <a:lnTo>
                    <a:pt x="6" y="18"/>
                  </a:lnTo>
                  <a:lnTo>
                    <a:pt x="6" y="19"/>
                  </a:lnTo>
                  <a:lnTo>
                    <a:pt x="6" y="19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6" y="22"/>
                  </a:lnTo>
                  <a:lnTo>
                    <a:pt x="6" y="25"/>
                  </a:lnTo>
                  <a:lnTo>
                    <a:pt x="6" y="25"/>
                  </a:lnTo>
                  <a:lnTo>
                    <a:pt x="6" y="26"/>
                  </a:lnTo>
                  <a:lnTo>
                    <a:pt x="6" y="26"/>
                  </a:lnTo>
                  <a:lnTo>
                    <a:pt x="6" y="28"/>
                  </a:lnTo>
                  <a:lnTo>
                    <a:pt x="6" y="32"/>
                  </a:lnTo>
                  <a:lnTo>
                    <a:pt x="7" y="40"/>
                  </a:lnTo>
                  <a:lnTo>
                    <a:pt x="7" y="41"/>
                  </a:lnTo>
                  <a:lnTo>
                    <a:pt x="7" y="41"/>
                  </a:lnTo>
                  <a:lnTo>
                    <a:pt x="7" y="43"/>
                  </a:lnTo>
                  <a:lnTo>
                    <a:pt x="7" y="45"/>
                  </a:lnTo>
                  <a:lnTo>
                    <a:pt x="7" y="51"/>
                  </a:lnTo>
                  <a:lnTo>
                    <a:pt x="7" y="62"/>
                  </a:lnTo>
                  <a:lnTo>
                    <a:pt x="7" y="87"/>
                  </a:lnTo>
                  <a:lnTo>
                    <a:pt x="7" y="88"/>
                  </a:lnTo>
                  <a:lnTo>
                    <a:pt x="7" y="88"/>
                  </a:lnTo>
                  <a:lnTo>
                    <a:pt x="7" y="90"/>
                  </a:lnTo>
                  <a:lnTo>
                    <a:pt x="7" y="93"/>
                  </a:lnTo>
                  <a:lnTo>
                    <a:pt x="7" y="99"/>
                  </a:lnTo>
                  <a:lnTo>
                    <a:pt x="7" y="110"/>
                  </a:lnTo>
                  <a:lnTo>
                    <a:pt x="7" y="111"/>
                  </a:lnTo>
                  <a:lnTo>
                    <a:pt x="7" y="111"/>
                  </a:lnTo>
                  <a:lnTo>
                    <a:pt x="7" y="113"/>
                  </a:lnTo>
                  <a:lnTo>
                    <a:pt x="7" y="116"/>
                  </a:lnTo>
                  <a:lnTo>
                    <a:pt x="7" y="121"/>
                  </a:lnTo>
                  <a:lnTo>
                    <a:pt x="8" y="131"/>
                  </a:lnTo>
                  <a:lnTo>
                    <a:pt x="8" y="131"/>
                  </a:lnTo>
                  <a:lnTo>
                    <a:pt x="8" y="132"/>
                  </a:lnTo>
                  <a:lnTo>
                    <a:pt x="8" y="133"/>
                  </a:lnTo>
                  <a:lnTo>
                    <a:pt x="8" y="135"/>
                  </a:lnTo>
                  <a:lnTo>
                    <a:pt x="8" y="139"/>
                  </a:lnTo>
                  <a:lnTo>
                    <a:pt x="8" y="140"/>
                  </a:lnTo>
                  <a:lnTo>
                    <a:pt x="8" y="140"/>
                  </a:lnTo>
                  <a:lnTo>
                    <a:pt x="8" y="141"/>
                  </a:lnTo>
                  <a:lnTo>
                    <a:pt x="8" y="143"/>
                  </a:lnTo>
                  <a:lnTo>
                    <a:pt x="8" y="146"/>
                  </a:lnTo>
                  <a:lnTo>
                    <a:pt x="8" y="147"/>
                  </a:lnTo>
                  <a:lnTo>
                    <a:pt x="8" y="147"/>
                  </a:lnTo>
                  <a:lnTo>
                    <a:pt x="8" y="148"/>
                  </a:lnTo>
                  <a:lnTo>
                    <a:pt x="8" y="150"/>
                  </a:lnTo>
                  <a:lnTo>
                    <a:pt x="8" y="150"/>
                  </a:lnTo>
                  <a:lnTo>
                    <a:pt x="8" y="150"/>
                  </a:lnTo>
                  <a:lnTo>
                    <a:pt x="8" y="151"/>
                  </a:lnTo>
                  <a:lnTo>
                    <a:pt x="8" y="152"/>
                  </a:lnTo>
                  <a:lnTo>
                    <a:pt x="8" y="152"/>
                  </a:lnTo>
                  <a:lnTo>
                    <a:pt x="8" y="153"/>
                  </a:lnTo>
                  <a:lnTo>
                    <a:pt x="8" y="153"/>
                  </a:lnTo>
                  <a:lnTo>
                    <a:pt x="8" y="154"/>
                  </a:lnTo>
                  <a:lnTo>
                    <a:pt x="8" y="154"/>
                  </a:lnTo>
                  <a:lnTo>
                    <a:pt x="8" y="155"/>
                  </a:lnTo>
                  <a:lnTo>
                    <a:pt x="8" y="155"/>
                  </a:lnTo>
                  <a:lnTo>
                    <a:pt x="8" y="156"/>
                  </a:lnTo>
                  <a:lnTo>
                    <a:pt x="8" y="156"/>
                  </a:lnTo>
                  <a:lnTo>
                    <a:pt x="8" y="157"/>
                  </a:lnTo>
                  <a:lnTo>
                    <a:pt x="8" y="157"/>
                  </a:lnTo>
                  <a:lnTo>
                    <a:pt x="8" y="157"/>
                  </a:lnTo>
                  <a:lnTo>
                    <a:pt x="8" y="157"/>
                  </a:lnTo>
                  <a:lnTo>
                    <a:pt x="8" y="157"/>
                  </a:lnTo>
                  <a:lnTo>
                    <a:pt x="8" y="158"/>
                  </a:lnTo>
                  <a:lnTo>
                    <a:pt x="8" y="158"/>
                  </a:lnTo>
                  <a:lnTo>
                    <a:pt x="8" y="158"/>
                  </a:lnTo>
                  <a:lnTo>
                    <a:pt x="8" y="158"/>
                  </a:lnTo>
                  <a:lnTo>
                    <a:pt x="8" y="158"/>
                  </a:lnTo>
                  <a:lnTo>
                    <a:pt x="8" y="158"/>
                  </a:lnTo>
                  <a:lnTo>
                    <a:pt x="8" y="158"/>
                  </a:lnTo>
                  <a:lnTo>
                    <a:pt x="8" y="158"/>
                  </a:lnTo>
                  <a:lnTo>
                    <a:pt x="8" y="158"/>
                  </a:lnTo>
                  <a:lnTo>
                    <a:pt x="8" y="158"/>
                  </a:lnTo>
                  <a:lnTo>
                    <a:pt x="8" y="159"/>
                  </a:lnTo>
                  <a:lnTo>
                    <a:pt x="8" y="159"/>
                  </a:lnTo>
                  <a:lnTo>
                    <a:pt x="8" y="159"/>
                  </a:lnTo>
                  <a:lnTo>
                    <a:pt x="8" y="159"/>
                  </a:lnTo>
                  <a:lnTo>
                    <a:pt x="8" y="159"/>
                  </a:lnTo>
                  <a:lnTo>
                    <a:pt x="8" y="159"/>
                  </a:lnTo>
                  <a:lnTo>
                    <a:pt x="8" y="159"/>
                  </a:lnTo>
                  <a:lnTo>
                    <a:pt x="8" y="159"/>
                  </a:lnTo>
                  <a:lnTo>
                    <a:pt x="8" y="159"/>
                  </a:lnTo>
                  <a:lnTo>
                    <a:pt x="8" y="159"/>
                  </a:lnTo>
                  <a:lnTo>
                    <a:pt x="8" y="159"/>
                  </a:lnTo>
                  <a:lnTo>
                    <a:pt x="8" y="159"/>
                  </a:lnTo>
                  <a:lnTo>
                    <a:pt x="8" y="158"/>
                  </a:lnTo>
                  <a:lnTo>
                    <a:pt x="8" y="158"/>
                  </a:lnTo>
                  <a:lnTo>
                    <a:pt x="8" y="158"/>
                  </a:lnTo>
                  <a:lnTo>
                    <a:pt x="8" y="158"/>
                  </a:lnTo>
                  <a:lnTo>
                    <a:pt x="8" y="158"/>
                  </a:lnTo>
                  <a:lnTo>
                    <a:pt x="8" y="158"/>
                  </a:lnTo>
                  <a:lnTo>
                    <a:pt x="8" y="158"/>
                  </a:lnTo>
                  <a:lnTo>
                    <a:pt x="9" y="158"/>
                  </a:lnTo>
                  <a:lnTo>
                    <a:pt x="9" y="158"/>
                  </a:lnTo>
                  <a:lnTo>
                    <a:pt x="9" y="157"/>
                  </a:lnTo>
                  <a:lnTo>
                    <a:pt x="9" y="157"/>
                  </a:lnTo>
                  <a:lnTo>
                    <a:pt x="9" y="157"/>
                  </a:lnTo>
                  <a:lnTo>
                    <a:pt x="9" y="157"/>
                  </a:lnTo>
                  <a:lnTo>
                    <a:pt x="9" y="157"/>
                  </a:lnTo>
                  <a:lnTo>
                    <a:pt x="9" y="156"/>
                  </a:lnTo>
                  <a:lnTo>
                    <a:pt x="9" y="156"/>
                  </a:lnTo>
                  <a:lnTo>
                    <a:pt x="9" y="156"/>
                  </a:lnTo>
                  <a:lnTo>
                    <a:pt x="9" y="155"/>
                  </a:lnTo>
                  <a:lnTo>
                    <a:pt x="9" y="155"/>
                  </a:lnTo>
                  <a:lnTo>
                    <a:pt x="9" y="155"/>
                  </a:lnTo>
                  <a:lnTo>
                    <a:pt x="9" y="154"/>
                  </a:lnTo>
                  <a:lnTo>
                    <a:pt x="9" y="154"/>
                  </a:lnTo>
                  <a:lnTo>
                    <a:pt x="9" y="154"/>
                  </a:lnTo>
                  <a:lnTo>
                    <a:pt x="9" y="153"/>
                  </a:lnTo>
                  <a:lnTo>
                    <a:pt x="9" y="152"/>
                  </a:lnTo>
                  <a:lnTo>
                    <a:pt x="9" y="152"/>
                  </a:lnTo>
                  <a:lnTo>
                    <a:pt x="9" y="151"/>
                  </a:lnTo>
                  <a:lnTo>
                    <a:pt x="9" y="151"/>
                  </a:lnTo>
                  <a:lnTo>
                    <a:pt x="9" y="149"/>
                  </a:lnTo>
                  <a:lnTo>
                    <a:pt x="9" y="149"/>
                  </a:lnTo>
                  <a:lnTo>
                    <a:pt x="9" y="149"/>
                  </a:lnTo>
                  <a:lnTo>
                    <a:pt x="9" y="148"/>
                  </a:lnTo>
                  <a:lnTo>
                    <a:pt x="9" y="146"/>
                  </a:lnTo>
                  <a:lnTo>
                    <a:pt x="9" y="146"/>
                  </a:lnTo>
                  <a:lnTo>
                    <a:pt x="9" y="145"/>
                  </a:lnTo>
                  <a:lnTo>
                    <a:pt x="9" y="144"/>
                  </a:lnTo>
                  <a:lnTo>
                    <a:pt x="9" y="142"/>
                  </a:lnTo>
                  <a:lnTo>
                    <a:pt x="9" y="139"/>
                  </a:lnTo>
                  <a:lnTo>
                    <a:pt x="9" y="138"/>
                  </a:lnTo>
                  <a:lnTo>
                    <a:pt x="9" y="138"/>
                  </a:lnTo>
                  <a:lnTo>
                    <a:pt x="9" y="136"/>
                  </a:lnTo>
                  <a:lnTo>
                    <a:pt x="9" y="134"/>
                  </a:lnTo>
                  <a:lnTo>
                    <a:pt x="9" y="130"/>
                  </a:lnTo>
                  <a:lnTo>
                    <a:pt x="9" y="119"/>
                  </a:lnTo>
                  <a:lnTo>
                    <a:pt x="9" y="119"/>
                  </a:lnTo>
                  <a:lnTo>
                    <a:pt x="9" y="118"/>
                  </a:lnTo>
                  <a:lnTo>
                    <a:pt x="9" y="116"/>
                  </a:lnTo>
                  <a:lnTo>
                    <a:pt x="9" y="113"/>
                  </a:lnTo>
                  <a:lnTo>
                    <a:pt x="10" y="107"/>
                  </a:lnTo>
                  <a:lnTo>
                    <a:pt x="10" y="94"/>
                  </a:lnTo>
                  <a:lnTo>
                    <a:pt x="10" y="67"/>
                  </a:lnTo>
                  <a:lnTo>
                    <a:pt x="10" y="66"/>
                  </a:lnTo>
                  <a:lnTo>
                    <a:pt x="10" y="65"/>
                  </a:lnTo>
                  <a:lnTo>
                    <a:pt x="10" y="63"/>
                  </a:lnTo>
                  <a:lnTo>
                    <a:pt x="10" y="60"/>
                  </a:lnTo>
                  <a:lnTo>
                    <a:pt x="10" y="53"/>
                  </a:lnTo>
                  <a:lnTo>
                    <a:pt x="10" y="41"/>
                  </a:lnTo>
                  <a:lnTo>
                    <a:pt x="10" y="40"/>
                  </a:lnTo>
                  <a:lnTo>
                    <a:pt x="10" y="40"/>
                  </a:lnTo>
                  <a:lnTo>
                    <a:pt x="10" y="38"/>
                  </a:lnTo>
                  <a:lnTo>
                    <a:pt x="10" y="35"/>
                  </a:lnTo>
                  <a:lnTo>
                    <a:pt x="10" y="30"/>
                  </a:lnTo>
                  <a:lnTo>
                    <a:pt x="10" y="29"/>
                  </a:lnTo>
                  <a:lnTo>
                    <a:pt x="10" y="29"/>
                  </a:lnTo>
                  <a:lnTo>
                    <a:pt x="10" y="27"/>
                  </a:lnTo>
                  <a:lnTo>
                    <a:pt x="10" y="25"/>
                  </a:lnTo>
                  <a:lnTo>
                    <a:pt x="10" y="20"/>
                  </a:lnTo>
                  <a:lnTo>
                    <a:pt x="10" y="20"/>
                  </a:lnTo>
                  <a:lnTo>
                    <a:pt x="10" y="19"/>
                  </a:lnTo>
                  <a:lnTo>
                    <a:pt x="10" y="18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5"/>
                  </a:lnTo>
                  <a:lnTo>
                    <a:pt x="11" y="14"/>
                  </a:lnTo>
                  <a:lnTo>
                    <a:pt x="11" y="12"/>
                  </a:lnTo>
                  <a:lnTo>
                    <a:pt x="11" y="12"/>
                  </a:lnTo>
                  <a:lnTo>
                    <a:pt x="11" y="12"/>
                  </a:lnTo>
                  <a:lnTo>
                    <a:pt x="11" y="11"/>
                  </a:lnTo>
                  <a:lnTo>
                    <a:pt x="11" y="9"/>
                  </a:lnTo>
                  <a:lnTo>
                    <a:pt x="11" y="9"/>
                  </a:lnTo>
                  <a:lnTo>
                    <a:pt x="11" y="9"/>
                  </a:lnTo>
                  <a:lnTo>
                    <a:pt x="11" y="8"/>
                  </a:lnTo>
                  <a:lnTo>
                    <a:pt x="11" y="7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11" y="4"/>
                  </a:lnTo>
                  <a:lnTo>
                    <a:pt x="11" y="4"/>
                  </a:lnTo>
                  <a:lnTo>
                    <a:pt x="11" y="4"/>
                  </a:lnTo>
                  <a:lnTo>
                    <a:pt x="11" y="3"/>
                  </a:lnTo>
                  <a:lnTo>
                    <a:pt x="11" y="3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2"/>
                  </a:lnTo>
                </a:path>
              </a:pathLst>
            </a:custGeom>
            <a:noFill/>
            <a:ln w="3175" cap="sq">
              <a:solidFill>
                <a:srgbClr val="008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93" name="Freeform 152"/>
            <p:cNvSpPr>
              <a:spLocks/>
            </p:cNvSpPr>
            <p:nvPr/>
          </p:nvSpPr>
          <p:spPr bwMode="auto">
            <a:xfrm>
              <a:off x="1991966" y="3604766"/>
              <a:ext cx="19050" cy="331788"/>
            </a:xfrm>
            <a:custGeom>
              <a:avLst/>
              <a:gdLst/>
              <a:ahLst/>
              <a:cxnLst>
                <a:cxn ang="0">
                  <a:pos x="0" y="29"/>
                </a:cxn>
                <a:cxn ang="0">
                  <a:pos x="1" y="34"/>
                </a:cxn>
                <a:cxn ang="0">
                  <a:pos x="1" y="58"/>
                </a:cxn>
                <a:cxn ang="0">
                  <a:pos x="1" y="83"/>
                </a:cxn>
                <a:cxn ang="0">
                  <a:pos x="2" y="118"/>
                </a:cxn>
                <a:cxn ang="0">
                  <a:pos x="2" y="154"/>
                </a:cxn>
                <a:cxn ang="0">
                  <a:pos x="2" y="171"/>
                </a:cxn>
                <a:cxn ang="0">
                  <a:pos x="3" y="185"/>
                </a:cxn>
                <a:cxn ang="0">
                  <a:pos x="3" y="191"/>
                </a:cxn>
                <a:cxn ang="0">
                  <a:pos x="3" y="194"/>
                </a:cxn>
                <a:cxn ang="0">
                  <a:pos x="3" y="195"/>
                </a:cxn>
                <a:cxn ang="0">
                  <a:pos x="3" y="196"/>
                </a:cxn>
                <a:cxn ang="0">
                  <a:pos x="3" y="196"/>
                </a:cxn>
                <a:cxn ang="0">
                  <a:pos x="3" y="196"/>
                </a:cxn>
                <a:cxn ang="0">
                  <a:pos x="3" y="194"/>
                </a:cxn>
                <a:cxn ang="0">
                  <a:pos x="3" y="192"/>
                </a:cxn>
                <a:cxn ang="0">
                  <a:pos x="3" y="186"/>
                </a:cxn>
                <a:cxn ang="0">
                  <a:pos x="4" y="169"/>
                </a:cxn>
                <a:cxn ang="0">
                  <a:pos x="4" y="117"/>
                </a:cxn>
                <a:cxn ang="0">
                  <a:pos x="4" y="85"/>
                </a:cxn>
                <a:cxn ang="0">
                  <a:pos x="5" y="48"/>
                </a:cxn>
                <a:cxn ang="0">
                  <a:pos x="5" y="34"/>
                </a:cxn>
                <a:cxn ang="0">
                  <a:pos x="5" y="25"/>
                </a:cxn>
                <a:cxn ang="0">
                  <a:pos x="5" y="18"/>
                </a:cxn>
                <a:cxn ang="0">
                  <a:pos x="6" y="15"/>
                </a:cxn>
                <a:cxn ang="0">
                  <a:pos x="6" y="13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6" y="13"/>
                </a:cxn>
                <a:cxn ang="0">
                  <a:pos x="6" y="15"/>
                </a:cxn>
                <a:cxn ang="0">
                  <a:pos x="6" y="18"/>
                </a:cxn>
                <a:cxn ang="0">
                  <a:pos x="6" y="24"/>
                </a:cxn>
                <a:cxn ang="0">
                  <a:pos x="6" y="41"/>
                </a:cxn>
                <a:cxn ang="0">
                  <a:pos x="7" y="66"/>
                </a:cxn>
                <a:cxn ang="0">
                  <a:pos x="7" y="144"/>
                </a:cxn>
                <a:cxn ang="0">
                  <a:pos x="8" y="173"/>
                </a:cxn>
                <a:cxn ang="0">
                  <a:pos x="8" y="194"/>
                </a:cxn>
                <a:cxn ang="0">
                  <a:pos x="8" y="202"/>
                </a:cxn>
                <a:cxn ang="0">
                  <a:pos x="8" y="205"/>
                </a:cxn>
                <a:cxn ang="0">
                  <a:pos x="8" y="207"/>
                </a:cxn>
                <a:cxn ang="0">
                  <a:pos x="8" y="209"/>
                </a:cxn>
                <a:cxn ang="0">
                  <a:pos x="8" y="209"/>
                </a:cxn>
                <a:cxn ang="0">
                  <a:pos x="9" y="208"/>
                </a:cxn>
                <a:cxn ang="0">
                  <a:pos x="9" y="207"/>
                </a:cxn>
                <a:cxn ang="0">
                  <a:pos x="9" y="204"/>
                </a:cxn>
                <a:cxn ang="0">
                  <a:pos x="9" y="198"/>
                </a:cxn>
                <a:cxn ang="0">
                  <a:pos x="9" y="181"/>
                </a:cxn>
                <a:cxn ang="0">
                  <a:pos x="9" y="154"/>
                </a:cxn>
                <a:cxn ang="0">
                  <a:pos x="10" y="83"/>
                </a:cxn>
                <a:cxn ang="0">
                  <a:pos x="11" y="42"/>
                </a:cxn>
                <a:cxn ang="0">
                  <a:pos x="11" y="20"/>
                </a:cxn>
                <a:cxn ang="0">
                  <a:pos x="11" y="11"/>
                </a:cxn>
                <a:cxn ang="0">
                  <a:pos x="11" y="5"/>
                </a:cxn>
                <a:cxn ang="0">
                  <a:pos x="11" y="1"/>
                </a:cxn>
                <a:cxn ang="0">
                  <a:pos x="11" y="0"/>
                </a:cxn>
                <a:cxn ang="0">
                  <a:pos x="11" y="0"/>
                </a:cxn>
                <a:cxn ang="0">
                  <a:pos x="11" y="0"/>
                </a:cxn>
                <a:cxn ang="0">
                  <a:pos x="11" y="1"/>
                </a:cxn>
                <a:cxn ang="0">
                  <a:pos x="11" y="4"/>
                </a:cxn>
                <a:cxn ang="0">
                  <a:pos x="12" y="10"/>
                </a:cxn>
                <a:cxn ang="0">
                  <a:pos x="12" y="28"/>
                </a:cxn>
                <a:cxn ang="0">
                  <a:pos x="12" y="43"/>
                </a:cxn>
              </a:cxnLst>
              <a:rect l="0" t="0" r="r" b="b"/>
              <a:pathLst>
                <a:path w="12" h="209">
                  <a:moveTo>
                    <a:pt x="0" y="27"/>
                  </a:moveTo>
                  <a:lnTo>
                    <a:pt x="0" y="27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0" y="29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0" y="31"/>
                  </a:lnTo>
                  <a:lnTo>
                    <a:pt x="0" y="32"/>
                  </a:lnTo>
                  <a:lnTo>
                    <a:pt x="0" y="33"/>
                  </a:lnTo>
                  <a:lnTo>
                    <a:pt x="1" y="33"/>
                  </a:lnTo>
                  <a:lnTo>
                    <a:pt x="1" y="34"/>
                  </a:lnTo>
                  <a:lnTo>
                    <a:pt x="1" y="36"/>
                  </a:lnTo>
                  <a:lnTo>
                    <a:pt x="1" y="39"/>
                  </a:lnTo>
                  <a:lnTo>
                    <a:pt x="1" y="40"/>
                  </a:lnTo>
                  <a:lnTo>
                    <a:pt x="1" y="40"/>
                  </a:lnTo>
                  <a:lnTo>
                    <a:pt x="1" y="41"/>
                  </a:lnTo>
                  <a:lnTo>
                    <a:pt x="1" y="43"/>
                  </a:lnTo>
                  <a:lnTo>
                    <a:pt x="1" y="48"/>
                  </a:lnTo>
                  <a:lnTo>
                    <a:pt x="1" y="58"/>
                  </a:lnTo>
                  <a:lnTo>
                    <a:pt x="1" y="59"/>
                  </a:lnTo>
                  <a:lnTo>
                    <a:pt x="1" y="59"/>
                  </a:lnTo>
                  <a:lnTo>
                    <a:pt x="1" y="61"/>
                  </a:lnTo>
                  <a:lnTo>
                    <a:pt x="1" y="63"/>
                  </a:lnTo>
                  <a:lnTo>
                    <a:pt x="1" y="69"/>
                  </a:lnTo>
                  <a:lnTo>
                    <a:pt x="1" y="82"/>
                  </a:lnTo>
                  <a:lnTo>
                    <a:pt x="1" y="82"/>
                  </a:lnTo>
                  <a:lnTo>
                    <a:pt x="1" y="83"/>
                  </a:lnTo>
                  <a:lnTo>
                    <a:pt x="1" y="85"/>
                  </a:lnTo>
                  <a:lnTo>
                    <a:pt x="1" y="89"/>
                  </a:lnTo>
                  <a:lnTo>
                    <a:pt x="1" y="96"/>
                  </a:lnTo>
                  <a:lnTo>
                    <a:pt x="2" y="111"/>
                  </a:lnTo>
                  <a:lnTo>
                    <a:pt x="2" y="112"/>
                  </a:lnTo>
                  <a:lnTo>
                    <a:pt x="2" y="113"/>
                  </a:lnTo>
                  <a:lnTo>
                    <a:pt x="2" y="114"/>
                  </a:lnTo>
                  <a:lnTo>
                    <a:pt x="2" y="118"/>
                  </a:lnTo>
                  <a:lnTo>
                    <a:pt x="2" y="125"/>
                  </a:lnTo>
                  <a:lnTo>
                    <a:pt x="2" y="140"/>
                  </a:lnTo>
                  <a:lnTo>
                    <a:pt x="2" y="141"/>
                  </a:lnTo>
                  <a:lnTo>
                    <a:pt x="2" y="141"/>
                  </a:lnTo>
                  <a:lnTo>
                    <a:pt x="2" y="143"/>
                  </a:lnTo>
                  <a:lnTo>
                    <a:pt x="2" y="147"/>
                  </a:lnTo>
                  <a:lnTo>
                    <a:pt x="2" y="153"/>
                  </a:lnTo>
                  <a:lnTo>
                    <a:pt x="2" y="154"/>
                  </a:lnTo>
                  <a:lnTo>
                    <a:pt x="2" y="155"/>
                  </a:lnTo>
                  <a:lnTo>
                    <a:pt x="2" y="156"/>
                  </a:lnTo>
                  <a:lnTo>
                    <a:pt x="2" y="159"/>
                  </a:lnTo>
                  <a:lnTo>
                    <a:pt x="2" y="165"/>
                  </a:lnTo>
                  <a:lnTo>
                    <a:pt x="2" y="166"/>
                  </a:lnTo>
                  <a:lnTo>
                    <a:pt x="2" y="167"/>
                  </a:lnTo>
                  <a:lnTo>
                    <a:pt x="2" y="168"/>
                  </a:lnTo>
                  <a:lnTo>
                    <a:pt x="2" y="171"/>
                  </a:lnTo>
                  <a:lnTo>
                    <a:pt x="2" y="175"/>
                  </a:lnTo>
                  <a:lnTo>
                    <a:pt x="2" y="176"/>
                  </a:lnTo>
                  <a:lnTo>
                    <a:pt x="2" y="177"/>
                  </a:lnTo>
                  <a:lnTo>
                    <a:pt x="2" y="178"/>
                  </a:lnTo>
                  <a:lnTo>
                    <a:pt x="2" y="180"/>
                  </a:lnTo>
                  <a:lnTo>
                    <a:pt x="3" y="184"/>
                  </a:lnTo>
                  <a:lnTo>
                    <a:pt x="3" y="184"/>
                  </a:lnTo>
                  <a:lnTo>
                    <a:pt x="3" y="185"/>
                  </a:lnTo>
                  <a:lnTo>
                    <a:pt x="3" y="186"/>
                  </a:lnTo>
                  <a:lnTo>
                    <a:pt x="3" y="187"/>
                  </a:lnTo>
                  <a:lnTo>
                    <a:pt x="3" y="188"/>
                  </a:lnTo>
                  <a:lnTo>
                    <a:pt x="3" y="188"/>
                  </a:lnTo>
                  <a:lnTo>
                    <a:pt x="3" y="189"/>
                  </a:lnTo>
                  <a:lnTo>
                    <a:pt x="3" y="190"/>
                  </a:lnTo>
                  <a:lnTo>
                    <a:pt x="3" y="190"/>
                  </a:lnTo>
                  <a:lnTo>
                    <a:pt x="3" y="191"/>
                  </a:lnTo>
                  <a:lnTo>
                    <a:pt x="3" y="191"/>
                  </a:lnTo>
                  <a:lnTo>
                    <a:pt x="3" y="192"/>
                  </a:lnTo>
                  <a:lnTo>
                    <a:pt x="3" y="192"/>
                  </a:lnTo>
                  <a:lnTo>
                    <a:pt x="3" y="192"/>
                  </a:lnTo>
                  <a:lnTo>
                    <a:pt x="3" y="193"/>
                  </a:lnTo>
                  <a:lnTo>
                    <a:pt x="3" y="193"/>
                  </a:lnTo>
                  <a:lnTo>
                    <a:pt x="3" y="193"/>
                  </a:lnTo>
                  <a:lnTo>
                    <a:pt x="3" y="194"/>
                  </a:lnTo>
                  <a:lnTo>
                    <a:pt x="3" y="194"/>
                  </a:lnTo>
                  <a:lnTo>
                    <a:pt x="3" y="194"/>
                  </a:lnTo>
                  <a:lnTo>
                    <a:pt x="3" y="194"/>
                  </a:lnTo>
                  <a:lnTo>
                    <a:pt x="3" y="194"/>
                  </a:lnTo>
                  <a:lnTo>
                    <a:pt x="3" y="195"/>
                  </a:lnTo>
                  <a:lnTo>
                    <a:pt x="3" y="195"/>
                  </a:lnTo>
                  <a:lnTo>
                    <a:pt x="3" y="195"/>
                  </a:lnTo>
                  <a:lnTo>
                    <a:pt x="3" y="195"/>
                  </a:lnTo>
                  <a:lnTo>
                    <a:pt x="3" y="195"/>
                  </a:lnTo>
                  <a:lnTo>
                    <a:pt x="3" y="195"/>
                  </a:lnTo>
                  <a:lnTo>
                    <a:pt x="3" y="195"/>
                  </a:lnTo>
                  <a:lnTo>
                    <a:pt x="3" y="196"/>
                  </a:lnTo>
                  <a:lnTo>
                    <a:pt x="3" y="196"/>
                  </a:lnTo>
                  <a:lnTo>
                    <a:pt x="3" y="196"/>
                  </a:lnTo>
                  <a:lnTo>
                    <a:pt x="3" y="196"/>
                  </a:lnTo>
                  <a:lnTo>
                    <a:pt x="3" y="196"/>
                  </a:lnTo>
                  <a:lnTo>
                    <a:pt x="3" y="196"/>
                  </a:lnTo>
                  <a:lnTo>
                    <a:pt x="3" y="196"/>
                  </a:lnTo>
                  <a:lnTo>
                    <a:pt x="3" y="196"/>
                  </a:lnTo>
                  <a:lnTo>
                    <a:pt x="3" y="196"/>
                  </a:lnTo>
                  <a:lnTo>
                    <a:pt x="3" y="196"/>
                  </a:lnTo>
                  <a:lnTo>
                    <a:pt x="3" y="196"/>
                  </a:lnTo>
                  <a:lnTo>
                    <a:pt x="3" y="196"/>
                  </a:lnTo>
                  <a:lnTo>
                    <a:pt x="3" y="196"/>
                  </a:lnTo>
                  <a:lnTo>
                    <a:pt x="3" y="196"/>
                  </a:lnTo>
                  <a:lnTo>
                    <a:pt x="3" y="196"/>
                  </a:lnTo>
                  <a:lnTo>
                    <a:pt x="3" y="196"/>
                  </a:lnTo>
                  <a:lnTo>
                    <a:pt x="3" y="196"/>
                  </a:lnTo>
                  <a:lnTo>
                    <a:pt x="3" y="196"/>
                  </a:lnTo>
                  <a:lnTo>
                    <a:pt x="3" y="196"/>
                  </a:lnTo>
                  <a:lnTo>
                    <a:pt x="3" y="196"/>
                  </a:lnTo>
                  <a:lnTo>
                    <a:pt x="3" y="196"/>
                  </a:lnTo>
                  <a:lnTo>
                    <a:pt x="3" y="196"/>
                  </a:lnTo>
                  <a:lnTo>
                    <a:pt x="3" y="195"/>
                  </a:lnTo>
                  <a:lnTo>
                    <a:pt x="3" y="195"/>
                  </a:lnTo>
                  <a:lnTo>
                    <a:pt x="3" y="195"/>
                  </a:lnTo>
                  <a:lnTo>
                    <a:pt x="3" y="195"/>
                  </a:lnTo>
                  <a:lnTo>
                    <a:pt x="3" y="195"/>
                  </a:lnTo>
                  <a:lnTo>
                    <a:pt x="3" y="195"/>
                  </a:lnTo>
                  <a:lnTo>
                    <a:pt x="3" y="194"/>
                  </a:lnTo>
                  <a:lnTo>
                    <a:pt x="3" y="194"/>
                  </a:lnTo>
                  <a:lnTo>
                    <a:pt x="3" y="194"/>
                  </a:lnTo>
                  <a:lnTo>
                    <a:pt x="3" y="194"/>
                  </a:lnTo>
                  <a:lnTo>
                    <a:pt x="3" y="193"/>
                  </a:lnTo>
                  <a:lnTo>
                    <a:pt x="3" y="193"/>
                  </a:lnTo>
                  <a:lnTo>
                    <a:pt x="3" y="193"/>
                  </a:lnTo>
                  <a:lnTo>
                    <a:pt x="3" y="192"/>
                  </a:lnTo>
                  <a:lnTo>
                    <a:pt x="3" y="192"/>
                  </a:lnTo>
                  <a:lnTo>
                    <a:pt x="3" y="191"/>
                  </a:lnTo>
                  <a:lnTo>
                    <a:pt x="3" y="190"/>
                  </a:lnTo>
                  <a:lnTo>
                    <a:pt x="3" y="190"/>
                  </a:lnTo>
                  <a:lnTo>
                    <a:pt x="3" y="190"/>
                  </a:lnTo>
                  <a:lnTo>
                    <a:pt x="3" y="189"/>
                  </a:lnTo>
                  <a:lnTo>
                    <a:pt x="3" y="187"/>
                  </a:lnTo>
                  <a:lnTo>
                    <a:pt x="3" y="187"/>
                  </a:lnTo>
                  <a:lnTo>
                    <a:pt x="3" y="186"/>
                  </a:lnTo>
                  <a:lnTo>
                    <a:pt x="3" y="185"/>
                  </a:lnTo>
                  <a:lnTo>
                    <a:pt x="3" y="183"/>
                  </a:lnTo>
                  <a:lnTo>
                    <a:pt x="3" y="179"/>
                  </a:lnTo>
                  <a:lnTo>
                    <a:pt x="3" y="179"/>
                  </a:lnTo>
                  <a:lnTo>
                    <a:pt x="3" y="178"/>
                  </a:lnTo>
                  <a:lnTo>
                    <a:pt x="3" y="177"/>
                  </a:lnTo>
                  <a:lnTo>
                    <a:pt x="3" y="175"/>
                  </a:lnTo>
                  <a:lnTo>
                    <a:pt x="4" y="169"/>
                  </a:lnTo>
                  <a:lnTo>
                    <a:pt x="4" y="168"/>
                  </a:lnTo>
                  <a:lnTo>
                    <a:pt x="4" y="168"/>
                  </a:lnTo>
                  <a:lnTo>
                    <a:pt x="4" y="167"/>
                  </a:lnTo>
                  <a:lnTo>
                    <a:pt x="4" y="164"/>
                  </a:lnTo>
                  <a:lnTo>
                    <a:pt x="4" y="158"/>
                  </a:lnTo>
                  <a:lnTo>
                    <a:pt x="4" y="145"/>
                  </a:lnTo>
                  <a:lnTo>
                    <a:pt x="4" y="117"/>
                  </a:lnTo>
                  <a:lnTo>
                    <a:pt x="4" y="117"/>
                  </a:lnTo>
                  <a:lnTo>
                    <a:pt x="4" y="116"/>
                  </a:lnTo>
                  <a:lnTo>
                    <a:pt x="4" y="114"/>
                  </a:lnTo>
                  <a:lnTo>
                    <a:pt x="4" y="110"/>
                  </a:lnTo>
                  <a:lnTo>
                    <a:pt x="4" y="103"/>
                  </a:lnTo>
                  <a:lnTo>
                    <a:pt x="4" y="89"/>
                  </a:lnTo>
                  <a:lnTo>
                    <a:pt x="4" y="88"/>
                  </a:lnTo>
                  <a:lnTo>
                    <a:pt x="4" y="87"/>
                  </a:lnTo>
                  <a:lnTo>
                    <a:pt x="4" y="85"/>
                  </a:lnTo>
                  <a:lnTo>
                    <a:pt x="5" y="82"/>
                  </a:lnTo>
                  <a:lnTo>
                    <a:pt x="5" y="75"/>
                  </a:lnTo>
                  <a:lnTo>
                    <a:pt x="5" y="61"/>
                  </a:lnTo>
                  <a:lnTo>
                    <a:pt x="5" y="60"/>
                  </a:lnTo>
                  <a:lnTo>
                    <a:pt x="5" y="60"/>
                  </a:lnTo>
                  <a:lnTo>
                    <a:pt x="5" y="58"/>
                  </a:lnTo>
                  <a:lnTo>
                    <a:pt x="5" y="55"/>
                  </a:lnTo>
                  <a:lnTo>
                    <a:pt x="5" y="48"/>
                  </a:lnTo>
                  <a:lnTo>
                    <a:pt x="5" y="47"/>
                  </a:lnTo>
                  <a:lnTo>
                    <a:pt x="5" y="47"/>
                  </a:lnTo>
                  <a:lnTo>
                    <a:pt x="5" y="45"/>
                  </a:lnTo>
                  <a:lnTo>
                    <a:pt x="5" y="42"/>
                  </a:lnTo>
                  <a:lnTo>
                    <a:pt x="5" y="36"/>
                  </a:lnTo>
                  <a:lnTo>
                    <a:pt x="5" y="36"/>
                  </a:lnTo>
                  <a:lnTo>
                    <a:pt x="5" y="35"/>
                  </a:lnTo>
                  <a:lnTo>
                    <a:pt x="5" y="34"/>
                  </a:lnTo>
                  <a:lnTo>
                    <a:pt x="5" y="32"/>
                  </a:lnTo>
                  <a:lnTo>
                    <a:pt x="5" y="31"/>
                  </a:lnTo>
                  <a:lnTo>
                    <a:pt x="5" y="30"/>
                  </a:lnTo>
                  <a:lnTo>
                    <a:pt x="5" y="29"/>
                  </a:lnTo>
                  <a:lnTo>
                    <a:pt x="5" y="27"/>
                  </a:lnTo>
                  <a:lnTo>
                    <a:pt x="5" y="26"/>
                  </a:lnTo>
                  <a:lnTo>
                    <a:pt x="5" y="26"/>
                  </a:lnTo>
                  <a:lnTo>
                    <a:pt x="5" y="25"/>
                  </a:lnTo>
                  <a:lnTo>
                    <a:pt x="5" y="23"/>
                  </a:lnTo>
                  <a:lnTo>
                    <a:pt x="5" y="22"/>
                  </a:lnTo>
                  <a:lnTo>
                    <a:pt x="5" y="22"/>
                  </a:lnTo>
                  <a:lnTo>
                    <a:pt x="5" y="21"/>
                  </a:lnTo>
                  <a:lnTo>
                    <a:pt x="5" y="20"/>
                  </a:lnTo>
                  <a:lnTo>
                    <a:pt x="5" y="19"/>
                  </a:lnTo>
                  <a:lnTo>
                    <a:pt x="5" y="19"/>
                  </a:lnTo>
                  <a:lnTo>
                    <a:pt x="5" y="18"/>
                  </a:lnTo>
                  <a:lnTo>
                    <a:pt x="5" y="18"/>
                  </a:lnTo>
                  <a:lnTo>
                    <a:pt x="5" y="17"/>
                  </a:lnTo>
                  <a:lnTo>
                    <a:pt x="5" y="17"/>
                  </a:lnTo>
                  <a:lnTo>
                    <a:pt x="5" y="17"/>
                  </a:lnTo>
                  <a:lnTo>
                    <a:pt x="5" y="16"/>
                  </a:lnTo>
                  <a:lnTo>
                    <a:pt x="6" y="16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6" y="17"/>
                  </a:lnTo>
                  <a:lnTo>
                    <a:pt x="6" y="17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9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2"/>
                  </a:lnTo>
                  <a:lnTo>
                    <a:pt x="6" y="23"/>
                  </a:lnTo>
                  <a:lnTo>
                    <a:pt x="6" y="24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6" y="30"/>
                  </a:lnTo>
                  <a:lnTo>
                    <a:pt x="6" y="31"/>
                  </a:lnTo>
                  <a:lnTo>
                    <a:pt x="6" y="34"/>
                  </a:lnTo>
                  <a:lnTo>
                    <a:pt x="6" y="39"/>
                  </a:lnTo>
                  <a:lnTo>
                    <a:pt x="6" y="40"/>
                  </a:lnTo>
                  <a:lnTo>
                    <a:pt x="6" y="41"/>
                  </a:lnTo>
                  <a:lnTo>
                    <a:pt x="7" y="42"/>
                  </a:lnTo>
                  <a:lnTo>
                    <a:pt x="7" y="45"/>
                  </a:lnTo>
                  <a:lnTo>
                    <a:pt x="7" y="52"/>
                  </a:lnTo>
                  <a:lnTo>
                    <a:pt x="7" y="53"/>
                  </a:lnTo>
                  <a:lnTo>
                    <a:pt x="7" y="54"/>
                  </a:lnTo>
                  <a:lnTo>
                    <a:pt x="7" y="55"/>
                  </a:lnTo>
                  <a:lnTo>
                    <a:pt x="7" y="59"/>
                  </a:lnTo>
                  <a:lnTo>
                    <a:pt x="7" y="66"/>
                  </a:lnTo>
                  <a:lnTo>
                    <a:pt x="7" y="81"/>
                  </a:lnTo>
                  <a:lnTo>
                    <a:pt x="7" y="114"/>
                  </a:lnTo>
                  <a:lnTo>
                    <a:pt x="7" y="115"/>
                  </a:lnTo>
                  <a:lnTo>
                    <a:pt x="7" y="116"/>
                  </a:lnTo>
                  <a:lnTo>
                    <a:pt x="7" y="118"/>
                  </a:lnTo>
                  <a:lnTo>
                    <a:pt x="7" y="122"/>
                  </a:lnTo>
                  <a:lnTo>
                    <a:pt x="7" y="129"/>
                  </a:lnTo>
                  <a:lnTo>
                    <a:pt x="7" y="144"/>
                  </a:lnTo>
                  <a:lnTo>
                    <a:pt x="7" y="145"/>
                  </a:lnTo>
                  <a:lnTo>
                    <a:pt x="7" y="146"/>
                  </a:lnTo>
                  <a:lnTo>
                    <a:pt x="7" y="148"/>
                  </a:lnTo>
                  <a:lnTo>
                    <a:pt x="7" y="152"/>
                  </a:lnTo>
                  <a:lnTo>
                    <a:pt x="7" y="159"/>
                  </a:lnTo>
                  <a:lnTo>
                    <a:pt x="8" y="171"/>
                  </a:lnTo>
                  <a:lnTo>
                    <a:pt x="8" y="172"/>
                  </a:lnTo>
                  <a:lnTo>
                    <a:pt x="8" y="173"/>
                  </a:lnTo>
                  <a:lnTo>
                    <a:pt x="8" y="175"/>
                  </a:lnTo>
                  <a:lnTo>
                    <a:pt x="8" y="178"/>
                  </a:lnTo>
                  <a:lnTo>
                    <a:pt x="8" y="184"/>
                  </a:lnTo>
                  <a:lnTo>
                    <a:pt x="8" y="185"/>
                  </a:lnTo>
                  <a:lnTo>
                    <a:pt x="8" y="185"/>
                  </a:lnTo>
                  <a:lnTo>
                    <a:pt x="8" y="187"/>
                  </a:lnTo>
                  <a:lnTo>
                    <a:pt x="8" y="189"/>
                  </a:lnTo>
                  <a:lnTo>
                    <a:pt x="8" y="194"/>
                  </a:lnTo>
                  <a:lnTo>
                    <a:pt x="8" y="195"/>
                  </a:lnTo>
                  <a:lnTo>
                    <a:pt x="8" y="195"/>
                  </a:lnTo>
                  <a:lnTo>
                    <a:pt x="8" y="196"/>
                  </a:lnTo>
                  <a:lnTo>
                    <a:pt x="8" y="198"/>
                  </a:lnTo>
                  <a:lnTo>
                    <a:pt x="8" y="199"/>
                  </a:lnTo>
                  <a:lnTo>
                    <a:pt x="8" y="199"/>
                  </a:lnTo>
                  <a:lnTo>
                    <a:pt x="8" y="200"/>
                  </a:lnTo>
                  <a:lnTo>
                    <a:pt x="8" y="202"/>
                  </a:lnTo>
                  <a:lnTo>
                    <a:pt x="8" y="202"/>
                  </a:lnTo>
                  <a:lnTo>
                    <a:pt x="8" y="202"/>
                  </a:lnTo>
                  <a:lnTo>
                    <a:pt x="8" y="203"/>
                  </a:lnTo>
                  <a:lnTo>
                    <a:pt x="8" y="204"/>
                  </a:lnTo>
                  <a:lnTo>
                    <a:pt x="8" y="204"/>
                  </a:lnTo>
                  <a:lnTo>
                    <a:pt x="8" y="205"/>
                  </a:lnTo>
                  <a:lnTo>
                    <a:pt x="8" y="205"/>
                  </a:lnTo>
                  <a:lnTo>
                    <a:pt x="8" y="205"/>
                  </a:lnTo>
                  <a:lnTo>
                    <a:pt x="8" y="206"/>
                  </a:lnTo>
                  <a:lnTo>
                    <a:pt x="8" y="206"/>
                  </a:lnTo>
                  <a:lnTo>
                    <a:pt x="8" y="206"/>
                  </a:lnTo>
                  <a:lnTo>
                    <a:pt x="8" y="207"/>
                  </a:lnTo>
                  <a:lnTo>
                    <a:pt x="8" y="207"/>
                  </a:lnTo>
                  <a:lnTo>
                    <a:pt x="8" y="207"/>
                  </a:lnTo>
                  <a:lnTo>
                    <a:pt x="8" y="207"/>
                  </a:lnTo>
                  <a:lnTo>
                    <a:pt x="8" y="207"/>
                  </a:lnTo>
                  <a:lnTo>
                    <a:pt x="8" y="208"/>
                  </a:lnTo>
                  <a:lnTo>
                    <a:pt x="8" y="208"/>
                  </a:lnTo>
                  <a:lnTo>
                    <a:pt x="8" y="208"/>
                  </a:lnTo>
                  <a:lnTo>
                    <a:pt x="8" y="208"/>
                  </a:lnTo>
                  <a:lnTo>
                    <a:pt x="8" y="208"/>
                  </a:lnTo>
                  <a:lnTo>
                    <a:pt x="8" y="208"/>
                  </a:lnTo>
                  <a:lnTo>
                    <a:pt x="8" y="208"/>
                  </a:lnTo>
                  <a:lnTo>
                    <a:pt x="8" y="209"/>
                  </a:lnTo>
                  <a:lnTo>
                    <a:pt x="8" y="209"/>
                  </a:lnTo>
                  <a:lnTo>
                    <a:pt x="8" y="209"/>
                  </a:lnTo>
                  <a:lnTo>
                    <a:pt x="8" y="209"/>
                  </a:lnTo>
                  <a:lnTo>
                    <a:pt x="8" y="209"/>
                  </a:lnTo>
                  <a:lnTo>
                    <a:pt x="8" y="209"/>
                  </a:lnTo>
                  <a:lnTo>
                    <a:pt x="8" y="209"/>
                  </a:lnTo>
                  <a:lnTo>
                    <a:pt x="8" y="209"/>
                  </a:lnTo>
                  <a:lnTo>
                    <a:pt x="8" y="209"/>
                  </a:lnTo>
                  <a:lnTo>
                    <a:pt x="8" y="209"/>
                  </a:lnTo>
                  <a:lnTo>
                    <a:pt x="8" y="209"/>
                  </a:lnTo>
                  <a:lnTo>
                    <a:pt x="9" y="209"/>
                  </a:lnTo>
                  <a:lnTo>
                    <a:pt x="9" y="209"/>
                  </a:lnTo>
                  <a:lnTo>
                    <a:pt x="9" y="209"/>
                  </a:lnTo>
                  <a:lnTo>
                    <a:pt x="9" y="209"/>
                  </a:lnTo>
                  <a:lnTo>
                    <a:pt x="9" y="209"/>
                  </a:lnTo>
                  <a:lnTo>
                    <a:pt x="9" y="208"/>
                  </a:lnTo>
                  <a:lnTo>
                    <a:pt x="9" y="208"/>
                  </a:lnTo>
                  <a:lnTo>
                    <a:pt x="9" y="208"/>
                  </a:lnTo>
                  <a:lnTo>
                    <a:pt x="9" y="208"/>
                  </a:lnTo>
                  <a:lnTo>
                    <a:pt x="9" y="208"/>
                  </a:lnTo>
                  <a:lnTo>
                    <a:pt x="9" y="208"/>
                  </a:lnTo>
                  <a:lnTo>
                    <a:pt x="9" y="208"/>
                  </a:lnTo>
                  <a:lnTo>
                    <a:pt x="9" y="208"/>
                  </a:lnTo>
                  <a:lnTo>
                    <a:pt x="9" y="207"/>
                  </a:lnTo>
                  <a:lnTo>
                    <a:pt x="9" y="207"/>
                  </a:lnTo>
                  <a:lnTo>
                    <a:pt x="9" y="207"/>
                  </a:lnTo>
                  <a:lnTo>
                    <a:pt x="9" y="207"/>
                  </a:lnTo>
                  <a:lnTo>
                    <a:pt x="9" y="206"/>
                  </a:lnTo>
                  <a:lnTo>
                    <a:pt x="9" y="206"/>
                  </a:lnTo>
                  <a:lnTo>
                    <a:pt x="9" y="205"/>
                  </a:lnTo>
                  <a:lnTo>
                    <a:pt x="9" y="205"/>
                  </a:lnTo>
                  <a:lnTo>
                    <a:pt x="9" y="204"/>
                  </a:lnTo>
                  <a:lnTo>
                    <a:pt x="9" y="204"/>
                  </a:lnTo>
                  <a:lnTo>
                    <a:pt x="9" y="202"/>
                  </a:lnTo>
                  <a:lnTo>
                    <a:pt x="9" y="202"/>
                  </a:lnTo>
                  <a:lnTo>
                    <a:pt x="9" y="202"/>
                  </a:lnTo>
                  <a:lnTo>
                    <a:pt x="9" y="201"/>
                  </a:lnTo>
                  <a:lnTo>
                    <a:pt x="9" y="199"/>
                  </a:lnTo>
                  <a:lnTo>
                    <a:pt x="9" y="199"/>
                  </a:lnTo>
                  <a:lnTo>
                    <a:pt x="9" y="198"/>
                  </a:lnTo>
                  <a:lnTo>
                    <a:pt x="9" y="198"/>
                  </a:lnTo>
                  <a:lnTo>
                    <a:pt x="9" y="195"/>
                  </a:lnTo>
                  <a:lnTo>
                    <a:pt x="9" y="191"/>
                  </a:lnTo>
                  <a:lnTo>
                    <a:pt x="9" y="191"/>
                  </a:lnTo>
                  <a:lnTo>
                    <a:pt x="9" y="190"/>
                  </a:lnTo>
                  <a:lnTo>
                    <a:pt x="9" y="189"/>
                  </a:lnTo>
                  <a:lnTo>
                    <a:pt x="9" y="186"/>
                  </a:lnTo>
                  <a:lnTo>
                    <a:pt x="9" y="181"/>
                  </a:lnTo>
                  <a:lnTo>
                    <a:pt x="9" y="181"/>
                  </a:lnTo>
                  <a:lnTo>
                    <a:pt x="9" y="180"/>
                  </a:lnTo>
                  <a:lnTo>
                    <a:pt x="9" y="179"/>
                  </a:lnTo>
                  <a:lnTo>
                    <a:pt x="9" y="175"/>
                  </a:lnTo>
                  <a:lnTo>
                    <a:pt x="9" y="169"/>
                  </a:lnTo>
                  <a:lnTo>
                    <a:pt x="9" y="156"/>
                  </a:lnTo>
                  <a:lnTo>
                    <a:pt x="9" y="155"/>
                  </a:lnTo>
                  <a:lnTo>
                    <a:pt x="9" y="154"/>
                  </a:lnTo>
                  <a:lnTo>
                    <a:pt x="10" y="152"/>
                  </a:lnTo>
                  <a:lnTo>
                    <a:pt x="10" y="148"/>
                  </a:lnTo>
                  <a:lnTo>
                    <a:pt x="10" y="140"/>
                  </a:lnTo>
                  <a:lnTo>
                    <a:pt x="10" y="123"/>
                  </a:lnTo>
                  <a:lnTo>
                    <a:pt x="10" y="87"/>
                  </a:lnTo>
                  <a:lnTo>
                    <a:pt x="10" y="86"/>
                  </a:lnTo>
                  <a:lnTo>
                    <a:pt x="10" y="85"/>
                  </a:lnTo>
                  <a:lnTo>
                    <a:pt x="10" y="83"/>
                  </a:lnTo>
                  <a:lnTo>
                    <a:pt x="10" y="79"/>
                  </a:lnTo>
                  <a:lnTo>
                    <a:pt x="10" y="71"/>
                  </a:lnTo>
                  <a:lnTo>
                    <a:pt x="10" y="56"/>
                  </a:lnTo>
                  <a:lnTo>
                    <a:pt x="10" y="55"/>
                  </a:lnTo>
                  <a:lnTo>
                    <a:pt x="10" y="54"/>
                  </a:lnTo>
                  <a:lnTo>
                    <a:pt x="10" y="52"/>
                  </a:lnTo>
                  <a:lnTo>
                    <a:pt x="10" y="48"/>
                  </a:lnTo>
                  <a:lnTo>
                    <a:pt x="11" y="42"/>
                  </a:lnTo>
                  <a:lnTo>
                    <a:pt x="11" y="29"/>
                  </a:lnTo>
                  <a:lnTo>
                    <a:pt x="11" y="28"/>
                  </a:lnTo>
                  <a:lnTo>
                    <a:pt x="11" y="28"/>
                  </a:lnTo>
                  <a:lnTo>
                    <a:pt x="11" y="26"/>
                  </a:lnTo>
                  <a:lnTo>
                    <a:pt x="11" y="23"/>
                  </a:lnTo>
                  <a:lnTo>
                    <a:pt x="11" y="22"/>
                  </a:lnTo>
                  <a:lnTo>
                    <a:pt x="11" y="22"/>
                  </a:lnTo>
                  <a:lnTo>
                    <a:pt x="11" y="20"/>
                  </a:lnTo>
                  <a:lnTo>
                    <a:pt x="11" y="18"/>
                  </a:lnTo>
                  <a:lnTo>
                    <a:pt x="11" y="17"/>
                  </a:lnTo>
                  <a:lnTo>
                    <a:pt x="11" y="16"/>
                  </a:lnTo>
                  <a:lnTo>
                    <a:pt x="11" y="15"/>
                  </a:lnTo>
                  <a:lnTo>
                    <a:pt x="11" y="13"/>
                  </a:lnTo>
                  <a:lnTo>
                    <a:pt x="11" y="12"/>
                  </a:lnTo>
                  <a:lnTo>
                    <a:pt x="11" y="12"/>
                  </a:lnTo>
                  <a:lnTo>
                    <a:pt x="11" y="11"/>
                  </a:lnTo>
                  <a:lnTo>
                    <a:pt x="11" y="9"/>
                  </a:lnTo>
                  <a:lnTo>
                    <a:pt x="11" y="8"/>
                  </a:lnTo>
                  <a:lnTo>
                    <a:pt x="11" y="8"/>
                  </a:lnTo>
                  <a:lnTo>
                    <a:pt x="11" y="7"/>
                  </a:lnTo>
                  <a:lnTo>
                    <a:pt x="11" y="7"/>
                  </a:lnTo>
                  <a:lnTo>
                    <a:pt x="11" y="6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11" y="4"/>
                  </a:lnTo>
                  <a:lnTo>
                    <a:pt x="11" y="3"/>
                  </a:lnTo>
                  <a:lnTo>
                    <a:pt x="11" y="3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3"/>
                  </a:lnTo>
                  <a:lnTo>
                    <a:pt x="11" y="3"/>
                  </a:lnTo>
                  <a:lnTo>
                    <a:pt x="11" y="3"/>
                  </a:lnTo>
                  <a:lnTo>
                    <a:pt x="11" y="4"/>
                  </a:lnTo>
                  <a:lnTo>
                    <a:pt x="11" y="4"/>
                  </a:lnTo>
                  <a:lnTo>
                    <a:pt x="11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7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2" y="10"/>
                  </a:lnTo>
                  <a:lnTo>
                    <a:pt x="12" y="11"/>
                  </a:lnTo>
                  <a:lnTo>
                    <a:pt x="12" y="13"/>
                  </a:lnTo>
                  <a:lnTo>
                    <a:pt x="12" y="17"/>
                  </a:lnTo>
                  <a:lnTo>
                    <a:pt x="12" y="18"/>
                  </a:lnTo>
                  <a:lnTo>
                    <a:pt x="12" y="18"/>
                  </a:lnTo>
                  <a:lnTo>
                    <a:pt x="12" y="20"/>
                  </a:lnTo>
                  <a:lnTo>
                    <a:pt x="12" y="22"/>
                  </a:lnTo>
                  <a:lnTo>
                    <a:pt x="12" y="28"/>
                  </a:lnTo>
                  <a:lnTo>
                    <a:pt x="12" y="28"/>
                  </a:lnTo>
                  <a:lnTo>
                    <a:pt x="12" y="29"/>
                  </a:lnTo>
                  <a:lnTo>
                    <a:pt x="12" y="31"/>
                  </a:lnTo>
                  <a:lnTo>
                    <a:pt x="12" y="34"/>
                  </a:lnTo>
                  <a:lnTo>
                    <a:pt x="12" y="40"/>
                  </a:lnTo>
                  <a:lnTo>
                    <a:pt x="12" y="41"/>
                  </a:lnTo>
                  <a:lnTo>
                    <a:pt x="12" y="42"/>
                  </a:lnTo>
                  <a:lnTo>
                    <a:pt x="12" y="43"/>
                  </a:lnTo>
                  <a:lnTo>
                    <a:pt x="12" y="47"/>
                  </a:lnTo>
                  <a:lnTo>
                    <a:pt x="12" y="54"/>
                  </a:lnTo>
                  <a:lnTo>
                    <a:pt x="12" y="70"/>
                  </a:lnTo>
                  <a:lnTo>
                    <a:pt x="12" y="71"/>
                  </a:lnTo>
                </a:path>
              </a:pathLst>
            </a:custGeom>
            <a:noFill/>
            <a:ln w="3175" cap="sq">
              <a:solidFill>
                <a:srgbClr val="008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94" name="Freeform 153"/>
            <p:cNvSpPr>
              <a:spLocks/>
            </p:cNvSpPr>
            <p:nvPr/>
          </p:nvSpPr>
          <p:spPr bwMode="auto">
            <a:xfrm>
              <a:off x="2011016" y="3565079"/>
              <a:ext cx="19050" cy="411163"/>
            </a:xfrm>
            <a:custGeom>
              <a:avLst/>
              <a:gdLst/>
              <a:ahLst/>
              <a:cxnLst>
                <a:cxn ang="0">
                  <a:pos x="1" y="134"/>
                </a:cxn>
                <a:cxn ang="0">
                  <a:pos x="1" y="178"/>
                </a:cxn>
                <a:cxn ang="0">
                  <a:pos x="1" y="203"/>
                </a:cxn>
                <a:cxn ang="0">
                  <a:pos x="2" y="226"/>
                </a:cxn>
                <a:cxn ang="0">
                  <a:pos x="2" y="236"/>
                </a:cxn>
                <a:cxn ang="0">
                  <a:pos x="2" y="240"/>
                </a:cxn>
                <a:cxn ang="0">
                  <a:pos x="2" y="245"/>
                </a:cxn>
                <a:cxn ang="0">
                  <a:pos x="2" y="246"/>
                </a:cxn>
                <a:cxn ang="0">
                  <a:pos x="2" y="246"/>
                </a:cxn>
                <a:cxn ang="0">
                  <a:pos x="2" y="246"/>
                </a:cxn>
                <a:cxn ang="0">
                  <a:pos x="2" y="245"/>
                </a:cxn>
                <a:cxn ang="0">
                  <a:pos x="2" y="242"/>
                </a:cxn>
                <a:cxn ang="0">
                  <a:pos x="3" y="236"/>
                </a:cxn>
                <a:cxn ang="0">
                  <a:pos x="3" y="226"/>
                </a:cxn>
                <a:cxn ang="0">
                  <a:pos x="3" y="208"/>
                </a:cxn>
                <a:cxn ang="0">
                  <a:pos x="3" y="151"/>
                </a:cxn>
                <a:cxn ang="0">
                  <a:pos x="4" y="108"/>
                </a:cxn>
                <a:cxn ang="0">
                  <a:pos x="4" y="65"/>
                </a:cxn>
                <a:cxn ang="0">
                  <a:pos x="4" y="42"/>
                </a:cxn>
                <a:cxn ang="0">
                  <a:pos x="4" y="30"/>
                </a:cxn>
                <a:cxn ang="0">
                  <a:pos x="4" y="22"/>
                </a:cxn>
                <a:cxn ang="0">
                  <a:pos x="5" y="16"/>
                </a:cxn>
                <a:cxn ang="0">
                  <a:pos x="5" y="13"/>
                </a:cxn>
                <a:cxn ang="0">
                  <a:pos x="5" y="12"/>
                </a:cxn>
                <a:cxn ang="0">
                  <a:pos x="5" y="12"/>
                </a:cxn>
                <a:cxn ang="0">
                  <a:pos x="5" y="13"/>
                </a:cxn>
                <a:cxn ang="0">
                  <a:pos x="5" y="14"/>
                </a:cxn>
                <a:cxn ang="0">
                  <a:pos x="5" y="18"/>
                </a:cxn>
                <a:cxn ang="0">
                  <a:pos x="5" y="30"/>
                </a:cxn>
                <a:cxn ang="0">
                  <a:pos x="6" y="46"/>
                </a:cxn>
                <a:cxn ang="0">
                  <a:pos x="6" y="91"/>
                </a:cxn>
                <a:cxn ang="0">
                  <a:pos x="7" y="173"/>
                </a:cxn>
                <a:cxn ang="0">
                  <a:pos x="7" y="214"/>
                </a:cxn>
                <a:cxn ang="0">
                  <a:pos x="7" y="239"/>
                </a:cxn>
                <a:cxn ang="0">
                  <a:pos x="7" y="249"/>
                </a:cxn>
                <a:cxn ang="0">
                  <a:pos x="7" y="254"/>
                </a:cxn>
                <a:cxn ang="0">
                  <a:pos x="7" y="257"/>
                </a:cxn>
                <a:cxn ang="0">
                  <a:pos x="7" y="258"/>
                </a:cxn>
                <a:cxn ang="0">
                  <a:pos x="8" y="259"/>
                </a:cxn>
                <a:cxn ang="0">
                  <a:pos x="8" y="258"/>
                </a:cxn>
                <a:cxn ang="0">
                  <a:pos x="8" y="257"/>
                </a:cxn>
                <a:cxn ang="0">
                  <a:pos x="8" y="254"/>
                </a:cxn>
                <a:cxn ang="0">
                  <a:pos x="8" y="248"/>
                </a:cxn>
                <a:cxn ang="0">
                  <a:pos x="8" y="238"/>
                </a:cxn>
                <a:cxn ang="0">
                  <a:pos x="8" y="210"/>
                </a:cxn>
                <a:cxn ang="0">
                  <a:pos x="9" y="112"/>
                </a:cxn>
                <a:cxn ang="0">
                  <a:pos x="10" y="67"/>
                </a:cxn>
                <a:cxn ang="0">
                  <a:pos x="10" y="34"/>
                </a:cxn>
                <a:cxn ang="0">
                  <a:pos x="10" y="21"/>
                </a:cxn>
                <a:cxn ang="0">
                  <a:pos x="10" y="10"/>
                </a:cxn>
                <a:cxn ang="0">
                  <a:pos x="10" y="6"/>
                </a:cxn>
                <a:cxn ang="0">
                  <a:pos x="10" y="3"/>
                </a:cxn>
                <a:cxn ang="0">
                  <a:pos x="10" y="1"/>
                </a:cxn>
                <a:cxn ang="0">
                  <a:pos x="11" y="0"/>
                </a:cxn>
                <a:cxn ang="0">
                  <a:pos x="11" y="1"/>
                </a:cxn>
                <a:cxn ang="0">
                  <a:pos x="11" y="2"/>
                </a:cxn>
                <a:cxn ang="0">
                  <a:pos x="11" y="6"/>
                </a:cxn>
                <a:cxn ang="0">
                  <a:pos x="11" y="13"/>
                </a:cxn>
                <a:cxn ang="0">
                  <a:pos x="11" y="37"/>
                </a:cxn>
                <a:cxn ang="0">
                  <a:pos x="11" y="59"/>
                </a:cxn>
                <a:cxn ang="0">
                  <a:pos x="12" y="116"/>
                </a:cxn>
                <a:cxn ang="0">
                  <a:pos x="12" y="181"/>
                </a:cxn>
              </a:cxnLst>
              <a:rect l="0" t="0" r="r" b="b"/>
              <a:pathLst>
                <a:path w="12" h="259">
                  <a:moveTo>
                    <a:pt x="0" y="96"/>
                  </a:moveTo>
                  <a:lnTo>
                    <a:pt x="0" y="97"/>
                  </a:lnTo>
                  <a:lnTo>
                    <a:pt x="0" y="99"/>
                  </a:lnTo>
                  <a:lnTo>
                    <a:pt x="0" y="104"/>
                  </a:lnTo>
                  <a:lnTo>
                    <a:pt x="0" y="113"/>
                  </a:lnTo>
                  <a:lnTo>
                    <a:pt x="1" y="132"/>
                  </a:lnTo>
                  <a:lnTo>
                    <a:pt x="1" y="133"/>
                  </a:lnTo>
                  <a:lnTo>
                    <a:pt x="1" y="134"/>
                  </a:lnTo>
                  <a:lnTo>
                    <a:pt x="1" y="137"/>
                  </a:lnTo>
                  <a:lnTo>
                    <a:pt x="1" y="141"/>
                  </a:lnTo>
                  <a:lnTo>
                    <a:pt x="1" y="151"/>
                  </a:lnTo>
                  <a:lnTo>
                    <a:pt x="1" y="169"/>
                  </a:lnTo>
                  <a:lnTo>
                    <a:pt x="1" y="170"/>
                  </a:lnTo>
                  <a:lnTo>
                    <a:pt x="1" y="171"/>
                  </a:lnTo>
                  <a:lnTo>
                    <a:pt x="1" y="173"/>
                  </a:lnTo>
                  <a:lnTo>
                    <a:pt x="1" y="178"/>
                  </a:lnTo>
                  <a:lnTo>
                    <a:pt x="1" y="186"/>
                  </a:lnTo>
                  <a:lnTo>
                    <a:pt x="1" y="187"/>
                  </a:lnTo>
                  <a:lnTo>
                    <a:pt x="1" y="188"/>
                  </a:lnTo>
                  <a:lnTo>
                    <a:pt x="1" y="190"/>
                  </a:lnTo>
                  <a:lnTo>
                    <a:pt x="1" y="193"/>
                  </a:lnTo>
                  <a:lnTo>
                    <a:pt x="1" y="201"/>
                  </a:lnTo>
                  <a:lnTo>
                    <a:pt x="1" y="202"/>
                  </a:lnTo>
                  <a:lnTo>
                    <a:pt x="1" y="203"/>
                  </a:lnTo>
                  <a:lnTo>
                    <a:pt x="1" y="204"/>
                  </a:lnTo>
                  <a:lnTo>
                    <a:pt x="1" y="208"/>
                  </a:lnTo>
                  <a:lnTo>
                    <a:pt x="1" y="214"/>
                  </a:lnTo>
                  <a:lnTo>
                    <a:pt x="1" y="215"/>
                  </a:lnTo>
                  <a:lnTo>
                    <a:pt x="1" y="216"/>
                  </a:lnTo>
                  <a:lnTo>
                    <a:pt x="1" y="217"/>
                  </a:lnTo>
                  <a:lnTo>
                    <a:pt x="1" y="220"/>
                  </a:lnTo>
                  <a:lnTo>
                    <a:pt x="2" y="226"/>
                  </a:lnTo>
                  <a:lnTo>
                    <a:pt x="2" y="227"/>
                  </a:lnTo>
                  <a:lnTo>
                    <a:pt x="2" y="227"/>
                  </a:lnTo>
                  <a:lnTo>
                    <a:pt x="2" y="229"/>
                  </a:lnTo>
                  <a:lnTo>
                    <a:pt x="2" y="231"/>
                  </a:lnTo>
                  <a:lnTo>
                    <a:pt x="2" y="232"/>
                  </a:lnTo>
                  <a:lnTo>
                    <a:pt x="2" y="232"/>
                  </a:lnTo>
                  <a:lnTo>
                    <a:pt x="2" y="234"/>
                  </a:lnTo>
                  <a:lnTo>
                    <a:pt x="2" y="236"/>
                  </a:lnTo>
                  <a:lnTo>
                    <a:pt x="2" y="236"/>
                  </a:lnTo>
                  <a:lnTo>
                    <a:pt x="2" y="237"/>
                  </a:lnTo>
                  <a:lnTo>
                    <a:pt x="2" y="238"/>
                  </a:lnTo>
                  <a:lnTo>
                    <a:pt x="2" y="238"/>
                  </a:lnTo>
                  <a:lnTo>
                    <a:pt x="2" y="238"/>
                  </a:lnTo>
                  <a:lnTo>
                    <a:pt x="2" y="239"/>
                  </a:lnTo>
                  <a:lnTo>
                    <a:pt x="2" y="240"/>
                  </a:lnTo>
                  <a:lnTo>
                    <a:pt x="2" y="240"/>
                  </a:lnTo>
                  <a:lnTo>
                    <a:pt x="2" y="241"/>
                  </a:lnTo>
                  <a:lnTo>
                    <a:pt x="2" y="242"/>
                  </a:lnTo>
                  <a:lnTo>
                    <a:pt x="2" y="243"/>
                  </a:lnTo>
                  <a:lnTo>
                    <a:pt x="2" y="243"/>
                  </a:lnTo>
                  <a:lnTo>
                    <a:pt x="2" y="244"/>
                  </a:lnTo>
                  <a:lnTo>
                    <a:pt x="2" y="244"/>
                  </a:lnTo>
                  <a:lnTo>
                    <a:pt x="2" y="244"/>
                  </a:lnTo>
                  <a:lnTo>
                    <a:pt x="2" y="245"/>
                  </a:lnTo>
                  <a:lnTo>
                    <a:pt x="2" y="245"/>
                  </a:lnTo>
                  <a:lnTo>
                    <a:pt x="2" y="245"/>
                  </a:lnTo>
                  <a:lnTo>
                    <a:pt x="2" y="245"/>
                  </a:lnTo>
                  <a:lnTo>
                    <a:pt x="2" y="245"/>
                  </a:lnTo>
                  <a:lnTo>
                    <a:pt x="2" y="246"/>
                  </a:lnTo>
                  <a:lnTo>
                    <a:pt x="2" y="246"/>
                  </a:lnTo>
                  <a:lnTo>
                    <a:pt x="2" y="246"/>
                  </a:lnTo>
                  <a:lnTo>
                    <a:pt x="2" y="246"/>
                  </a:lnTo>
                  <a:lnTo>
                    <a:pt x="2" y="246"/>
                  </a:lnTo>
                  <a:lnTo>
                    <a:pt x="2" y="246"/>
                  </a:lnTo>
                  <a:lnTo>
                    <a:pt x="2" y="246"/>
                  </a:lnTo>
                  <a:lnTo>
                    <a:pt x="2" y="246"/>
                  </a:lnTo>
                  <a:lnTo>
                    <a:pt x="2" y="246"/>
                  </a:lnTo>
                  <a:lnTo>
                    <a:pt x="2" y="246"/>
                  </a:lnTo>
                  <a:lnTo>
                    <a:pt x="2" y="246"/>
                  </a:lnTo>
                  <a:lnTo>
                    <a:pt x="2" y="246"/>
                  </a:lnTo>
                  <a:lnTo>
                    <a:pt x="2" y="246"/>
                  </a:lnTo>
                  <a:lnTo>
                    <a:pt x="2" y="246"/>
                  </a:lnTo>
                  <a:lnTo>
                    <a:pt x="2" y="246"/>
                  </a:lnTo>
                  <a:lnTo>
                    <a:pt x="2" y="246"/>
                  </a:lnTo>
                  <a:lnTo>
                    <a:pt x="2" y="246"/>
                  </a:lnTo>
                  <a:lnTo>
                    <a:pt x="2" y="246"/>
                  </a:lnTo>
                  <a:lnTo>
                    <a:pt x="2" y="246"/>
                  </a:lnTo>
                  <a:lnTo>
                    <a:pt x="2" y="246"/>
                  </a:lnTo>
                  <a:lnTo>
                    <a:pt x="2" y="246"/>
                  </a:lnTo>
                  <a:lnTo>
                    <a:pt x="2" y="246"/>
                  </a:lnTo>
                  <a:lnTo>
                    <a:pt x="2" y="246"/>
                  </a:lnTo>
                  <a:lnTo>
                    <a:pt x="2" y="246"/>
                  </a:lnTo>
                  <a:lnTo>
                    <a:pt x="2" y="245"/>
                  </a:lnTo>
                  <a:lnTo>
                    <a:pt x="2" y="245"/>
                  </a:lnTo>
                  <a:lnTo>
                    <a:pt x="2" y="245"/>
                  </a:lnTo>
                  <a:lnTo>
                    <a:pt x="2" y="245"/>
                  </a:lnTo>
                  <a:lnTo>
                    <a:pt x="2" y="244"/>
                  </a:lnTo>
                  <a:lnTo>
                    <a:pt x="2" y="244"/>
                  </a:lnTo>
                  <a:lnTo>
                    <a:pt x="2" y="244"/>
                  </a:lnTo>
                  <a:lnTo>
                    <a:pt x="2" y="243"/>
                  </a:lnTo>
                  <a:lnTo>
                    <a:pt x="2" y="243"/>
                  </a:lnTo>
                  <a:lnTo>
                    <a:pt x="2" y="242"/>
                  </a:lnTo>
                  <a:lnTo>
                    <a:pt x="2" y="242"/>
                  </a:lnTo>
                  <a:lnTo>
                    <a:pt x="2" y="242"/>
                  </a:lnTo>
                  <a:lnTo>
                    <a:pt x="2" y="241"/>
                  </a:lnTo>
                  <a:lnTo>
                    <a:pt x="2" y="241"/>
                  </a:lnTo>
                  <a:lnTo>
                    <a:pt x="2" y="240"/>
                  </a:lnTo>
                  <a:lnTo>
                    <a:pt x="2" y="240"/>
                  </a:lnTo>
                  <a:lnTo>
                    <a:pt x="2" y="239"/>
                  </a:lnTo>
                  <a:lnTo>
                    <a:pt x="2" y="238"/>
                  </a:lnTo>
                  <a:lnTo>
                    <a:pt x="3" y="236"/>
                  </a:lnTo>
                  <a:lnTo>
                    <a:pt x="3" y="236"/>
                  </a:lnTo>
                  <a:lnTo>
                    <a:pt x="3" y="235"/>
                  </a:lnTo>
                  <a:lnTo>
                    <a:pt x="3" y="234"/>
                  </a:lnTo>
                  <a:lnTo>
                    <a:pt x="3" y="232"/>
                  </a:lnTo>
                  <a:lnTo>
                    <a:pt x="3" y="231"/>
                  </a:lnTo>
                  <a:lnTo>
                    <a:pt x="3" y="231"/>
                  </a:lnTo>
                  <a:lnTo>
                    <a:pt x="3" y="230"/>
                  </a:lnTo>
                  <a:lnTo>
                    <a:pt x="3" y="227"/>
                  </a:lnTo>
                  <a:lnTo>
                    <a:pt x="3" y="226"/>
                  </a:lnTo>
                  <a:lnTo>
                    <a:pt x="3" y="226"/>
                  </a:lnTo>
                  <a:lnTo>
                    <a:pt x="3" y="224"/>
                  </a:lnTo>
                  <a:lnTo>
                    <a:pt x="3" y="221"/>
                  </a:lnTo>
                  <a:lnTo>
                    <a:pt x="3" y="215"/>
                  </a:lnTo>
                  <a:lnTo>
                    <a:pt x="3" y="214"/>
                  </a:lnTo>
                  <a:lnTo>
                    <a:pt x="3" y="213"/>
                  </a:lnTo>
                  <a:lnTo>
                    <a:pt x="3" y="211"/>
                  </a:lnTo>
                  <a:lnTo>
                    <a:pt x="3" y="208"/>
                  </a:lnTo>
                  <a:lnTo>
                    <a:pt x="3" y="201"/>
                  </a:lnTo>
                  <a:lnTo>
                    <a:pt x="3" y="186"/>
                  </a:lnTo>
                  <a:lnTo>
                    <a:pt x="3" y="185"/>
                  </a:lnTo>
                  <a:lnTo>
                    <a:pt x="3" y="184"/>
                  </a:lnTo>
                  <a:lnTo>
                    <a:pt x="3" y="182"/>
                  </a:lnTo>
                  <a:lnTo>
                    <a:pt x="3" y="177"/>
                  </a:lnTo>
                  <a:lnTo>
                    <a:pt x="3" y="169"/>
                  </a:lnTo>
                  <a:lnTo>
                    <a:pt x="3" y="151"/>
                  </a:lnTo>
                  <a:lnTo>
                    <a:pt x="3" y="150"/>
                  </a:lnTo>
                  <a:lnTo>
                    <a:pt x="3" y="149"/>
                  </a:lnTo>
                  <a:lnTo>
                    <a:pt x="3" y="146"/>
                  </a:lnTo>
                  <a:lnTo>
                    <a:pt x="3" y="141"/>
                  </a:lnTo>
                  <a:lnTo>
                    <a:pt x="3" y="131"/>
                  </a:lnTo>
                  <a:lnTo>
                    <a:pt x="4" y="111"/>
                  </a:lnTo>
                  <a:lnTo>
                    <a:pt x="4" y="110"/>
                  </a:lnTo>
                  <a:lnTo>
                    <a:pt x="4" y="108"/>
                  </a:lnTo>
                  <a:lnTo>
                    <a:pt x="4" y="106"/>
                  </a:lnTo>
                  <a:lnTo>
                    <a:pt x="4" y="101"/>
                  </a:lnTo>
                  <a:lnTo>
                    <a:pt x="4" y="91"/>
                  </a:lnTo>
                  <a:lnTo>
                    <a:pt x="4" y="73"/>
                  </a:lnTo>
                  <a:lnTo>
                    <a:pt x="4" y="72"/>
                  </a:lnTo>
                  <a:lnTo>
                    <a:pt x="4" y="71"/>
                  </a:lnTo>
                  <a:lnTo>
                    <a:pt x="4" y="69"/>
                  </a:lnTo>
                  <a:lnTo>
                    <a:pt x="4" y="65"/>
                  </a:lnTo>
                  <a:lnTo>
                    <a:pt x="4" y="57"/>
                  </a:lnTo>
                  <a:lnTo>
                    <a:pt x="4" y="56"/>
                  </a:lnTo>
                  <a:lnTo>
                    <a:pt x="4" y="55"/>
                  </a:lnTo>
                  <a:lnTo>
                    <a:pt x="4" y="53"/>
                  </a:lnTo>
                  <a:lnTo>
                    <a:pt x="4" y="50"/>
                  </a:lnTo>
                  <a:lnTo>
                    <a:pt x="4" y="43"/>
                  </a:lnTo>
                  <a:lnTo>
                    <a:pt x="4" y="42"/>
                  </a:lnTo>
                  <a:lnTo>
                    <a:pt x="4" y="42"/>
                  </a:lnTo>
                  <a:lnTo>
                    <a:pt x="4" y="40"/>
                  </a:lnTo>
                  <a:lnTo>
                    <a:pt x="4" y="37"/>
                  </a:lnTo>
                  <a:lnTo>
                    <a:pt x="4" y="36"/>
                  </a:lnTo>
                  <a:lnTo>
                    <a:pt x="4" y="36"/>
                  </a:lnTo>
                  <a:lnTo>
                    <a:pt x="4" y="34"/>
                  </a:lnTo>
                  <a:lnTo>
                    <a:pt x="4" y="32"/>
                  </a:lnTo>
                  <a:lnTo>
                    <a:pt x="4" y="31"/>
                  </a:lnTo>
                  <a:lnTo>
                    <a:pt x="4" y="30"/>
                  </a:lnTo>
                  <a:lnTo>
                    <a:pt x="4" y="29"/>
                  </a:lnTo>
                  <a:lnTo>
                    <a:pt x="4" y="27"/>
                  </a:lnTo>
                  <a:lnTo>
                    <a:pt x="4" y="26"/>
                  </a:lnTo>
                  <a:lnTo>
                    <a:pt x="4" y="26"/>
                  </a:lnTo>
                  <a:lnTo>
                    <a:pt x="4" y="25"/>
                  </a:lnTo>
                  <a:lnTo>
                    <a:pt x="4" y="22"/>
                  </a:lnTo>
                  <a:lnTo>
                    <a:pt x="4" y="22"/>
                  </a:lnTo>
                  <a:lnTo>
                    <a:pt x="4" y="22"/>
                  </a:lnTo>
                  <a:lnTo>
                    <a:pt x="4" y="21"/>
                  </a:lnTo>
                  <a:lnTo>
                    <a:pt x="5" y="19"/>
                  </a:lnTo>
                  <a:lnTo>
                    <a:pt x="5" y="19"/>
                  </a:lnTo>
                  <a:lnTo>
                    <a:pt x="5" y="18"/>
                  </a:lnTo>
                  <a:lnTo>
                    <a:pt x="5" y="18"/>
                  </a:lnTo>
                  <a:lnTo>
                    <a:pt x="5" y="16"/>
                  </a:lnTo>
                  <a:lnTo>
                    <a:pt x="5" y="16"/>
                  </a:lnTo>
                  <a:lnTo>
                    <a:pt x="5" y="16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5" y="14"/>
                  </a:lnTo>
                  <a:lnTo>
                    <a:pt x="5" y="14"/>
                  </a:lnTo>
                  <a:lnTo>
                    <a:pt x="5" y="14"/>
                  </a:lnTo>
                  <a:lnTo>
                    <a:pt x="5" y="14"/>
                  </a:lnTo>
                  <a:lnTo>
                    <a:pt x="5" y="13"/>
                  </a:lnTo>
                  <a:lnTo>
                    <a:pt x="5" y="13"/>
                  </a:lnTo>
                  <a:lnTo>
                    <a:pt x="5" y="13"/>
                  </a:lnTo>
                  <a:lnTo>
                    <a:pt x="5" y="13"/>
                  </a:lnTo>
                  <a:lnTo>
                    <a:pt x="5" y="13"/>
                  </a:lnTo>
                  <a:lnTo>
                    <a:pt x="5" y="13"/>
                  </a:lnTo>
                  <a:lnTo>
                    <a:pt x="5" y="13"/>
                  </a:lnTo>
                  <a:lnTo>
                    <a:pt x="5" y="13"/>
                  </a:lnTo>
                  <a:lnTo>
                    <a:pt x="5" y="12"/>
                  </a:lnTo>
                  <a:lnTo>
                    <a:pt x="5" y="12"/>
                  </a:lnTo>
                  <a:lnTo>
                    <a:pt x="5" y="12"/>
                  </a:lnTo>
                  <a:lnTo>
                    <a:pt x="5" y="12"/>
                  </a:lnTo>
                  <a:lnTo>
                    <a:pt x="5" y="12"/>
                  </a:lnTo>
                  <a:lnTo>
                    <a:pt x="5" y="12"/>
                  </a:lnTo>
                  <a:lnTo>
                    <a:pt x="5" y="12"/>
                  </a:lnTo>
                  <a:lnTo>
                    <a:pt x="5" y="12"/>
                  </a:lnTo>
                  <a:lnTo>
                    <a:pt x="5" y="12"/>
                  </a:lnTo>
                  <a:lnTo>
                    <a:pt x="5" y="12"/>
                  </a:lnTo>
                  <a:lnTo>
                    <a:pt x="5" y="12"/>
                  </a:lnTo>
                  <a:lnTo>
                    <a:pt x="5" y="12"/>
                  </a:lnTo>
                  <a:lnTo>
                    <a:pt x="5" y="12"/>
                  </a:lnTo>
                  <a:lnTo>
                    <a:pt x="5" y="12"/>
                  </a:lnTo>
                  <a:lnTo>
                    <a:pt x="5" y="13"/>
                  </a:lnTo>
                  <a:lnTo>
                    <a:pt x="5" y="13"/>
                  </a:lnTo>
                  <a:lnTo>
                    <a:pt x="5" y="13"/>
                  </a:lnTo>
                  <a:lnTo>
                    <a:pt x="5" y="13"/>
                  </a:lnTo>
                  <a:lnTo>
                    <a:pt x="5" y="13"/>
                  </a:lnTo>
                  <a:lnTo>
                    <a:pt x="5" y="13"/>
                  </a:lnTo>
                  <a:lnTo>
                    <a:pt x="5" y="13"/>
                  </a:lnTo>
                  <a:lnTo>
                    <a:pt x="5" y="14"/>
                  </a:lnTo>
                  <a:lnTo>
                    <a:pt x="5" y="14"/>
                  </a:lnTo>
                  <a:lnTo>
                    <a:pt x="5" y="14"/>
                  </a:lnTo>
                  <a:lnTo>
                    <a:pt x="5" y="14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5" y="16"/>
                  </a:lnTo>
                  <a:lnTo>
                    <a:pt x="5" y="16"/>
                  </a:lnTo>
                  <a:lnTo>
                    <a:pt x="5" y="17"/>
                  </a:lnTo>
                  <a:lnTo>
                    <a:pt x="5" y="18"/>
                  </a:lnTo>
                  <a:lnTo>
                    <a:pt x="5" y="18"/>
                  </a:lnTo>
                  <a:lnTo>
                    <a:pt x="5" y="18"/>
                  </a:lnTo>
                  <a:lnTo>
                    <a:pt x="5" y="19"/>
                  </a:lnTo>
                  <a:lnTo>
                    <a:pt x="5" y="21"/>
                  </a:lnTo>
                  <a:lnTo>
                    <a:pt x="5" y="21"/>
                  </a:lnTo>
                  <a:lnTo>
                    <a:pt x="5" y="22"/>
                  </a:lnTo>
                  <a:lnTo>
                    <a:pt x="5" y="23"/>
                  </a:lnTo>
                  <a:lnTo>
                    <a:pt x="5" y="25"/>
                  </a:lnTo>
                  <a:lnTo>
                    <a:pt x="5" y="30"/>
                  </a:lnTo>
                  <a:lnTo>
                    <a:pt x="5" y="31"/>
                  </a:lnTo>
                  <a:lnTo>
                    <a:pt x="5" y="32"/>
                  </a:lnTo>
                  <a:lnTo>
                    <a:pt x="5" y="33"/>
                  </a:lnTo>
                  <a:lnTo>
                    <a:pt x="5" y="36"/>
                  </a:lnTo>
                  <a:lnTo>
                    <a:pt x="6" y="42"/>
                  </a:lnTo>
                  <a:lnTo>
                    <a:pt x="6" y="43"/>
                  </a:lnTo>
                  <a:lnTo>
                    <a:pt x="6" y="44"/>
                  </a:lnTo>
                  <a:lnTo>
                    <a:pt x="6" y="46"/>
                  </a:lnTo>
                  <a:lnTo>
                    <a:pt x="6" y="50"/>
                  </a:lnTo>
                  <a:lnTo>
                    <a:pt x="6" y="57"/>
                  </a:lnTo>
                  <a:lnTo>
                    <a:pt x="6" y="59"/>
                  </a:lnTo>
                  <a:lnTo>
                    <a:pt x="6" y="60"/>
                  </a:lnTo>
                  <a:lnTo>
                    <a:pt x="6" y="61"/>
                  </a:lnTo>
                  <a:lnTo>
                    <a:pt x="6" y="65"/>
                  </a:lnTo>
                  <a:lnTo>
                    <a:pt x="6" y="74"/>
                  </a:lnTo>
                  <a:lnTo>
                    <a:pt x="6" y="91"/>
                  </a:lnTo>
                  <a:lnTo>
                    <a:pt x="6" y="130"/>
                  </a:lnTo>
                  <a:lnTo>
                    <a:pt x="6" y="131"/>
                  </a:lnTo>
                  <a:lnTo>
                    <a:pt x="6" y="132"/>
                  </a:lnTo>
                  <a:lnTo>
                    <a:pt x="6" y="135"/>
                  </a:lnTo>
                  <a:lnTo>
                    <a:pt x="6" y="140"/>
                  </a:lnTo>
                  <a:lnTo>
                    <a:pt x="6" y="151"/>
                  </a:lnTo>
                  <a:lnTo>
                    <a:pt x="7" y="172"/>
                  </a:lnTo>
                  <a:lnTo>
                    <a:pt x="7" y="173"/>
                  </a:lnTo>
                  <a:lnTo>
                    <a:pt x="7" y="174"/>
                  </a:lnTo>
                  <a:lnTo>
                    <a:pt x="7" y="177"/>
                  </a:lnTo>
                  <a:lnTo>
                    <a:pt x="7" y="182"/>
                  </a:lnTo>
                  <a:lnTo>
                    <a:pt x="7" y="191"/>
                  </a:lnTo>
                  <a:lnTo>
                    <a:pt x="7" y="209"/>
                  </a:lnTo>
                  <a:lnTo>
                    <a:pt x="7" y="210"/>
                  </a:lnTo>
                  <a:lnTo>
                    <a:pt x="7" y="211"/>
                  </a:lnTo>
                  <a:lnTo>
                    <a:pt x="7" y="214"/>
                  </a:lnTo>
                  <a:lnTo>
                    <a:pt x="7" y="218"/>
                  </a:lnTo>
                  <a:lnTo>
                    <a:pt x="7" y="225"/>
                  </a:lnTo>
                  <a:lnTo>
                    <a:pt x="7" y="226"/>
                  </a:lnTo>
                  <a:lnTo>
                    <a:pt x="7" y="227"/>
                  </a:lnTo>
                  <a:lnTo>
                    <a:pt x="7" y="229"/>
                  </a:lnTo>
                  <a:lnTo>
                    <a:pt x="7" y="232"/>
                  </a:lnTo>
                  <a:lnTo>
                    <a:pt x="7" y="238"/>
                  </a:lnTo>
                  <a:lnTo>
                    <a:pt x="7" y="239"/>
                  </a:lnTo>
                  <a:lnTo>
                    <a:pt x="7" y="239"/>
                  </a:lnTo>
                  <a:lnTo>
                    <a:pt x="7" y="241"/>
                  </a:lnTo>
                  <a:lnTo>
                    <a:pt x="7" y="243"/>
                  </a:lnTo>
                  <a:lnTo>
                    <a:pt x="7" y="244"/>
                  </a:lnTo>
                  <a:lnTo>
                    <a:pt x="7" y="245"/>
                  </a:lnTo>
                  <a:lnTo>
                    <a:pt x="7" y="246"/>
                  </a:lnTo>
                  <a:lnTo>
                    <a:pt x="7" y="248"/>
                  </a:lnTo>
                  <a:lnTo>
                    <a:pt x="7" y="249"/>
                  </a:lnTo>
                  <a:lnTo>
                    <a:pt x="7" y="249"/>
                  </a:lnTo>
                  <a:lnTo>
                    <a:pt x="7" y="250"/>
                  </a:lnTo>
                  <a:lnTo>
                    <a:pt x="7" y="251"/>
                  </a:lnTo>
                  <a:lnTo>
                    <a:pt x="7" y="251"/>
                  </a:lnTo>
                  <a:lnTo>
                    <a:pt x="7" y="252"/>
                  </a:lnTo>
                  <a:lnTo>
                    <a:pt x="7" y="252"/>
                  </a:lnTo>
                  <a:lnTo>
                    <a:pt x="7" y="253"/>
                  </a:lnTo>
                  <a:lnTo>
                    <a:pt x="7" y="254"/>
                  </a:lnTo>
                  <a:lnTo>
                    <a:pt x="7" y="255"/>
                  </a:lnTo>
                  <a:lnTo>
                    <a:pt x="7" y="255"/>
                  </a:lnTo>
                  <a:lnTo>
                    <a:pt x="7" y="256"/>
                  </a:lnTo>
                  <a:lnTo>
                    <a:pt x="7" y="256"/>
                  </a:lnTo>
                  <a:lnTo>
                    <a:pt x="7" y="256"/>
                  </a:lnTo>
                  <a:lnTo>
                    <a:pt x="7" y="257"/>
                  </a:lnTo>
                  <a:lnTo>
                    <a:pt x="7" y="257"/>
                  </a:lnTo>
                  <a:lnTo>
                    <a:pt x="7" y="257"/>
                  </a:lnTo>
                  <a:lnTo>
                    <a:pt x="7" y="257"/>
                  </a:lnTo>
                  <a:lnTo>
                    <a:pt x="7" y="258"/>
                  </a:lnTo>
                  <a:lnTo>
                    <a:pt x="7" y="258"/>
                  </a:lnTo>
                  <a:lnTo>
                    <a:pt x="7" y="258"/>
                  </a:lnTo>
                  <a:lnTo>
                    <a:pt x="7" y="258"/>
                  </a:lnTo>
                  <a:lnTo>
                    <a:pt x="7" y="258"/>
                  </a:lnTo>
                  <a:lnTo>
                    <a:pt x="7" y="258"/>
                  </a:lnTo>
                  <a:lnTo>
                    <a:pt x="7" y="258"/>
                  </a:lnTo>
                  <a:lnTo>
                    <a:pt x="8" y="258"/>
                  </a:lnTo>
                  <a:lnTo>
                    <a:pt x="8" y="258"/>
                  </a:lnTo>
                  <a:lnTo>
                    <a:pt x="8" y="258"/>
                  </a:lnTo>
                  <a:lnTo>
                    <a:pt x="8" y="258"/>
                  </a:lnTo>
                  <a:lnTo>
                    <a:pt x="8" y="259"/>
                  </a:lnTo>
                  <a:lnTo>
                    <a:pt x="8" y="259"/>
                  </a:lnTo>
                  <a:lnTo>
                    <a:pt x="8" y="259"/>
                  </a:lnTo>
                  <a:lnTo>
                    <a:pt x="8" y="259"/>
                  </a:lnTo>
                  <a:lnTo>
                    <a:pt x="8" y="259"/>
                  </a:lnTo>
                  <a:lnTo>
                    <a:pt x="8" y="259"/>
                  </a:lnTo>
                  <a:lnTo>
                    <a:pt x="8" y="258"/>
                  </a:lnTo>
                  <a:lnTo>
                    <a:pt x="8" y="258"/>
                  </a:lnTo>
                  <a:lnTo>
                    <a:pt x="8" y="258"/>
                  </a:lnTo>
                  <a:lnTo>
                    <a:pt x="8" y="258"/>
                  </a:lnTo>
                  <a:lnTo>
                    <a:pt x="8" y="258"/>
                  </a:lnTo>
                  <a:lnTo>
                    <a:pt x="8" y="258"/>
                  </a:lnTo>
                  <a:lnTo>
                    <a:pt x="8" y="258"/>
                  </a:lnTo>
                  <a:lnTo>
                    <a:pt x="8" y="258"/>
                  </a:lnTo>
                  <a:lnTo>
                    <a:pt x="8" y="258"/>
                  </a:lnTo>
                  <a:lnTo>
                    <a:pt x="8" y="258"/>
                  </a:lnTo>
                  <a:lnTo>
                    <a:pt x="8" y="258"/>
                  </a:lnTo>
                  <a:lnTo>
                    <a:pt x="8" y="257"/>
                  </a:lnTo>
                  <a:lnTo>
                    <a:pt x="8" y="257"/>
                  </a:lnTo>
                  <a:lnTo>
                    <a:pt x="8" y="257"/>
                  </a:lnTo>
                  <a:lnTo>
                    <a:pt x="8" y="256"/>
                  </a:lnTo>
                  <a:lnTo>
                    <a:pt x="8" y="256"/>
                  </a:lnTo>
                  <a:lnTo>
                    <a:pt x="8" y="256"/>
                  </a:lnTo>
                  <a:lnTo>
                    <a:pt x="8" y="255"/>
                  </a:lnTo>
                  <a:lnTo>
                    <a:pt x="8" y="255"/>
                  </a:lnTo>
                  <a:lnTo>
                    <a:pt x="8" y="255"/>
                  </a:lnTo>
                  <a:lnTo>
                    <a:pt x="8" y="254"/>
                  </a:lnTo>
                  <a:lnTo>
                    <a:pt x="8" y="254"/>
                  </a:lnTo>
                  <a:lnTo>
                    <a:pt x="8" y="253"/>
                  </a:lnTo>
                  <a:lnTo>
                    <a:pt x="8" y="253"/>
                  </a:lnTo>
                  <a:lnTo>
                    <a:pt x="8" y="252"/>
                  </a:lnTo>
                  <a:lnTo>
                    <a:pt x="8" y="252"/>
                  </a:lnTo>
                  <a:lnTo>
                    <a:pt x="8" y="251"/>
                  </a:lnTo>
                  <a:lnTo>
                    <a:pt x="8" y="249"/>
                  </a:lnTo>
                  <a:lnTo>
                    <a:pt x="8" y="249"/>
                  </a:lnTo>
                  <a:lnTo>
                    <a:pt x="8" y="248"/>
                  </a:lnTo>
                  <a:lnTo>
                    <a:pt x="8" y="247"/>
                  </a:lnTo>
                  <a:lnTo>
                    <a:pt x="8" y="245"/>
                  </a:lnTo>
                  <a:lnTo>
                    <a:pt x="8" y="244"/>
                  </a:lnTo>
                  <a:lnTo>
                    <a:pt x="8" y="243"/>
                  </a:lnTo>
                  <a:lnTo>
                    <a:pt x="8" y="242"/>
                  </a:lnTo>
                  <a:lnTo>
                    <a:pt x="8" y="239"/>
                  </a:lnTo>
                  <a:lnTo>
                    <a:pt x="8" y="238"/>
                  </a:lnTo>
                  <a:lnTo>
                    <a:pt x="8" y="238"/>
                  </a:lnTo>
                  <a:lnTo>
                    <a:pt x="8" y="236"/>
                  </a:lnTo>
                  <a:lnTo>
                    <a:pt x="8" y="233"/>
                  </a:lnTo>
                  <a:lnTo>
                    <a:pt x="8" y="226"/>
                  </a:lnTo>
                  <a:lnTo>
                    <a:pt x="8" y="225"/>
                  </a:lnTo>
                  <a:lnTo>
                    <a:pt x="8" y="224"/>
                  </a:lnTo>
                  <a:lnTo>
                    <a:pt x="8" y="222"/>
                  </a:lnTo>
                  <a:lnTo>
                    <a:pt x="8" y="218"/>
                  </a:lnTo>
                  <a:lnTo>
                    <a:pt x="8" y="210"/>
                  </a:lnTo>
                  <a:lnTo>
                    <a:pt x="9" y="192"/>
                  </a:lnTo>
                  <a:lnTo>
                    <a:pt x="9" y="190"/>
                  </a:lnTo>
                  <a:lnTo>
                    <a:pt x="9" y="189"/>
                  </a:lnTo>
                  <a:lnTo>
                    <a:pt x="9" y="187"/>
                  </a:lnTo>
                  <a:lnTo>
                    <a:pt x="9" y="182"/>
                  </a:lnTo>
                  <a:lnTo>
                    <a:pt x="9" y="173"/>
                  </a:lnTo>
                  <a:lnTo>
                    <a:pt x="9" y="153"/>
                  </a:lnTo>
                  <a:lnTo>
                    <a:pt x="9" y="112"/>
                  </a:lnTo>
                  <a:lnTo>
                    <a:pt x="9" y="110"/>
                  </a:lnTo>
                  <a:lnTo>
                    <a:pt x="9" y="109"/>
                  </a:lnTo>
                  <a:lnTo>
                    <a:pt x="9" y="106"/>
                  </a:lnTo>
                  <a:lnTo>
                    <a:pt x="9" y="101"/>
                  </a:lnTo>
                  <a:lnTo>
                    <a:pt x="9" y="90"/>
                  </a:lnTo>
                  <a:lnTo>
                    <a:pt x="10" y="69"/>
                  </a:lnTo>
                  <a:lnTo>
                    <a:pt x="10" y="68"/>
                  </a:lnTo>
                  <a:lnTo>
                    <a:pt x="10" y="67"/>
                  </a:lnTo>
                  <a:lnTo>
                    <a:pt x="10" y="64"/>
                  </a:lnTo>
                  <a:lnTo>
                    <a:pt x="10" y="60"/>
                  </a:lnTo>
                  <a:lnTo>
                    <a:pt x="10" y="50"/>
                  </a:lnTo>
                  <a:lnTo>
                    <a:pt x="10" y="49"/>
                  </a:lnTo>
                  <a:lnTo>
                    <a:pt x="10" y="48"/>
                  </a:lnTo>
                  <a:lnTo>
                    <a:pt x="10" y="46"/>
                  </a:lnTo>
                  <a:lnTo>
                    <a:pt x="10" y="42"/>
                  </a:lnTo>
                  <a:lnTo>
                    <a:pt x="10" y="34"/>
                  </a:lnTo>
                  <a:lnTo>
                    <a:pt x="10" y="33"/>
                  </a:lnTo>
                  <a:lnTo>
                    <a:pt x="10" y="32"/>
                  </a:lnTo>
                  <a:lnTo>
                    <a:pt x="10" y="30"/>
                  </a:lnTo>
                  <a:lnTo>
                    <a:pt x="10" y="27"/>
                  </a:lnTo>
                  <a:lnTo>
                    <a:pt x="10" y="26"/>
                  </a:lnTo>
                  <a:lnTo>
                    <a:pt x="10" y="25"/>
                  </a:lnTo>
                  <a:lnTo>
                    <a:pt x="10" y="24"/>
                  </a:lnTo>
                  <a:lnTo>
                    <a:pt x="10" y="21"/>
                  </a:lnTo>
                  <a:lnTo>
                    <a:pt x="10" y="20"/>
                  </a:lnTo>
                  <a:lnTo>
                    <a:pt x="10" y="19"/>
                  </a:lnTo>
                  <a:lnTo>
                    <a:pt x="10" y="18"/>
                  </a:lnTo>
                  <a:lnTo>
                    <a:pt x="10" y="15"/>
                  </a:lnTo>
                  <a:lnTo>
                    <a:pt x="10" y="14"/>
                  </a:lnTo>
                  <a:lnTo>
                    <a:pt x="10" y="14"/>
                  </a:lnTo>
                  <a:lnTo>
                    <a:pt x="10" y="13"/>
                  </a:lnTo>
                  <a:lnTo>
                    <a:pt x="10" y="10"/>
                  </a:lnTo>
                  <a:lnTo>
                    <a:pt x="10" y="10"/>
                  </a:lnTo>
                  <a:lnTo>
                    <a:pt x="10" y="9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7"/>
                  </a:lnTo>
                  <a:lnTo>
                    <a:pt x="10" y="6"/>
                  </a:lnTo>
                  <a:lnTo>
                    <a:pt x="10" y="6"/>
                  </a:lnTo>
                  <a:lnTo>
                    <a:pt x="10" y="6"/>
                  </a:lnTo>
                  <a:lnTo>
                    <a:pt x="10" y="5"/>
                  </a:lnTo>
                  <a:lnTo>
                    <a:pt x="10" y="5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3"/>
                  </a:lnTo>
                  <a:lnTo>
                    <a:pt x="10" y="3"/>
                  </a:lnTo>
                  <a:lnTo>
                    <a:pt x="10" y="3"/>
                  </a:lnTo>
                  <a:lnTo>
                    <a:pt x="10" y="3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3"/>
                  </a:lnTo>
                  <a:lnTo>
                    <a:pt x="11" y="3"/>
                  </a:lnTo>
                  <a:lnTo>
                    <a:pt x="11" y="3"/>
                  </a:lnTo>
                  <a:lnTo>
                    <a:pt x="11" y="4"/>
                  </a:lnTo>
                  <a:lnTo>
                    <a:pt x="11" y="5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11" y="8"/>
                  </a:lnTo>
                  <a:lnTo>
                    <a:pt x="11" y="9"/>
                  </a:lnTo>
                  <a:lnTo>
                    <a:pt x="11" y="9"/>
                  </a:lnTo>
                  <a:lnTo>
                    <a:pt x="11" y="10"/>
                  </a:lnTo>
                  <a:lnTo>
                    <a:pt x="11" y="12"/>
                  </a:lnTo>
                  <a:lnTo>
                    <a:pt x="11" y="13"/>
                  </a:lnTo>
                  <a:lnTo>
                    <a:pt x="11" y="13"/>
                  </a:lnTo>
                  <a:lnTo>
                    <a:pt x="11" y="14"/>
                  </a:lnTo>
                  <a:lnTo>
                    <a:pt x="11" y="17"/>
                  </a:lnTo>
                  <a:lnTo>
                    <a:pt x="11" y="22"/>
                  </a:lnTo>
                  <a:lnTo>
                    <a:pt x="11" y="23"/>
                  </a:lnTo>
                  <a:lnTo>
                    <a:pt x="11" y="24"/>
                  </a:lnTo>
                  <a:lnTo>
                    <a:pt x="11" y="26"/>
                  </a:lnTo>
                  <a:lnTo>
                    <a:pt x="11" y="29"/>
                  </a:lnTo>
                  <a:lnTo>
                    <a:pt x="11" y="37"/>
                  </a:lnTo>
                  <a:lnTo>
                    <a:pt x="11" y="38"/>
                  </a:lnTo>
                  <a:lnTo>
                    <a:pt x="11" y="39"/>
                  </a:lnTo>
                  <a:lnTo>
                    <a:pt x="11" y="41"/>
                  </a:lnTo>
                  <a:lnTo>
                    <a:pt x="11" y="45"/>
                  </a:lnTo>
                  <a:lnTo>
                    <a:pt x="11" y="54"/>
                  </a:lnTo>
                  <a:lnTo>
                    <a:pt x="11" y="55"/>
                  </a:lnTo>
                  <a:lnTo>
                    <a:pt x="11" y="56"/>
                  </a:lnTo>
                  <a:lnTo>
                    <a:pt x="11" y="59"/>
                  </a:lnTo>
                  <a:lnTo>
                    <a:pt x="11" y="63"/>
                  </a:lnTo>
                  <a:lnTo>
                    <a:pt x="11" y="73"/>
                  </a:lnTo>
                  <a:lnTo>
                    <a:pt x="11" y="95"/>
                  </a:lnTo>
                  <a:lnTo>
                    <a:pt x="11" y="96"/>
                  </a:lnTo>
                  <a:lnTo>
                    <a:pt x="11" y="97"/>
                  </a:lnTo>
                  <a:lnTo>
                    <a:pt x="12" y="100"/>
                  </a:lnTo>
                  <a:lnTo>
                    <a:pt x="12" y="105"/>
                  </a:lnTo>
                  <a:lnTo>
                    <a:pt x="12" y="116"/>
                  </a:lnTo>
                  <a:lnTo>
                    <a:pt x="12" y="138"/>
                  </a:lnTo>
                  <a:lnTo>
                    <a:pt x="12" y="139"/>
                  </a:lnTo>
                  <a:lnTo>
                    <a:pt x="12" y="140"/>
                  </a:lnTo>
                  <a:lnTo>
                    <a:pt x="12" y="143"/>
                  </a:lnTo>
                  <a:lnTo>
                    <a:pt x="12" y="148"/>
                  </a:lnTo>
                  <a:lnTo>
                    <a:pt x="12" y="159"/>
                  </a:lnTo>
                  <a:lnTo>
                    <a:pt x="12" y="180"/>
                  </a:lnTo>
                  <a:lnTo>
                    <a:pt x="12" y="181"/>
                  </a:lnTo>
                  <a:lnTo>
                    <a:pt x="12" y="183"/>
                  </a:lnTo>
                  <a:lnTo>
                    <a:pt x="12" y="185"/>
                  </a:lnTo>
                  <a:lnTo>
                    <a:pt x="12" y="190"/>
                  </a:lnTo>
                  <a:lnTo>
                    <a:pt x="12" y="200"/>
                  </a:lnTo>
                </a:path>
              </a:pathLst>
            </a:custGeom>
            <a:noFill/>
            <a:ln w="3175" cap="sq">
              <a:solidFill>
                <a:srgbClr val="008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95" name="Freeform 154"/>
            <p:cNvSpPr>
              <a:spLocks/>
            </p:cNvSpPr>
            <p:nvPr/>
          </p:nvSpPr>
          <p:spPr bwMode="auto">
            <a:xfrm>
              <a:off x="2030066" y="3534916"/>
              <a:ext cx="19050" cy="474663"/>
            </a:xfrm>
            <a:custGeom>
              <a:avLst/>
              <a:gdLst/>
              <a:ahLst/>
              <a:cxnLst>
                <a:cxn ang="0">
                  <a:pos x="0" y="238"/>
                </a:cxn>
                <a:cxn ang="0">
                  <a:pos x="1" y="265"/>
                </a:cxn>
                <a:cxn ang="0">
                  <a:pos x="1" y="277"/>
                </a:cxn>
                <a:cxn ang="0">
                  <a:pos x="1" y="282"/>
                </a:cxn>
                <a:cxn ang="0">
                  <a:pos x="1" y="287"/>
                </a:cxn>
                <a:cxn ang="0">
                  <a:pos x="1" y="288"/>
                </a:cxn>
                <a:cxn ang="0">
                  <a:pos x="1" y="289"/>
                </a:cxn>
                <a:cxn ang="0">
                  <a:pos x="1" y="288"/>
                </a:cxn>
                <a:cxn ang="0">
                  <a:pos x="1" y="287"/>
                </a:cxn>
                <a:cxn ang="0">
                  <a:pos x="2" y="283"/>
                </a:cxn>
                <a:cxn ang="0">
                  <a:pos x="2" y="275"/>
                </a:cxn>
                <a:cxn ang="0">
                  <a:pos x="2" y="264"/>
                </a:cxn>
                <a:cxn ang="0">
                  <a:pos x="2" y="216"/>
                </a:cxn>
                <a:cxn ang="0">
                  <a:pos x="3" y="168"/>
                </a:cxn>
                <a:cxn ang="0">
                  <a:pos x="3" y="112"/>
                </a:cxn>
                <a:cxn ang="0">
                  <a:pos x="3" y="60"/>
                </a:cxn>
                <a:cxn ang="0">
                  <a:pos x="3" y="37"/>
                </a:cxn>
                <a:cxn ang="0">
                  <a:pos x="3" y="25"/>
                </a:cxn>
                <a:cxn ang="0">
                  <a:pos x="4" y="18"/>
                </a:cxn>
                <a:cxn ang="0">
                  <a:pos x="4" y="13"/>
                </a:cxn>
                <a:cxn ang="0">
                  <a:pos x="4" y="10"/>
                </a:cxn>
                <a:cxn ang="0">
                  <a:pos x="4" y="9"/>
                </a:cxn>
                <a:cxn ang="0">
                  <a:pos x="4" y="9"/>
                </a:cxn>
                <a:cxn ang="0">
                  <a:pos x="4" y="10"/>
                </a:cxn>
                <a:cxn ang="0">
                  <a:pos x="4" y="13"/>
                </a:cxn>
                <a:cxn ang="0">
                  <a:pos x="4" y="18"/>
                </a:cxn>
                <a:cxn ang="0">
                  <a:pos x="5" y="34"/>
                </a:cxn>
                <a:cxn ang="0">
                  <a:pos x="5" y="68"/>
                </a:cxn>
                <a:cxn ang="0">
                  <a:pos x="5" y="156"/>
                </a:cxn>
                <a:cxn ang="0">
                  <a:pos x="6" y="221"/>
                </a:cxn>
                <a:cxn ang="0">
                  <a:pos x="6" y="261"/>
                </a:cxn>
                <a:cxn ang="0">
                  <a:pos x="6" y="281"/>
                </a:cxn>
                <a:cxn ang="0">
                  <a:pos x="7" y="290"/>
                </a:cxn>
                <a:cxn ang="0">
                  <a:pos x="7" y="296"/>
                </a:cxn>
                <a:cxn ang="0">
                  <a:pos x="7" y="298"/>
                </a:cxn>
                <a:cxn ang="0">
                  <a:pos x="7" y="299"/>
                </a:cxn>
                <a:cxn ang="0">
                  <a:pos x="7" y="299"/>
                </a:cxn>
                <a:cxn ang="0">
                  <a:pos x="7" y="297"/>
                </a:cxn>
                <a:cxn ang="0">
                  <a:pos x="7" y="294"/>
                </a:cxn>
                <a:cxn ang="0">
                  <a:pos x="7" y="286"/>
                </a:cxn>
                <a:cxn ang="0">
                  <a:pos x="7" y="275"/>
                </a:cxn>
                <a:cxn ang="0">
                  <a:pos x="7" y="256"/>
                </a:cxn>
                <a:cxn ang="0">
                  <a:pos x="8" y="202"/>
                </a:cxn>
                <a:cxn ang="0">
                  <a:pos x="9" y="83"/>
                </a:cxn>
                <a:cxn ang="0">
                  <a:pos x="9" y="40"/>
                </a:cxn>
                <a:cxn ang="0">
                  <a:pos x="9" y="25"/>
                </a:cxn>
                <a:cxn ang="0">
                  <a:pos x="9" y="9"/>
                </a:cxn>
                <a:cxn ang="0">
                  <a:pos x="9" y="4"/>
                </a:cxn>
                <a:cxn ang="0">
                  <a:pos x="10" y="1"/>
                </a:cxn>
                <a:cxn ang="0">
                  <a:pos x="10" y="0"/>
                </a:cxn>
                <a:cxn ang="0">
                  <a:pos x="10" y="0"/>
                </a:cxn>
                <a:cxn ang="0">
                  <a:pos x="10" y="1"/>
                </a:cxn>
                <a:cxn ang="0">
                  <a:pos x="10" y="4"/>
                </a:cxn>
                <a:cxn ang="0">
                  <a:pos x="10" y="11"/>
                </a:cxn>
                <a:cxn ang="0">
                  <a:pos x="10" y="27"/>
                </a:cxn>
                <a:cxn ang="0">
                  <a:pos x="10" y="60"/>
                </a:cxn>
                <a:cxn ang="0">
                  <a:pos x="11" y="110"/>
                </a:cxn>
                <a:cxn ang="0">
                  <a:pos x="11" y="176"/>
                </a:cxn>
                <a:cxn ang="0">
                  <a:pos x="11" y="227"/>
                </a:cxn>
                <a:cxn ang="0">
                  <a:pos x="12" y="266"/>
                </a:cxn>
                <a:cxn ang="0">
                  <a:pos x="12" y="285"/>
                </a:cxn>
                <a:cxn ang="0">
                  <a:pos x="12" y="296"/>
                </a:cxn>
              </a:cxnLst>
              <a:rect l="0" t="0" r="r" b="b"/>
              <a:pathLst>
                <a:path w="12" h="299">
                  <a:moveTo>
                    <a:pt x="0" y="219"/>
                  </a:moveTo>
                  <a:lnTo>
                    <a:pt x="0" y="220"/>
                  </a:lnTo>
                  <a:lnTo>
                    <a:pt x="0" y="221"/>
                  </a:lnTo>
                  <a:lnTo>
                    <a:pt x="0" y="223"/>
                  </a:lnTo>
                  <a:lnTo>
                    <a:pt x="0" y="228"/>
                  </a:lnTo>
                  <a:lnTo>
                    <a:pt x="0" y="236"/>
                  </a:lnTo>
                  <a:lnTo>
                    <a:pt x="0" y="237"/>
                  </a:lnTo>
                  <a:lnTo>
                    <a:pt x="0" y="238"/>
                  </a:lnTo>
                  <a:lnTo>
                    <a:pt x="0" y="240"/>
                  </a:lnTo>
                  <a:lnTo>
                    <a:pt x="0" y="245"/>
                  </a:lnTo>
                  <a:lnTo>
                    <a:pt x="1" y="252"/>
                  </a:lnTo>
                  <a:lnTo>
                    <a:pt x="1" y="253"/>
                  </a:lnTo>
                  <a:lnTo>
                    <a:pt x="1" y="254"/>
                  </a:lnTo>
                  <a:lnTo>
                    <a:pt x="1" y="256"/>
                  </a:lnTo>
                  <a:lnTo>
                    <a:pt x="1" y="259"/>
                  </a:lnTo>
                  <a:lnTo>
                    <a:pt x="1" y="265"/>
                  </a:lnTo>
                  <a:lnTo>
                    <a:pt x="1" y="266"/>
                  </a:lnTo>
                  <a:lnTo>
                    <a:pt x="1" y="267"/>
                  </a:lnTo>
                  <a:lnTo>
                    <a:pt x="1" y="269"/>
                  </a:lnTo>
                  <a:lnTo>
                    <a:pt x="1" y="272"/>
                  </a:lnTo>
                  <a:lnTo>
                    <a:pt x="1" y="272"/>
                  </a:lnTo>
                  <a:lnTo>
                    <a:pt x="1" y="273"/>
                  </a:lnTo>
                  <a:lnTo>
                    <a:pt x="1" y="274"/>
                  </a:lnTo>
                  <a:lnTo>
                    <a:pt x="1" y="277"/>
                  </a:lnTo>
                  <a:lnTo>
                    <a:pt x="1" y="277"/>
                  </a:lnTo>
                  <a:lnTo>
                    <a:pt x="1" y="278"/>
                  </a:lnTo>
                  <a:lnTo>
                    <a:pt x="1" y="279"/>
                  </a:lnTo>
                  <a:lnTo>
                    <a:pt x="1" y="280"/>
                  </a:lnTo>
                  <a:lnTo>
                    <a:pt x="1" y="280"/>
                  </a:lnTo>
                  <a:lnTo>
                    <a:pt x="1" y="281"/>
                  </a:lnTo>
                  <a:lnTo>
                    <a:pt x="1" y="282"/>
                  </a:lnTo>
                  <a:lnTo>
                    <a:pt x="1" y="282"/>
                  </a:lnTo>
                  <a:lnTo>
                    <a:pt x="1" y="283"/>
                  </a:lnTo>
                  <a:lnTo>
                    <a:pt x="1" y="285"/>
                  </a:lnTo>
                  <a:lnTo>
                    <a:pt x="1" y="285"/>
                  </a:lnTo>
                  <a:lnTo>
                    <a:pt x="1" y="285"/>
                  </a:lnTo>
                  <a:lnTo>
                    <a:pt x="1" y="286"/>
                  </a:lnTo>
                  <a:lnTo>
                    <a:pt x="1" y="286"/>
                  </a:lnTo>
                  <a:lnTo>
                    <a:pt x="1" y="286"/>
                  </a:lnTo>
                  <a:lnTo>
                    <a:pt x="1" y="287"/>
                  </a:lnTo>
                  <a:lnTo>
                    <a:pt x="1" y="287"/>
                  </a:lnTo>
                  <a:lnTo>
                    <a:pt x="1" y="288"/>
                  </a:lnTo>
                  <a:lnTo>
                    <a:pt x="1" y="288"/>
                  </a:lnTo>
                  <a:lnTo>
                    <a:pt x="1" y="288"/>
                  </a:lnTo>
                  <a:lnTo>
                    <a:pt x="1" y="288"/>
                  </a:lnTo>
                  <a:lnTo>
                    <a:pt x="1" y="288"/>
                  </a:lnTo>
                  <a:lnTo>
                    <a:pt x="1" y="288"/>
                  </a:lnTo>
                  <a:lnTo>
                    <a:pt x="1" y="288"/>
                  </a:lnTo>
                  <a:lnTo>
                    <a:pt x="1" y="288"/>
                  </a:lnTo>
                  <a:lnTo>
                    <a:pt x="1" y="289"/>
                  </a:lnTo>
                  <a:lnTo>
                    <a:pt x="1" y="289"/>
                  </a:lnTo>
                  <a:lnTo>
                    <a:pt x="1" y="289"/>
                  </a:lnTo>
                  <a:lnTo>
                    <a:pt x="1" y="289"/>
                  </a:lnTo>
                  <a:lnTo>
                    <a:pt x="1" y="289"/>
                  </a:lnTo>
                  <a:lnTo>
                    <a:pt x="1" y="289"/>
                  </a:lnTo>
                  <a:lnTo>
                    <a:pt x="1" y="289"/>
                  </a:lnTo>
                  <a:lnTo>
                    <a:pt x="1" y="289"/>
                  </a:lnTo>
                  <a:lnTo>
                    <a:pt x="1" y="289"/>
                  </a:lnTo>
                  <a:lnTo>
                    <a:pt x="1" y="289"/>
                  </a:lnTo>
                  <a:lnTo>
                    <a:pt x="1" y="289"/>
                  </a:lnTo>
                  <a:lnTo>
                    <a:pt x="1" y="289"/>
                  </a:lnTo>
                  <a:lnTo>
                    <a:pt x="1" y="288"/>
                  </a:lnTo>
                  <a:lnTo>
                    <a:pt x="1" y="288"/>
                  </a:lnTo>
                  <a:lnTo>
                    <a:pt x="1" y="288"/>
                  </a:lnTo>
                  <a:lnTo>
                    <a:pt x="1" y="288"/>
                  </a:lnTo>
                  <a:lnTo>
                    <a:pt x="1" y="288"/>
                  </a:lnTo>
                  <a:lnTo>
                    <a:pt x="1" y="288"/>
                  </a:lnTo>
                  <a:lnTo>
                    <a:pt x="1" y="288"/>
                  </a:lnTo>
                  <a:lnTo>
                    <a:pt x="1" y="288"/>
                  </a:lnTo>
                  <a:lnTo>
                    <a:pt x="1" y="287"/>
                  </a:lnTo>
                  <a:lnTo>
                    <a:pt x="1" y="287"/>
                  </a:lnTo>
                  <a:lnTo>
                    <a:pt x="1" y="287"/>
                  </a:lnTo>
                  <a:lnTo>
                    <a:pt x="1" y="286"/>
                  </a:lnTo>
                  <a:lnTo>
                    <a:pt x="1" y="286"/>
                  </a:lnTo>
                  <a:lnTo>
                    <a:pt x="1" y="286"/>
                  </a:lnTo>
                  <a:lnTo>
                    <a:pt x="1" y="285"/>
                  </a:lnTo>
                  <a:lnTo>
                    <a:pt x="1" y="285"/>
                  </a:lnTo>
                  <a:lnTo>
                    <a:pt x="1" y="284"/>
                  </a:lnTo>
                  <a:lnTo>
                    <a:pt x="1" y="284"/>
                  </a:lnTo>
                  <a:lnTo>
                    <a:pt x="2" y="283"/>
                  </a:lnTo>
                  <a:lnTo>
                    <a:pt x="2" y="281"/>
                  </a:lnTo>
                  <a:lnTo>
                    <a:pt x="2" y="281"/>
                  </a:lnTo>
                  <a:lnTo>
                    <a:pt x="2" y="281"/>
                  </a:lnTo>
                  <a:lnTo>
                    <a:pt x="2" y="280"/>
                  </a:lnTo>
                  <a:lnTo>
                    <a:pt x="2" y="277"/>
                  </a:lnTo>
                  <a:lnTo>
                    <a:pt x="2" y="277"/>
                  </a:lnTo>
                  <a:lnTo>
                    <a:pt x="2" y="276"/>
                  </a:lnTo>
                  <a:lnTo>
                    <a:pt x="2" y="275"/>
                  </a:lnTo>
                  <a:lnTo>
                    <a:pt x="2" y="273"/>
                  </a:lnTo>
                  <a:lnTo>
                    <a:pt x="2" y="272"/>
                  </a:lnTo>
                  <a:lnTo>
                    <a:pt x="2" y="271"/>
                  </a:lnTo>
                  <a:lnTo>
                    <a:pt x="2" y="270"/>
                  </a:lnTo>
                  <a:lnTo>
                    <a:pt x="2" y="267"/>
                  </a:lnTo>
                  <a:lnTo>
                    <a:pt x="2" y="266"/>
                  </a:lnTo>
                  <a:lnTo>
                    <a:pt x="2" y="266"/>
                  </a:lnTo>
                  <a:lnTo>
                    <a:pt x="2" y="264"/>
                  </a:lnTo>
                  <a:lnTo>
                    <a:pt x="2" y="261"/>
                  </a:lnTo>
                  <a:lnTo>
                    <a:pt x="2" y="254"/>
                  </a:lnTo>
                  <a:lnTo>
                    <a:pt x="2" y="253"/>
                  </a:lnTo>
                  <a:lnTo>
                    <a:pt x="2" y="252"/>
                  </a:lnTo>
                  <a:lnTo>
                    <a:pt x="2" y="250"/>
                  </a:lnTo>
                  <a:lnTo>
                    <a:pt x="2" y="246"/>
                  </a:lnTo>
                  <a:lnTo>
                    <a:pt x="2" y="236"/>
                  </a:lnTo>
                  <a:lnTo>
                    <a:pt x="2" y="216"/>
                  </a:lnTo>
                  <a:lnTo>
                    <a:pt x="2" y="215"/>
                  </a:lnTo>
                  <a:lnTo>
                    <a:pt x="2" y="214"/>
                  </a:lnTo>
                  <a:lnTo>
                    <a:pt x="2" y="211"/>
                  </a:lnTo>
                  <a:lnTo>
                    <a:pt x="2" y="205"/>
                  </a:lnTo>
                  <a:lnTo>
                    <a:pt x="2" y="194"/>
                  </a:lnTo>
                  <a:lnTo>
                    <a:pt x="3" y="171"/>
                  </a:lnTo>
                  <a:lnTo>
                    <a:pt x="3" y="169"/>
                  </a:lnTo>
                  <a:lnTo>
                    <a:pt x="3" y="168"/>
                  </a:lnTo>
                  <a:lnTo>
                    <a:pt x="3" y="165"/>
                  </a:lnTo>
                  <a:lnTo>
                    <a:pt x="3" y="159"/>
                  </a:lnTo>
                  <a:lnTo>
                    <a:pt x="3" y="147"/>
                  </a:lnTo>
                  <a:lnTo>
                    <a:pt x="3" y="123"/>
                  </a:lnTo>
                  <a:lnTo>
                    <a:pt x="3" y="122"/>
                  </a:lnTo>
                  <a:lnTo>
                    <a:pt x="3" y="121"/>
                  </a:lnTo>
                  <a:lnTo>
                    <a:pt x="3" y="118"/>
                  </a:lnTo>
                  <a:lnTo>
                    <a:pt x="3" y="112"/>
                  </a:lnTo>
                  <a:lnTo>
                    <a:pt x="3" y="100"/>
                  </a:lnTo>
                  <a:lnTo>
                    <a:pt x="3" y="79"/>
                  </a:lnTo>
                  <a:lnTo>
                    <a:pt x="3" y="78"/>
                  </a:lnTo>
                  <a:lnTo>
                    <a:pt x="3" y="76"/>
                  </a:lnTo>
                  <a:lnTo>
                    <a:pt x="3" y="74"/>
                  </a:lnTo>
                  <a:lnTo>
                    <a:pt x="3" y="69"/>
                  </a:lnTo>
                  <a:lnTo>
                    <a:pt x="3" y="60"/>
                  </a:lnTo>
                  <a:lnTo>
                    <a:pt x="3" y="60"/>
                  </a:lnTo>
                  <a:lnTo>
                    <a:pt x="3" y="58"/>
                  </a:lnTo>
                  <a:lnTo>
                    <a:pt x="3" y="56"/>
                  </a:lnTo>
                  <a:lnTo>
                    <a:pt x="3" y="52"/>
                  </a:lnTo>
                  <a:lnTo>
                    <a:pt x="3" y="45"/>
                  </a:lnTo>
                  <a:lnTo>
                    <a:pt x="3" y="44"/>
                  </a:lnTo>
                  <a:lnTo>
                    <a:pt x="3" y="43"/>
                  </a:lnTo>
                  <a:lnTo>
                    <a:pt x="3" y="41"/>
                  </a:lnTo>
                  <a:lnTo>
                    <a:pt x="3" y="37"/>
                  </a:lnTo>
                  <a:lnTo>
                    <a:pt x="3" y="37"/>
                  </a:lnTo>
                  <a:lnTo>
                    <a:pt x="3" y="36"/>
                  </a:lnTo>
                  <a:lnTo>
                    <a:pt x="3" y="34"/>
                  </a:lnTo>
                  <a:lnTo>
                    <a:pt x="3" y="31"/>
                  </a:lnTo>
                  <a:lnTo>
                    <a:pt x="3" y="30"/>
                  </a:lnTo>
                  <a:lnTo>
                    <a:pt x="3" y="29"/>
                  </a:lnTo>
                  <a:lnTo>
                    <a:pt x="3" y="28"/>
                  </a:lnTo>
                  <a:lnTo>
                    <a:pt x="3" y="25"/>
                  </a:lnTo>
                  <a:lnTo>
                    <a:pt x="4" y="25"/>
                  </a:lnTo>
                  <a:lnTo>
                    <a:pt x="4" y="24"/>
                  </a:lnTo>
                  <a:lnTo>
                    <a:pt x="4" y="23"/>
                  </a:lnTo>
                  <a:lnTo>
                    <a:pt x="4" y="21"/>
                  </a:lnTo>
                  <a:lnTo>
                    <a:pt x="4" y="20"/>
                  </a:lnTo>
                  <a:lnTo>
                    <a:pt x="4" y="19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7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4" y="15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3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9"/>
                  </a:lnTo>
                  <a:lnTo>
                    <a:pt x="4" y="9"/>
                  </a:lnTo>
                  <a:lnTo>
                    <a:pt x="4" y="9"/>
                  </a:lnTo>
                  <a:lnTo>
                    <a:pt x="4" y="9"/>
                  </a:lnTo>
                  <a:lnTo>
                    <a:pt x="4" y="9"/>
                  </a:lnTo>
                  <a:lnTo>
                    <a:pt x="4" y="9"/>
                  </a:lnTo>
                  <a:lnTo>
                    <a:pt x="4" y="9"/>
                  </a:lnTo>
                  <a:lnTo>
                    <a:pt x="4" y="9"/>
                  </a:lnTo>
                  <a:lnTo>
                    <a:pt x="4" y="9"/>
                  </a:lnTo>
                  <a:lnTo>
                    <a:pt x="4" y="9"/>
                  </a:lnTo>
                  <a:lnTo>
                    <a:pt x="4" y="9"/>
                  </a:lnTo>
                  <a:lnTo>
                    <a:pt x="4" y="9"/>
                  </a:lnTo>
                  <a:lnTo>
                    <a:pt x="4" y="9"/>
                  </a:lnTo>
                  <a:lnTo>
                    <a:pt x="4" y="9"/>
                  </a:lnTo>
                  <a:lnTo>
                    <a:pt x="4" y="9"/>
                  </a:lnTo>
                  <a:lnTo>
                    <a:pt x="4" y="9"/>
                  </a:lnTo>
                  <a:lnTo>
                    <a:pt x="4" y="9"/>
                  </a:lnTo>
                  <a:lnTo>
                    <a:pt x="4" y="9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5"/>
                  </a:lnTo>
                  <a:lnTo>
                    <a:pt x="4" y="15"/>
                  </a:lnTo>
                  <a:lnTo>
                    <a:pt x="4" y="16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9"/>
                  </a:lnTo>
                  <a:lnTo>
                    <a:pt x="4" y="20"/>
                  </a:lnTo>
                  <a:lnTo>
                    <a:pt x="4" y="22"/>
                  </a:lnTo>
                  <a:lnTo>
                    <a:pt x="4" y="23"/>
                  </a:lnTo>
                  <a:lnTo>
                    <a:pt x="4" y="24"/>
                  </a:lnTo>
                  <a:lnTo>
                    <a:pt x="4" y="25"/>
                  </a:lnTo>
                  <a:lnTo>
                    <a:pt x="4" y="28"/>
                  </a:lnTo>
                  <a:lnTo>
                    <a:pt x="5" y="34"/>
                  </a:lnTo>
                  <a:lnTo>
                    <a:pt x="5" y="34"/>
                  </a:lnTo>
                  <a:lnTo>
                    <a:pt x="5" y="35"/>
                  </a:lnTo>
                  <a:lnTo>
                    <a:pt x="5" y="37"/>
                  </a:lnTo>
                  <a:lnTo>
                    <a:pt x="5" y="41"/>
                  </a:lnTo>
                  <a:lnTo>
                    <a:pt x="5" y="48"/>
                  </a:lnTo>
                  <a:lnTo>
                    <a:pt x="5" y="65"/>
                  </a:lnTo>
                  <a:lnTo>
                    <a:pt x="5" y="66"/>
                  </a:lnTo>
                  <a:lnTo>
                    <a:pt x="5" y="68"/>
                  </a:lnTo>
                  <a:lnTo>
                    <a:pt x="5" y="70"/>
                  </a:lnTo>
                  <a:lnTo>
                    <a:pt x="5" y="75"/>
                  </a:lnTo>
                  <a:lnTo>
                    <a:pt x="5" y="84"/>
                  </a:lnTo>
                  <a:lnTo>
                    <a:pt x="5" y="105"/>
                  </a:lnTo>
                  <a:lnTo>
                    <a:pt x="5" y="150"/>
                  </a:lnTo>
                  <a:lnTo>
                    <a:pt x="5" y="151"/>
                  </a:lnTo>
                  <a:lnTo>
                    <a:pt x="5" y="153"/>
                  </a:lnTo>
                  <a:lnTo>
                    <a:pt x="5" y="156"/>
                  </a:lnTo>
                  <a:lnTo>
                    <a:pt x="5" y="162"/>
                  </a:lnTo>
                  <a:lnTo>
                    <a:pt x="6" y="174"/>
                  </a:lnTo>
                  <a:lnTo>
                    <a:pt x="6" y="198"/>
                  </a:lnTo>
                  <a:lnTo>
                    <a:pt x="6" y="200"/>
                  </a:lnTo>
                  <a:lnTo>
                    <a:pt x="6" y="201"/>
                  </a:lnTo>
                  <a:lnTo>
                    <a:pt x="6" y="204"/>
                  </a:lnTo>
                  <a:lnTo>
                    <a:pt x="6" y="210"/>
                  </a:lnTo>
                  <a:lnTo>
                    <a:pt x="6" y="221"/>
                  </a:lnTo>
                  <a:lnTo>
                    <a:pt x="6" y="242"/>
                  </a:lnTo>
                  <a:lnTo>
                    <a:pt x="6" y="243"/>
                  </a:lnTo>
                  <a:lnTo>
                    <a:pt x="6" y="244"/>
                  </a:lnTo>
                  <a:lnTo>
                    <a:pt x="6" y="247"/>
                  </a:lnTo>
                  <a:lnTo>
                    <a:pt x="6" y="251"/>
                  </a:lnTo>
                  <a:lnTo>
                    <a:pt x="6" y="259"/>
                  </a:lnTo>
                  <a:lnTo>
                    <a:pt x="6" y="260"/>
                  </a:lnTo>
                  <a:lnTo>
                    <a:pt x="6" y="261"/>
                  </a:lnTo>
                  <a:lnTo>
                    <a:pt x="6" y="263"/>
                  </a:lnTo>
                  <a:lnTo>
                    <a:pt x="6" y="267"/>
                  </a:lnTo>
                  <a:lnTo>
                    <a:pt x="6" y="274"/>
                  </a:lnTo>
                  <a:lnTo>
                    <a:pt x="6" y="275"/>
                  </a:lnTo>
                  <a:lnTo>
                    <a:pt x="6" y="275"/>
                  </a:lnTo>
                  <a:lnTo>
                    <a:pt x="6" y="277"/>
                  </a:lnTo>
                  <a:lnTo>
                    <a:pt x="6" y="280"/>
                  </a:lnTo>
                  <a:lnTo>
                    <a:pt x="6" y="281"/>
                  </a:lnTo>
                  <a:lnTo>
                    <a:pt x="6" y="281"/>
                  </a:lnTo>
                  <a:lnTo>
                    <a:pt x="6" y="283"/>
                  </a:lnTo>
                  <a:lnTo>
                    <a:pt x="7" y="285"/>
                  </a:lnTo>
                  <a:lnTo>
                    <a:pt x="7" y="286"/>
                  </a:lnTo>
                  <a:lnTo>
                    <a:pt x="7" y="286"/>
                  </a:lnTo>
                  <a:lnTo>
                    <a:pt x="7" y="288"/>
                  </a:lnTo>
                  <a:lnTo>
                    <a:pt x="7" y="290"/>
                  </a:lnTo>
                  <a:lnTo>
                    <a:pt x="7" y="290"/>
                  </a:lnTo>
                  <a:lnTo>
                    <a:pt x="7" y="291"/>
                  </a:lnTo>
                  <a:lnTo>
                    <a:pt x="7" y="292"/>
                  </a:lnTo>
                  <a:lnTo>
                    <a:pt x="7" y="293"/>
                  </a:lnTo>
                  <a:lnTo>
                    <a:pt x="7" y="294"/>
                  </a:lnTo>
                  <a:lnTo>
                    <a:pt x="7" y="294"/>
                  </a:lnTo>
                  <a:lnTo>
                    <a:pt x="7" y="295"/>
                  </a:lnTo>
                  <a:lnTo>
                    <a:pt x="7" y="295"/>
                  </a:lnTo>
                  <a:lnTo>
                    <a:pt x="7" y="296"/>
                  </a:lnTo>
                  <a:lnTo>
                    <a:pt x="7" y="296"/>
                  </a:lnTo>
                  <a:lnTo>
                    <a:pt x="7" y="296"/>
                  </a:lnTo>
                  <a:lnTo>
                    <a:pt x="7" y="297"/>
                  </a:lnTo>
                  <a:lnTo>
                    <a:pt x="7" y="297"/>
                  </a:lnTo>
                  <a:lnTo>
                    <a:pt x="7" y="297"/>
                  </a:lnTo>
                  <a:lnTo>
                    <a:pt x="7" y="297"/>
                  </a:lnTo>
                  <a:lnTo>
                    <a:pt x="7" y="298"/>
                  </a:lnTo>
                  <a:lnTo>
                    <a:pt x="7" y="298"/>
                  </a:lnTo>
                  <a:lnTo>
                    <a:pt x="7" y="298"/>
                  </a:lnTo>
                  <a:lnTo>
                    <a:pt x="7" y="298"/>
                  </a:lnTo>
                  <a:lnTo>
                    <a:pt x="7" y="298"/>
                  </a:lnTo>
                  <a:lnTo>
                    <a:pt x="7" y="298"/>
                  </a:lnTo>
                  <a:lnTo>
                    <a:pt x="7" y="299"/>
                  </a:lnTo>
                  <a:lnTo>
                    <a:pt x="7" y="299"/>
                  </a:lnTo>
                  <a:lnTo>
                    <a:pt x="7" y="299"/>
                  </a:lnTo>
                  <a:lnTo>
                    <a:pt x="7" y="299"/>
                  </a:lnTo>
                  <a:lnTo>
                    <a:pt x="7" y="299"/>
                  </a:lnTo>
                  <a:lnTo>
                    <a:pt x="7" y="299"/>
                  </a:lnTo>
                  <a:lnTo>
                    <a:pt x="7" y="299"/>
                  </a:lnTo>
                  <a:lnTo>
                    <a:pt x="7" y="299"/>
                  </a:lnTo>
                  <a:lnTo>
                    <a:pt x="7" y="299"/>
                  </a:lnTo>
                  <a:lnTo>
                    <a:pt x="7" y="299"/>
                  </a:lnTo>
                  <a:lnTo>
                    <a:pt x="7" y="299"/>
                  </a:lnTo>
                  <a:lnTo>
                    <a:pt x="7" y="299"/>
                  </a:lnTo>
                  <a:lnTo>
                    <a:pt x="7" y="298"/>
                  </a:lnTo>
                  <a:lnTo>
                    <a:pt x="7" y="298"/>
                  </a:lnTo>
                  <a:lnTo>
                    <a:pt x="7" y="298"/>
                  </a:lnTo>
                  <a:lnTo>
                    <a:pt x="7" y="298"/>
                  </a:lnTo>
                  <a:lnTo>
                    <a:pt x="7" y="298"/>
                  </a:lnTo>
                  <a:lnTo>
                    <a:pt x="7" y="298"/>
                  </a:lnTo>
                  <a:lnTo>
                    <a:pt x="7" y="297"/>
                  </a:lnTo>
                  <a:lnTo>
                    <a:pt x="7" y="297"/>
                  </a:lnTo>
                  <a:lnTo>
                    <a:pt x="7" y="297"/>
                  </a:lnTo>
                  <a:lnTo>
                    <a:pt x="7" y="296"/>
                  </a:lnTo>
                  <a:lnTo>
                    <a:pt x="7" y="296"/>
                  </a:lnTo>
                  <a:lnTo>
                    <a:pt x="7" y="296"/>
                  </a:lnTo>
                  <a:lnTo>
                    <a:pt x="7" y="295"/>
                  </a:lnTo>
                  <a:lnTo>
                    <a:pt x="7" y="294"/>
                  </a:lnTo>
                  <a:lnTo>
                    <a:pt x="7" y="294"/>
                  </a:lnTo>
                  <a:lnTo>
                    <a:pt x="7" y="294"/>
                  </a:lnTo>
                  <a:lnTo>
                    <a:pt x="7" y="293"/>
                  </a:lnTo>
                  <a:lnTo>
                    <a:pt x="7" y="292"/>
                  </a:lnTo>
                  <a:lnTo>
                    <a:pt x="7" y="292"/>
                  </a:lnTo>
                  <a:lnTo>
                    <a:pt x="7" y="291"/>
                  </a:lnTo>
                  <a:lnTo>
                    <a:pt x="7" y="290"/>
                  </a:lnTo>
                  <a:lnTo>
                    <a:pt x="7" y="290"/>
                  </a:lnTo>
                  <a:lnTo>
                    <a:pt x="7" y="289"/>
                  </a:lnTo>
                  <a:lnTo>
                    <a:pt x="7" y="286"/>
                  </a:lnTo>
                  <a:lnTo>
                    <a:pt x="7" y="286"/>
                  </a:lnTo>
                  <a:lnTo>
                    <a:pt x="7" y="285"/>
                  </a:lnTo>
                  <a:lnTo>
                    <a:pt x="7" y="284"/>
                  </a:lnTo>
                  <a:lnTo>
                    <a:pt x="7" y="281"/>
                  </a:lnTo>
                  <a:lnTo>
                    <a:pt x="7" y="280"/>
                  </a:lnTo>
                  <a:lnTo>
                    <a:pt x="7" y="280"/>
                  </a:lnTo>
                  <a:lnTo>
                    <a:pt x="7" y="278"/>
                  </a:lnTo>
                  <a:lnTo>
                    <a:pt x="7" y="275"/>
                  </a:lnTo>
                  <a:lnTo>
                    <a:pt x="7" y="274"/>
                  </a:lnTo>
                  <a:lnTo>
                    <a:pt x="7" y="273"/>
                  </a:lnTo>
                  <a:lnTo>
                    <a:pt x="7" y="272"/>
                  </a:lnTo>
                  <a:lnTo>
                    <a:pt x="7" y="268"/>
                  </a:lnTo>
                  <a:lnTo>
                    <a:pt x="7" y="260"/>
                  </a:lnTo>
                  <a:lnTo>
                    <a:pt x="7" y="259"/>
                  </a:lnTo>
                  <a:lnTo>
                    <a:pt x="7" y="258"/>
                  </a:lnTo>
                  <a:lnTo>
                    <a:pt x="7" y="256"/>
                  </a:lnTo>
                  <a:lnTo>
                    <a:pt x="7" y="252"/>
                  </a:lnTo>
                  <a:lnTo>
                    <a:pt x="8" y="243"/>
                  </a:lnTo>
                  <a:lnTo>
                    <a:pt x="8" y="223"/>
                  </a:lnTo>
                  <a:lnTo>
                    <a:pt x="8" y="222"/>
                  </a:lnTo>
                  <a:lnTo>
                    <a:pt x="8" y="220"/>
                  </a:lnTo>
                  <a:lnTo>
                    <a:pt x="8" y="218"/>
                  </a:lnTo>
                  <a:lnTo>
                    <a:pt x="8" y="213"/>
                  </a:lnTo>
                  <a:lnTo>
                    <a:pt x="8" y="202"/>
                  </a:lnTo>
                  <a:lnTo>
                    <a:pt x="8" y="179"/>
                  </a:lnTo>
                  <a:lnTo>
                    <a:pt x="8" y="132"/>
                  </a:lnTo>
                  <a:lnTo>
                    <a:pt x="8" y="130"/>
                  </a:lnTo>
                  <a:lnTo>
                    <a:pt x="8" y="129"/>
                  </a:lnTo>
                  <a:lnTo>
                    <a:pt x="8" y="126"/>
                  </a:lnTo>
                  <a:lnTo>
                    <a:pt x="8" y="119"/>
                  </a:lnTo>
                  <a:lnTo>
                    <a:pt x="8" y="107"/>
                  </a:lnTo>
                  <a:lnTo>
                    <a:pt x="9" y="83"/>
                  </a:lnTo>
                  <a:lnTo>
                    <a:pt x="9" y="82"/>
                  </a:lnTo>
                  <a:lnTo>
                    <a:pt x="9" y="80"/>
                  </a:lnTo>
                  <a:lnTo>
                    <a:pt x="9" y="77"/>
                  </a:lnTo>
                  <a:lnTo>
                    <a:pt x="9" y="72"/>
                  </a:lnTo>
                  <a:lnTo>
                    <a:pt x="9" y="61"/>
                  </a:lnTo>
                  <a:lnTo>
                    <a:pt x="9" y="42"/>
                  </a:lnTo>
                  <a:lnTo>
                    <a:pt x="9" y="41"/>
                  </a:lnTo>
                  <a:lnTo>
                    <a:pt x="9" y="40"/>
                  </a:lnTo>
                  <a:lnTo>
                    <a:pt x="9" y="38"/>
                  </a:lnTo>
                  <a:lnTo>
                    <a:pt x="9" y="34"/>
                  </a:lnTo>
                  <a:lnTo>
                    <a:pt x="9" y="33"/>
                  </a:lnTo>
                  <a:lnTo>
                    <a:pt x="9" y="32"/>
                  </a:lnTo>
                  <a:lnTo>
                    <a:pt x="9" y="30"/>
                  </a:lnTo>
                  <a:lnTo>
                    <a:pt x="9" y="27"/>
                  </a:lnTo>
                  <a:lnTo>
                    <a:pt x="9" y="26"/>
                  </a:lnTo>
                  <a:lnTo>
                    <a:pt x="9" y="25"/>
                  </a:lnTo>
                  <a:lnTo>
                    <a:pt x="9" y="23"/>
                  </a:lnTo>
                  <a:lnTo>
                    <a:pt x="9" y="20"/>
                  </a:lnTo>
                  <a:lnTo>
                    <a:pt x="9" y="14"/>
                  </a:lnTo>
                  <a:lnTo>
                    <a:pt x="9" y="14"/>
                  </a:lnTo>
                  <a:lnTo>
                    <a:pt x="9" y="13"/>
                  </a:lnTo>
                  <a:lnTo>
                    <a:pt x="9" y="12"/>
                  </a:lnTo>
                  <a:lnTo>
                    <a:pt x="9" y="10"/>
                  </a:lnTo>
                  <a:lnTo>
                    <a:pt x="9" y="9"/>
                  </a:lnTo>
                  <a:lnTo>
                    <a:pt x="9" y="9"/>
                  </a:lnTo>
                  <a:lnTo>
                    <a:pt x="9" y="8"/>
                  </a:lnTo>
                  <a:lnTo>
                    <a:pt x="9" y="6"/>
                  </a:lnTo>
                  <a:lnTo>
                    <a:pt x="9" y="6"/>
                  </a:lnTo>
                  <a:lnTo>
                    <a:pt x="9" y="5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3"/>
                  </a:lnTo>
                  <a:lnTo>
                    <a:pt x="10" y="3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5"/>
                  </a:lnTo>
                  <a:lnTo>
                    <a:pt x="10" y="6"/>
                  </a:lnTo>
                  <a:lnTo>
                    <a:pt x="10" y="6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8"/>
                  </a:lnTo>
                  <a:lnTo>
                    <a:pt x="10" y="9"/>
                  </a:lnTo>
                  <a:lnTo>
                    <a:pt x="10" y="11"/>
                  </a:lnTo>
                  <a:lnTo>
                    <a:pt x="10" y="12"/>
                  </a:lnTo>
                  <a:lnTo>
                    <a:pt x="10" y="13"/>
                  </a:lnTo>
                  <a:lnTo>
                    <a:pt x="10" y="14"/>
                  </a:lnTo>
                  <a:lnTo>
                    <a:pt x="10" y="17"/>
                  </a:lnTo>
                  <a:lnTo>
                    <a:pt x="10" y="24"/>
                  </a:lnTo>
                  <a:lnTo>
                    <a:pt x="10" y="24"/>
                  </a:lnTo>
                  <a:lnTo>
                    <a:pt x="10" y="25"/>
                  </a:lnTo>
                  <a:lnTo>
                    <a:pt x="10" y="27"/>
                  </a:lnTo>
                  <a:lnTo>
                    <a:pt x="10" y="31"/>
                  </a:lnTo>
                  <a:lnTo>
                    <a:pt x="10" y="39"/>
                  </a:lnTo>
                  <a:lnTo>
                    <a:pt x="10" y="40"/>
                  </a:lnTo>
                  <a:lnTo>
                    <a:pt x="10" y="41"/>
                  </a:lnTo>
                  <a:lnTo>
                    <a:pt x="10" y="44"/>
                  </a:lnTo>
                  <a:lnTo>
                    <a:pt x="10" y="48"/>
                  </a:lnTo>
                  <a:lnTo>
                    <a:pt x="10" y="58"/>
                  </a:lnTo>
                  <a:lnTo>
                    <a:pt x="10" y="60"/>
                  </a:lnTo>
                  <a:lnTo>
                    <a:pt x="11" y="61"/>
                  </a:lnTo>
                  <a:lnTo>
                    <a:pt x="11" y="64"/>
                  </a:lnTo>
                  <a:lnTo>
                    <a:pt x="11" y="69"/>
                  </a:lnTo>
                  <a:lnTo>
                    <a:pt x="11" y="80"/>
                  </a:lnTo>
                  <a:lnTo>
                    <a:pt x="11" y="104"/>
                  </a:lnTo>
                  <a:lnTo>
                    <a:pt x="11" y="105"/>
                  </a:lnTo>
                  <a:lnTo>
                    <a:pt x="11" y="107"/>
                  </a:lnTo>
                  <a:lnTo>
                    <a:pt x="11" y="110"/>
                  </a:lnTo>
                  <a:lnTo>
                    <a:pt x="11" y="115"/>
                  </a:lnTo>
                  <a:lnTo>
                    <a:pt x="11" y="127"/>
                  </a:lnTo>
                  <a:lnTo>
                    <a:pt x="11" y="152"/>
                  </a:lnTo>
                  <a:lnTo>
                    <a:pt x="11" y="153"/>
                  </a:lnTo>
                  <a:lnTo>
                    <a:pt x="11" y="155"/>
                  </a:lnTo>
                  <a:lnTo>
                    <a:pt x="11" y="158"/>
                  </a:lnTo>
                  <a:lnTo>
                    <a:pt x="11" y="164"/>
                  </a:lnTo>
                  <a:lnTo>
                    <a:pt x="11" y="176"/>
                  </a:lnTo>
                  <a:lnTo>
                    <a:pt x="11" y="200"/>
                  </a:lnTo>
                  <a:lnTo>
                    <a:pt x="11" y="201"/>
                  </a:lnTo>
                  <a:lnTo>
                    <a:pt x="11" y="203"/>
                  </a:lnTo>
                  <a:lnTo>
                    <a:pt x="11" y="206"/>
                  </a:lnTo>
                  <a:lnTo>
                    <a:pt x="11" y="212"/>
                  </a:lnTo>
                  <a:lnTo>
                    <a:pt x="11" y="224"/>
                  </a:lnTo>
                  <a:lnTo>
                    <a:pt x="11" y="226"/>
                  </a:lnTo>
                  <a:lnTo>
                    <a:pt x="11" y="227"/>
                  </a:lnTo>
                  <a:lnTo>
                    <a:pt x="11" y="230"/>
                  </a:lnTo>
                  <a:lnTo>
                    <a:pt x="11" y="235"/>
                  </a:lnTo>
                  <a:lnTo>
                    <a:pt x="11" y="246"/>
                  </a:lnTo>
                  <a:lnTo>
                    <a:pt x="11" y="248"/>
                  </a:lnTo>
                  <a:lnTo>
                    <a:pt x="11" y="249"/>
                  </a:lnTo>
                  <a:lnTo>
                    <a:pt x="12" y="252"/>
                  </a:lnTo>
                  <a:lnTo>
                    <a:pt x="12" y="257"/>
                  </a:lnTo>
                  <a:lnTo>
                    <a:pt x="12" y="266"/>
                  </a:lnTo>
                  <a:lnTo>
                    <a:pt x="12" y="267"/>
                  </a:lnTo>
                  <a:lnTo>
                    <a:pt x="12" y="268"/>
                  </a:lnTo>
                  <a:lnTo>
                    <a:pt x="12" y="270"/>
                  </a:lnTo>
                  <a:lnTo>
                    <a:pt x="12" y="275"/>
                  </a:lnTo>
                  <a:lnTo>
                    <a:pt x="12" y="282"/>
                  </a:lnTo>
                  <a:lnTo>
                    <a:pt x="12" y="283"/>
                  </a:lnTo>
                  <a:lnTo>
                    <a:pt x="12" y="284"/>
                  </a:lnTo>
                  <a:lnTo>
                    <a:pt x="12" y="285"/>
                  </a:lnTo>
                  <a:lnTo>
                    <a:pt x="12" y="288"/>
                  </a:lnTo>
                  <a:lnTo>
                    <a:pt x="12" y="289"/>
                  </a:lnTo>
                  <a:lnTo>
                    <a:pt x="12" y="290"/>
                  </a:lnTo>
                  <a:lnTo>
                    <a:pt x="12" y="291"/>
                  </a:lnTo>
                  <a:lnTo>
                    <a:pt x="12" y="294"/>
                  </a:lnTo>
                  <a:lnTo>
                    <a:pt x="12" y="295"/>
                  </a:lnTo>
                  <a:lnTo>
                    <a:pt x="12" y="295"/>
                  </a:lnTo>
                  <a:lnTo>
                    <a:pt x="12" y="296"/>
                  </a:lnTo>
                  <a:lnTo>
                    <a:pt x="12" y="297"/>
                  </a:lnTo>
                  <a:lnTo>
                    <a:pt x="12" y="297"/>
                  </a:lnTo>
                  <a:lnTo>
                    <a:pt x="12" y="298"/>
                  </a:lnTo>
                  <a:lnTo>
                    <a:pt x="12" y="299"/>
                  </a:lnTo>
                </a:path>
              </a:pathLst>
            </a:custGeom>
            <a:noFill/>
            <a:ln w="3175" cap="sq">
              <a:solidFill>
                <a:srgbClr val="008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96" name="Freeform 155"/>
            <p:cNvSpPr>
              <a:spLocks/>
            </p:cNvSpPr>
            <p:nvPr/>
          </p:nvSpPr>
          <p:spPr bwMode="auto">
            <a:xfrm>
              <a:off x="2049116" y="3515866"/>
              <a:ext cx="17463" cy="520700"/>
            </a:xfrm>
            <a:custGeom>
              <a:avLst/>
              <a:gdLst/>
              <a:ahLst/>
              <a:cxnLst>
                <a:cxn ang="0">
                  <a:pos x="0" y="316"/>
                </a:cxn>
                <a:cxn ang="0">
                  <a:pos x="0" y="318"/>
                </a:cxn>
                <a:cxn ang="0">
                  <a:pos x="0" y="319"/>
                </a:cxn>
                <a:cxn ang="0">
                  <a:pos x="0" y="319"/>
                </a:cxn>
                <a:cxn ang="0">
                  <a:pos x="0" y="318"/>
                </a:cxn>
                <a:cxn ang="0">
                  <a:pos x="1" y="314"/>
                </a:cxn>
                <a:cxn ang="0">
                  <a:pos x="1" y="310"/>
                </a:cxn>
                <a:cxn ang="0">
                  <a:pos x="1" y="300"/>
                </a:cxn>
                <a:cxn ang="0">
                  <a:pos x="1" y="280"/>
                </a:cxn>
                <a:cxn ang="0">
                  <a:pos x="1" y="230"/>
                </a:cxn>
                <a:cxn ang="0">
                  <a:pos x="2" y="142"/>
                </a:cxn>
                <a:cxn ang="0">
                  <a:pos x="2" y="91"/>
                </a:cxn>
                <a:cxn ang="0">
                  <a:pos x="2" y="50"/>
                </a:cxn>
                <a:cxn ang="0">
                  <a:pos x="2" y="33"/>
                </a:cxn>
                <a:cxn ang="0">
                  <a:pos x="3" y="19"/>
                </a:cxn>
                <a:cxn ang="0">
                  <a:pos x="3" y="13"/>
                </a:cxn>
                <a:cxn ang="0">
                  <a:pos x="3" y="7"/>
                </a:cxn>
                <a:cxn ang="0">
                  <a:pos x="3" y="5"/>
                </a:cxn>
                <a:cxn ang="0">
                  <a:pos x="3" y="5"/>
                </a:cxn>
                <a:cxn ang="0">
                  <a:pos x="3" y="5"/>
                </a:cxn>
                <a:cxn ang="0">
                  <a:pos x="3" y="7"/>
                </a:cxn>
                <a:cxn ang="0">
                  <a:pos x="3" y="11"/>
                </a:cxn>
                <a:cxn ang="0">
                  <a:pos x="3" y="20"/>
                </a:cxn>
                <a:cxn ang="0">
                  <a:pos x="4" y="46"/>
                </a:cxn>
                <a:cxn ang="0">
                  <a:pos x="4" y="74"/>
                </a:cxn>
                <a:cxn ang="0">
                  <a:pos x="5" y="189"/>
                </a:cxn>
                <a:cxn ang="0">
                  <a:pos x="5" y="261"/>
                </a:cxn>
                <a:cxn ang="0">
                  <a:pos x="5" y="287"/>
                </a:cxn>
                <a:cxn ang="0">
                  <a:pos x="6" y="305"/>
                </a:cxn>
                <a:cxn ang="0">
                  <a:pos x="6" y="315"/>
                </a:cxn>
                <a:cxn ang="0">
                  <a:pos x="6" y="321"/>
                </a:cxn>
                <a:cxn ang="0">
                  <a:pos x="6" y="324"/>
                </a:cxn>
                <a:cxn ang="0">
                  <a:pos x="6" y="325"/>
                </a:cxn>
                <a:cxn ang="0">
                  <a:pos x="6" y="324"/>
                </a:cxn>
                <a:cxn ang="0">
                  <a:pos x="6" y="323"/>
                </a:cxn>
                <a:cxn ang="0">
                  <a:pos x="6" y="320"/>
                </a:cxn>
                <a:cxn ang="0">
                  <a:pos x="6" y="313"/>
                </a:cxn>
                <a:cxn ang="0">
                  <a:pos x="6" y="301"/>
                </a:cxn>
                <a:cxn ang="0">
                  <a:pos x="6" y="279"/>
                </a:cxn>
                <a:cxn ang="0">
                  <a:pos x="7" y="197"/>
                </a:cxn>
                <a:cxn ang="0">
                  <a:pos x="8" y="90"/>
                </a:cxn>
                <a:cxn ang="0">
                  <a:pos x="8" y="45"/>
                </a:cxn>
                <a:cxn ang="0">
                  <a:pos x="8" y="18"/>
                </a:cxn>
                <a:cxn ang="0">
                  <a:pos x="8" y="8"/>
                </a:cxn>
                <a:cxn ang="0">
                  <a:pos x="9" y="3"/>
                </a:cxn>
                <a:cxn ang="0">
                  <a:pos x="9" y="1"/>
                </a:cxn>
                <a:cxn ang="0">
                  <a:pos x="9" y="0"/>
                </a:cxn>
                <a:cxn ang="0">
                  <a:pos x="9" y="0"/>
                </a:cxn>
                <a:cxn ang="0">
                  <a:pos x="9" y="2"/>
                </a:cxn>
                <a:cxn ang="0">
                  <a:pos x="9" y="6"/>
                </a:cxn>
                <a:cxn ang="0">
                  <a:pos x="9" y="15"/>
                </a:cxn>
                <a:cxn ang="0">
                  <a:pos x="9" y="29"/>
                </a:cxn>
                <a:cxn ang="0">
                  <a:pos x="10" y="57"/>
                </a:cxn>
                <a:cxn ang="0">
                  <a:pos x="10" y="111"/>
                </a:cxn>
                <a:cxn ang="0">
                  <a:pos x="10" y="209"/>
                </a:cxn>
                <a:cxn ang="0">
                  <a:pos x="10" y="241"/>
                </a:cxn>
                <a:cxn ang="0">
                  <a:pos x="11" y="282"/>
                </a:cxn>
                <a:cxn ang="0">
                  <a:pos x="11" y="305"/>
                </a:cxn>
                <a:cxn ang="0">
                  <a:pos x="11" y="317"/>
                </a:cxn>
                <a:cxn ang="0">
                  <a:pos x="11" y="323"/>
                </a:cxn>
                <a:cxn ang="0">
                  <a:pos x="11" y="327"/>
                </a:cxn>
                <a:cxn ang="0">
                  <a:pos x="11" y="328"/>
                </a:cxn>
              </a:cxnLst>
              <a:rect l="0" t="0" r="r" b="b"/>
              <a:pathLst>
                <a:path w="11" h="328">
                  <a:moveTo>
                    <a:pt x="0" y="311"/>
                  </a:moveTo>
                  <a:lnTo>
                    <a:pt x="0" y="312"/>
                  </a:lnTo>
                  <a:lnTo>
                    <a:pt x="0" y="312"/>
                  </a:lnTo>
                  <a:lnTo>
                    <a:pt x="0" y="314"/>
                  </a:lnTo>
                  <a:lnTo>
                    <a:pt x="0" y="314"/>
                  </a:lnTo>
                  <a:lnTo>
                    <a:pt x="0" y="315"/>
                  </a:lnTo>
                  <a:lnTo>
                    <a:pt x="0" y="316"/>
                  </a:lnTo>
                  <a:lnTo>
                    <a:pt x="0" y="316"/>
                  </a:lnTo>
                  <a:lnTo>
                    <a:pt x="0" y="316"/>
                  </a:lnTo>
                  <a:lnTo>
                    <a:pt x="0" y="317"/>
                  </a:lnTo>
                  <a:lnTo>
                    <a:pt x="0" y="317"/>
                  </a:lnTo>
                  <a:lnTo>
                    <a:pt x="0" y="317"/>
                  </a:lnTo>
                  <a:lnTo>
                    <a:pt x="0" y="317"/>
                  </a:lnTo>
                  <a:lnTo>
                    <a:pt x="0" y="318"/>
                  </a:lnTo>
                  <a:lnTo>
                    <a:pt x="0" y="318"/>
                  </a:lnTo>
                  <a:lnTo>
                    <a:pt x="0" y="318"/>
                  </a:lnTo>
                  <a:lnTo>
                    <a:pt x="0" y="318"/>
                  </a:lnTo>
                  <a:lnTo>
                    <a:pt x="0" y="318"/>
                  </a:lnTo>
                  <a:lnTo>
                    <a:pt x="0" y="318"/>
                  </a:lnTo>
                  <a:lnTo>
                    <a:pt x="0" y="319"/>
                  </a:lnTo>
                  <a:lnTo>
                    <a:pt x="0" y="319"/>
                  </a:lnTo>
                  <a:lnTo>
                    <a:pt x="0" y="319"/>
                  </a:lnTo>
                  <a:lnTo>
                    <a:pt x="0" y="319"/>
                  </a:lnTo>
                  <a:lnTo>
                    <a:pt x="0" y="319"/>
                  </a:lnTo>
                  <a:lnTo>
                    <a:pt x="0" y="319"/>
                  </a:lnTo>
                  <a:lnTo>
                    <a:pt x="0" y="319"/>
                  </a:lnTo>
                  <a:lnTo>
                    <a:pt x="0" y="319"/>
                  </a:lnTo>
                  <a:lnTo>
                    <a:pt x="0" y="319"/>
                  </a:lnTo>
                  <a:lnTo>
                    <a:pt x="0" y="319"/>
                  </a:lnTo>
                  <a:lnTo>
                    <a:pt x="0" y="319"/>
                  </a:lnTo>
                  <a:lnTo>
                    <a:pt x="0" y="319"/>
                  </a:lnTo>
                  <a:lnTo>
                    <a:pt x="0" y="319"/>
                  </a:lnTo>
                  <a:lnTo>
                    <a:pt x="0" y="319"/>
                  </a:lnTo>
                  <a:lnTo>
                    <a:pt x="0" y="318"/>
                  </a:lnTo>
                  <a:lnTo>
                    <a:pt x="0" y="318"/>
                  </a:lnTo>
                  <a:lnTo>
                    <a:pt x="0" y="318"/>
                  </a:lnTo>
                  <a:lnTo>
                    <a:pt x="0" y="318"/>
                  </a:lnTo>
                  <a:lnTo>
                    <a:pt x="0" y="318"/>
                  </a:lnTo>
                  <a:lnTo>
                    <a:pt x="0" y="318"/>
                  </a:lnTo>
                  <a:lnTo>
                    <a:pt x="0" y="318"/>
                  </a:lnTo>
                  <a:lnTo>
                    <a:pt x="0" y="317"/>
                  </a:lnTo>
                  <a:lnTo>
                    <a:pt x="0" y="317"/>
                  </a:lnTo>
                  <a:lnTo>
                    <a:pt x="0" y="317"/>
                  </a:lnTo>
                  <a:lnTo>
                    <a:pt x="1" y="316"/>
                  </a:lnTo>
                  <a:lnTo>
                    <a:pt x="1" y="316"/>
                  </a:lnTo>
                  <a:lnTo>
                    <a:pt x="1" y="316"/>
                  </a:lnTo>
                  <a:lnTo>
                    <a:pt x="1" y="315"/>
                  </a:lnTo>
                  <a:lnTo>
                    <a:pt x="1" y="314"/>
                  </a:lnTo>
                  <a:lnTo>
                    <a:pt x="1" y="314"/>
                  </a:lnTo>
                  <a:lnTo>
                    <a:pt x="1" y="313"/>
                  </a:lnTo>
                  <a:lnTo>
                    <a:pt x="1" y="313"/>
                  </a:lnTo>
                  <a:lnTo>
                    <a:pt x="1" y="312"/>
                  </a:lnTo>
                  <a:lnTo>
                    <a:pt x="1" y="312"/>
                  </a:lnTo>
                  <a:lnTo>
                    <a:pt x="1" y="311"/>
                  </a:lnTo>
                  <a:lnTo>
                    <a:pt x="1" y="311"/>
                  </a:lnTo>
                  <a:lnTo>
                    <a:pt x="1" y="310"/>
                  </a:lnTo>
                  <a:lnTo>
                    <a:pt x="1" y="307"/>
                  </a:lnTo>
                  <a:lnTo>
                    <a:pt x="1" y="307"/>
                  </a:lnTo>
                  <a:lnTo>
                    <a:pt x="1" y="306"/>
                  </a:lnTo>
                  <a:lnTo>
                    <a:pt x="1" y="305"/>
                  </a:lnTo>
                  <a:lnTo>
                    <a:pt x="1" y="302"/>
                  </a:lnTo>
                  <a:lnTo>
                    <a:pt x="1" y="302"/>
                  </a:lnTo>
                  <a:lnTo>
                    <a:pt x="1" y="301"/>
                  </a:lnTo>
                  <a:lnTo>
                    <a:pt x="1" y="300"/>
                  </a:lnTo>
                  <a:lnTo>
                    <a:pt x="1" y="297"/>
                  </a:lnTo>
                  <a:lnTo>
                    <a:pt x="1" y="296"/>
                  </a:lnTo>
                  <a:lnTo>
                    <a:pt x="1" y="295"/>
                  </a:lnTo>
                  <a:lnTo>
                    <a:pt x="1" y="293"/>
                  </a:lnTo>
                  <a:lnTo>
                    <a:pt x="1" y="290"/>
                  </a:lnTo>
                  <a:lnTo>
                    <a:pt x="1" y="282"/>
                  </a:lnTo>
                  <a:lnTo>
                    <a:pt x="1" y="281"/>
                  </a:lnTo>
                  <a:lnTo>
                    <a:pt x="1" y="280"/>
                  </a:lnTo>
                  <a:lnTo>
                    <a:pt x="1" y="278"/>
                  </a:lnTo>
                  <a:lnTo>
                    <a:pt x="1" y="273"/>
                  </a:lnTo>
                  <a:lnTo>
                    <a:pt x="1" y="263"/>
                  </a:lnTo>
                  <a:lnTo>
                    <a:pt x="1" y="241"/>
                  </a:lnTo>
                  <a:lnTo>
                    <a:pt x="1" y="240"/>
                  </a:lnTo>
                  <a:lnTo>
                    <a:pt x="1" y="238"/>
                  </a:lnTo>
                  <a:lnTo>
                    <a:pt x="1" y="236"/>
                  </a:lnTo>
                  <a:lnTo>
                    <a:pt x="1" y="230"/>
                  </a:lnTo>
                  <a:lnTo>
                    <a:pt x="1" y="217"/>
                  </a:lnTo>
                  <a:lnTo>
                    <a:pt x="2" y="192"/>
                  </a:lnTo>
                  <a:lnTo>
                    <a:pt x="2" y="190"/>
                  </a:lnTo>
                  <a:lnTo>
                    <a:pt x="2" y="188"/>
                  </a:lnTo>
                  <a:lnTo>
                    <a:pt x="2" y="185"/>
                  </a:lnTo>
                  <a:lnTo>
                    <a:pt x="2" y="179"/>
                  </a:lnTo>
                  <a:lnTo>
                    <a:pt x="2" y="167"/>
                  </a:lnTo>
                  <a:lnTo>
                    <a:pt x="2" y="142"/>
                  </a:lnTo>
                  <a:lnTo>
                    <a:pt x="2" y="140"/>
                  </a:lnTo>
                  <a:lnTo>
                    <a:pt x="2" y="139"/>
                  </a:lnTo>
                  <a:lnTo>
                    <a:pt x="2" y="135"/>
                  </a:lnTo>
                  <a:lnTo>
                    <a:pt x="2" y="129"/>
                  </a:lnTo>
                  <a:lnTo>
                    <a:pt x="2" y="117"/>
                  </a:lnTo>
                  <a:lnTo>
                    <a:pt x="2" y="94"/>
                  </a:lnTo>
                  <a:lnTo>
                    <a:pt x="2" y="92"/>
                  </a:lnTo>
                  <a:lnTo>
                    <a:pt x="2" y="91"/>
                  </a:lnTo>
                  <a:lnTo>
                    <a:pt x="2" y="88"/>
                  </a:lnTo>
                  <a:lnTo>
                    <a:pt x="2" y="82"/>
                  </a:lnTo>
                  <a:lnTo>
                    <a:pt x="2" y="70"/>
                  </a:lnTo>
                  <a:lnTo>
                    <a:pt x="2" y="69"/>
                  </a:lnTo>
                  <a:lnTo>
                    <a:pt x="2" y="68"/>
                  </a:lnTo>
                  <a:lnTo>
                    <a:pt x="2" y="65"/>
                  </a:lnTo>
                  <a:lnTo>
                    <a:pt x="2" y="60"/>
                  </a:lnTo>
                  <a:lnTo>
                    <a:pt x="2" y="50"/>
                  </a:lnTo>
                  <a:lnTo>
                    <a:pt x="2" y="49"/>
                  </a:lnTo>
                  <a:lnTo>
                    <a:pt x="2" y="47"/>
                  </a:lnTo>
                  <a:lnTo>
                    <a:pt x="2" y="45"/>
                  </a:lnTo>
                  <a:lnTo>
                    <a:pt x="2" y="41"/>
                  </a:lnTo>
                  <a:lnTo>
                    <a:pt x="2" y="40"/>
                  </a:lnTo>
                  <a:lnTo>
                    <a:pt x="2" y="39"/>
                  </a:lnTo>
                  <a:lnTo>
                    <a:pt x="2" y="37"/>
                  </a:lnTo>
                  <a:lnTo>
                    <a:pt x="2" y="33"/>
                  </a:lnTo>
                  <a:lnTo>
                    <a:pt x="2" y="32"/>
                  </a:lnTo>
                  <a:lnTo>
                    <a:pt x="3" y="31"/>
                  </a:lnTo>
                  <a:lnTo>
                    <a:pt x="3" y="29"/>
                  </a:lnTo>
                  <a:lnTo>
                    <a:pt x="3" y="25"/>
                  </a:lnTo>
                  <a:lnTo>
                    <a:pt x="3" y="24"/>
                  </a:lnTo>
                  <a:lnTo>
                    <a:pt x="3" y="24"/>
                  </a:lnTo>
                  <a:lnTo>
                    <a:pt x="3" y="22"/>
                  </a:lnTo>
                  <a:lnTo>
                    <a:pt x="3" y="19"/>
                  </a:lnTo>
                  <a:lnTo>
                    <a:pt x="3" y="18"/>
                  </a:lnTo>
                  <a:lnTo>
                    <a:pt x="3" y="18"/>
                  </a:lnTo>
                  <a:lnTo>
                    <a:pt x="3" y="16"/>
                  </a:lnTo>
                  <a:lnTo>
                    <a:pt x="3" y="16"/>
                  </a:lnTo>
                  <a:lnTo>
                    <a:pt x="3" y="15"/>
                  </a:lnTo>
                  <a:lnTo>
                    <a:pt x="3" y="14"/>
                  </a:lnTo>
                  <a:lnTo>
                    <a:pt x="3" y="14"/>
                  </a:lnTo>
                  <a:lnTo>
                    <a:pt x="3" y="13"/>
                  </a:lnTo>
                  <a:lnTo>
                    <a:pt x="3" y="12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9"/>
                  </a:lnTo>
                  <a:lnTo>
                    <a:pt x="3" y="8"/>
                  </a:lnTo>
                  <a:lnTo>
                    <a:pt x="3" y="8"/>
                  </a:lnTo>
                  <a:lnTo>
                    <a:pt x="3" y="8"/>
                  </a:lnTo>
                  <a:lnTo>
                    <a:pt x="3" y="7"/>
                  </a:lnTo>
                  <a:lnTo>
                    <a:pt x="3" y="7"/>
                  </a:lnTo>
                  <a:lnTo>
                    <a:pt x="3" y="6"/>
                  </a:lnTo>
                  <a:lnTo>
                    <a:pt x="3" y="6"/>
                  </a:lnTo>
                  <a:lnTo>
                    <a:pt x="3" y="6"/>
                  </a:lnTo>
                  <a:lnTo>
                    <a:pt x="3" y="6"/>
                  </a:lnTo>
                  <a:lnTo>
                    <a:pt x="3" y="6"/>
                  </a:lnTo>
                  <a:lnTo>
                    <a:pt x="3" y="6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6"/>
                  </a:lnTo>
                  <a:lnTo>
                    <a:pt x="3" y="6"/>
                  </a:lnTo>
                  <a:lnTo>
                    <a:pt x="3" y="6"/>
                  </a:lnTo>
                  <a:lnTo>
                    <a:pt x="3" y="6"/>
                  </a:lnTo>
                  <a:lnTo>
                    <a:pt x="3" y="6"/>
                  </a:lnTo>
                  <a:lnTo>
                    <a:pt x="3" y="7"/>
                  </a:lnTo>
                  <a:lnTo>
                    <a:pt x="3" y="7"/>
                  </a:lnTo>
                  <a:lnTo>
                    <a:pt x="3" y="7"/>
                  </a:lnTo>
                  <a:lnTo>
                    <a:pt x="3" y="8"/>
                  </a:lnTo>
                  <a:lnTo>
                    <a:pt x="3" y="8"/>
                  </a:lnTo>
                  <a:lnTo>
                    <a:pt x="3" y="9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1"/>
                  </a:lnTo>
                  <a:lnTo>
                    <a:pt x="3" y="13"/>
                  </a:lnTo>
                  <a:lnTo>
                    <a:pt x="3" y="14"/>
                  </a:lnTo>
                  <a:lnTo>
                    <a:pt x="3" y="14"/>
                  </a:lnTo>
                  <a:lnTo>
                    <a:pt x="3" y="15"/>
                  </a:lnTo>
                  <a:lnTo>
                    <a:pt x="3" y="18"/>
                  </a:lnTo>
                  <a:lnTo>
                    <a:pt x="3" y="18"/>
                  </a:lnTo>
                  <a:lnTo>
                    <a:pt x="3" y="19"/>
                  </a:lnTo>
                  <a:lnTo>
                    <a:pt x="3" y="20"/>
                  </a:lnTo>
                  <a:lnTo>
                    <a:pt x="4" y="23"/>
                  </a:lnTo>
                  <a:lnTo>
                    <a:pt x="4" y="30"/>
                  </a:lnTo>
                  <a:lnTo>
                    <a:pt x="4" y="30"/>
                  </a:lnTo>
                  <a:lnTo>
                    <a:pt x="4" y="31"/>
                  </a:lnTo>
                  <a:lnTo>
                    <a:pt x="4" y="33"/>
                  </a:lnTo>
                  <a:lnTo>
                    <a:pt x="4" y="37"/>
                  </a:lnTo>
                  <a:lnTo>
                    <a:pt x="4" y="45"/>
                  </a:lnTo>
                  <a:lnTo>
                    <a:pt x="4" y="46"/>
                  </a:lnTo>
                  <a:lnTo>
                    <a:pt x="4" y="47"/>
                  </a:lnTo>
                  <a:lnTo>
                    <a:pt x="4" y="49"/>
                  </a:lnTo>
                  <a:lnTo>
                    <a:pt x="4" y="53"/>
                  </a:lnTo>
                  <a:lnTo>
                    <a:pt x="4" y="63"/>
                  </a:lnTo>
                  <a:lnTo>
                    <a:pt x="4" y="64"/>
                  </a:lnTo>
                  <a:lnTo>
                    <a:pt x="4" y="65"/>
                  </a:lnTo>
                  <a:lnTo>
                    <a:pt x="4" y="68"/>
                  </a:lnTo>
                  <a:lnTo>
                    <a:pt x="4" y="74"/>
                  </a:lnTo>
                  <a:lnTo>
                    <a:pt x="4" y="85"/>
                  </a:lnTo>
                  <a:lnTo>
                    <a:pt x="4" y="110"/>
                  </a:lnTo>
                  <a:lnTo>
                    <a:pt x="5" y="164"/>
                  </a:lnTo>
                  <a:lnTo>
                    <a:pt x="5" y="165"/>
                  </a:lnTo>
                  <a:lnTo>
                    <a:pt x="5" y="167"/>
                  </a:lnTo>
                  <a:lnTo>
                    <a:pt x="5" y="170"/>
                  </a:lnTo>
                  <a:lnTo>
                    <a:pt x="5" y="177"/>
                  </a:lnTo>
                  <a:lnTo>
                    <a:pt x="5" y="189"/>
                  </a:lnTo>
                  <a:lnTo>
                    <a:pt x="5" y="214"/>
                  </a:lnTo>
                  <a:lnTo>
                    <a:pt x="5" y="216"/>
                  </a:lnTo>
                  <a:lnTo>
                    <a:pt x="5" y="217"/>
                  </a:lnTo>
                  <a:lnTo>
                    <a:pt x="5" y="220"/>
                  </a:lnTo>
                  <a:lnTo>
                    <a:pt x="5" y="226"/>
                  </a:lnTo>
                  <a:lnTo>
                    <a:pt x="5" y="238"/>
                  </a:lnTo>
                  <a:lnTo>
                    <a:pt x="5" y="260"/>
                  </a:lnTo>
                  <a:lnTo>
                    <a:pt x="5" y="261"/>
                  </a:lnTo>
                  <a:lnTo>
                    <a:pt x="5" y="262"/>
                  </a:lnTo>
                  <a:lnTo>
                    <a:pt x="5" y="265"/>
                  </a:lnTo>
                  <a:lnTo>
                    <a:pt x="5" y="269"/>
                  </a:lnTo>
                  <a:lnTo>
                    <a:pt x="5" y="279"/>
                  </a:lnTo>
                  <a:lnTo>
                    <a:pt x="5" y="280"/>
                  </a:lnTo>
                  <a:lnTo>
                    <a:pt x="5" y="281"/>
                  </a:lnTo>
                  <a:lnTo>
                    <a:pt x="5" y="283"/>
                  </a:lnTo>
                  <a:lnTo>
                    <a:pt x="5" y="287"/>
                  </a:lnTo>
                  <a:lnTo>
                    <a:pt x="5" y="295"/>
                  </a:lnTo>
                  <a:lnTo>
                    <a:pt x="5" y="296"/>
                  </a:lnTo>
                  <a:lnTo>
                    <a:pt x="5" y="297"/>
                  </a:lnTo>
                  <a:lnTo>
                    <a:pt x="5" y="298"/>
                  </a:lnTo>
                  <a:lnTo>
                    <a:pt x="6" y="302"/>
                  </a:lnTo>
                  <a:lnTo>
                    <a:pt x="6" y="303"/>
                  </a:lnTo>
                  <a:lnTo>
                    <a:pt x="6" y="303"/>
                  </a:lnTo>
                  <a:lnTo>
                    <a:pt x="6" y="305"/>
                  </a:lnTo>
                  <a:lnTo>
                    <a:pt x="6" y="308"/>
                  </a:lnTo>
                  <a:lnTo>
                    <a:pt x="6" y="308"/>
                  </a:lnTo>
                  <a:lnTo>
                    <a:pt x="6" y="309"/>
                  </a:lnTo>
                  <a:lnTo>
                    <a:pt x="6" y="311"/>
                  </a:lnTo>
                  <a:lnTo>
                    <a:pt x="6" y="313"/>
                  </a:lnTo>
                  <a:lnTo>
                    <a:pt x="6" y="314"/>
                  </a:lnTo>
                  <a:lnTo>
                    <a:pt x="6" y="314"/>
                  </a:lnTo>
                  <a:lnTo>
                    <a:pt x="6" y="315"/>
                  </a:lnTo>
                  <a:lnTo>
                    <a:pt x="6" y="317"/>
                  </a:lnTo>
                  <a:lnTo>
                    <a:pt x="6" y="318"/>
                  </a:lnTo>
                  <a:lnTo>
                    <a:pt x="6" y="318"/>
                  </a:lnTo>
                  <a:lnTo>
                    <a:pt x="6" y="319"/>
                  </a:lnTo>
                  <a:lnTo>
                    <a:pt x="6" y="320"/>
                  </a:lnTo>
                  <a:lnTo>
                    <a:pt x="6" y="320"/>
                  </a:lnTo>
                  <a:lnTo>
                    <a:pt x="6" y="321"/>
                  </a:lnTo>
                  <a:lnTo>
                    <a:pt x="6" y="321"/>
                  </a:lnTo>
                  <a:lnTo>
                    <a:pt x="6" y="322"/>
                  </a:lnTo>
                  <a:lnTo>
                    <a:pt x="6" y="322"/>
                  </a:lnTo>
                  <a:lnTo>
                    <a:pt x="6" y="322"/>
                  </a:lnTo>
                  <a:lnTo>
                    <a:pt x="6" y="323"/>
                  </a:lnTo>
                  <a:lnTo>
                    <a:pt x="6" y="323"/>
                  </a:lnTo>
                  <a:lnTo>
                    <a:pt x="6" y="323"/>
                  </a:lnTo>
                  <a:lnTo>
                    <a:pt x="6" y="324"/>
                  </a:lnTo>
                  <a:lnTo>
                    <a:pt x="6" y="324"/>
                  </a:lnTo>
                  <a:lnTo>
                    <a:pt x="6" y="324"/>
                  </a:lnTo>
                  <a:lnTo>
                    <a:pt x="6" y="324"/>
                  </a:lnTo>
                  <a:lnTo>
                    <a:pt x="6" y="324"/>
                  </a:lnTo>
                  <a:lnTo>
                    <a:pt x="6" y="324"/>
                  </a:lnTo>
                  <a:lnTo>
                    <a:pt x="6" y="324"/>
                  </a:lnTo>
                  <a:lnTo>
                    <a:pt x="6" y="324"/>
                  </a:lnTo>
                  <a:lnTo>
                    <a:pt x="6" y="325"/>
                  </a:lnTo>
                  <a:lnTo>
                    <a:pt x="6" y="325"/>
                  </a:lnTo>
                  <a:lnTo>
                    <a:pt x="6" y="325"/>
                  </a:lnTo>
                  <a:lnTo>
                    <a:pt x="6" y="325"/>
                  </a:lnTo>
                  <a:lnTo>
                    <a:pt x="6" y="325"/>
                  </a:lnTo>
                  <a:lnTo>
                    <a:pt x="6" y="325"/>
                  </a:lnTo>
                  <a:lnTo>
                    <a:pt x="6" y="325"/>
                  </a:lnTo>
                  <a:lnTo>
                    <a:pt x="6" y="325"/>
                  </a:lnTo>
                  <a:lnTo>
                    <a:pt x="6" y="324"/>
                  </a:lnTo>
                  <a:lnTo>
                    <a:pt x="6" y="324"/>
                  </a:lnTo>
                  <a:lnTo>
                    <a:pt x="6" y="324"/>
                  </a:lnTo>
                  <a:lnTo>
                    <a:pt x="6" y="324"/>
                  </a:lnTo>
                  <a:lnTo>
                    <a:pt x="6" y="324"/>
                  </a:lnTo>
                  <a:lnTo>
                    <a:pt x="6" y="324"/>
                  </a:lnTo>
                  <a:lnTo>
                    <a:pt x="6" y="324"/>
                  </a:lnTo>
                  <a:lnTo>
                    <a:pt x="6" y="324"/>
                  </a:lnTo>
                  <a:lnTo>
                    <a:pt x="6" y="323"/>
                  </a:lnTo>
                  <a:lnTo>
                    <a:pt x="6" y="323"/>
                  </a:lnTo>
                  <a:lnTo>
                    <a:pt x="6" y="323"/>
                  </a:lnTo>
                  <a:lnTo>
                    <a:pt x="6" y="323"/>
                  </a:lnTo>
                  <a:lnTo>
                    <a:pt x="6" y="322"/>
                  </a:lnTo>
                  <a:lnTo>
                    <a:pt x="6" y="322"/>
                  </a:lnTo>
                  <a:lnTo>
                    <a:pt x="6" y="321"/>
                  </a:lnTo>
                  <a:lnTo>
                    <a:pt x="6" y="321"/>
                  </a:lnTo>
                  <a:lnTo>
                    <a:pt x="6" y="320"/>
                  </a:lnTo>
                  <a:lnTo>
                    <a:pt x="6" y="320"/>
                  </a:lnTo>
                  <a:lnTo>
                    <a:pt x="6" y="319"/>
                  </a:lnTo>
                  <a:lnTo>
                    <a:pt x="6" y="319"/>
                  </a:lnTo>
                  <a:lnTo>
                    <a:pt x="6" y="318"/>
                  </a:lnTo>
                  <a:lnTo>
                    <a:pt x="6" y="317"/>
                  </a:lnTo>
                  <a:lnTo>
                    <a:pt x="6" y="317"/>
                  </a:lnTo>
                  <a:lnTo>
                    <a:pt x="6" y="316"/>
                  </a:lnTo>
                  <a:lnTo>
                    <a:pt x="6" y="313"/>
                  </a:lnTo>
                  <a:lnTo>
                    <a:pt x="6" y="313"/>
                  </a:lnTo>
                  <a:lnTo>
                    <a:pt x="6" y="312"/>
                  </a:lnTo>
                  <a:lnTo>
                    <a:pt x="6" y="311"/>
                  </a:lnTo>
                  <a:lnTo>
                    <a:pt x="6" y="308"/>
                  </a:lnTo>
                  <a:lnTo>
                    <a:pt x="6" y="308"/>
                  </a:lnTo>
                  <a:lnTo>
                    <a:pt x="6" y="307"/>
                  </a:lnTo>
                  <a:lnTo>
                    <a:pt x="6" y="305"/>
                  </a:lnTo>
                  <a:lnTo>
                    <a:pt x="6" y="302"/>
                  </a:lnTo>
                  <a:lnTo>
                    <a:pt x="6" y="301"/>
                  </a:lnTo>
                  <a:lnTo>
                    <a:pt x="6" y="300"/>
                  </a:lnTo>
                  <a:lnTo>
                    <a:pt x="6" y="299"/>
                  </a:lnTo>
                  <a:lnTo>
                    <a:pt x="6" y="295"/>
                  </a:lnTo>
                  <a:lnTo>
                    <a:pt x="6" y="287"/>
                  </a:lnTo>
                  <a:lnTo>
                    <a:pt x="6" y="286"/>
                  </a:lnTo>
                  <a:lnTo>
                    <a:pt x="6" y="285"/>
                  </a:lnTo>
                  <a:lnTo>
                    <a:pt x="6" y="283"/>
                  </a:lnTo>
                  <a:lnTo>
                    <a:pt x="6" y="279"/>
                  </a:lnTo>
                  <a:lnTo>
                    <a:pt x="7" y="269"/>
                  </a:lnTo>
                  <a:lnTo>
                    <a:pt x="7" y="249"/>
                  </a:lnTo>
                  <a:lnTo>
                    <a:pt x="7" y="247"/>
                  </a:lnTo>
                  <a:lnTo>
                    <a:pt x="7" y="246"/>
                  </a:lnTo>
                  <a:lnTo>
                    <a:pt x="7" y="243"/>
                  </a:lnTo>
                  <a:lnTo>
                    <a:pt x="7" y="236"/>
                  </a:lnTo>
                  <a:lnTo>
                    <a:pt x="7" y="224"/>
                  </a:lnTo>
                  <a:lnTo>
                    <a:pt x="7" y="197"/>
                  </a:lnTo>
                  <a:lnTo>
                    <a:pt x="7" y="142"/>
                  </a:lnTo>
                  <a:lnTo>
                    <a:pt x="7" y="140"/>
                  </a:lnTo>
                  <a:lnTo>
                    <a:pt x="7" y="138"/>
                  </a:lnTo>
                  <a:lnTo>
                    <a:pt x="7" y="135"/>
                  </a:lnTo>
                  <a:lnTo>
                    <a:pt x="7" y="129"/>
                  </a:lnTo>
                  <a:lnTo>
                    <a:pt x="8" y="116"/>
                  </a:lnTo>
                  <a:lnTo>
                    <a:pt x="8" y="92"/>
                  </a:lnTo>
                  <a:lnTo>
                    <a:pt x="8" y="90"/>
                  </a:lnTo>
                  <a:lnTo>
                    <a:pt x="8" y="89"/>
                  </a:lnTo>
                  <a:lnTo>
                    <a:pt x="8" y="86"/>
                  </a:lnTo>
                  <a:lnTo>
                    <a:pt x="8" y="80"/>
                  </a:lnTo>
                  <a:lnTo>
                    <a:pt x="8" y="69"/>
                  </a:lnTo>
                  <a:lnTo>
                    <a:pt x="8" y="49"/>
                  </a:lnTo>
                  <a:lnTo>
                    <a:pt x="8" y="48"/>
                  </a:lnTo>
                  <a:lnTo>
                    <a:pt x="8" y="47"/>
                  </a:lnTo>
                  <a:lnTo>
                    <a:pt x="8" y="45"/>
                  </a:lnTo>
                  <a:lnTo>
                    <a:pt x="8" y="40"/>
                  </a:lnTo>
                  <a:lnTo>
                    <a:pt x="8" y="32"/>
                  </a:lnTo>
                  <a:lnTo>
                    <a:pt x="8" y="31"/>
                  </a:lnTo>
                  <a:lnTo>
                    <a:pt x="8" y="30"/>
                  </a:lnTo>
                  <a:lnTo>
                    <a:pt x="8" y="28"/>
                  </a:lnTo>
                  <a:lnTo>
                    <a:pt x="8" y="25"/>
                  </a:lnTo>
                  <a:lnTo>
                    <a:pt x="8" y="18"/>
                  </a:lnTo>
                  <a:lnTo>
                    <a:pt x="8" y="18"/>
                  </a:lnTo>
                  <a:lnTo>
                    <a:pt x="8" y="17"/>
                  </a:lnTo>
                  <a:lnTo>
                    <a:pt x="8" y="16"/>
                  </a:lnTo>
                  <a:lnTo>
                    <a:pt x="8" y="13"/>
                  </a:lnTo>
                  <a:lnTo>
                    <a:pt x="8" y="12"/>
                  </a:lnTo>
                  <a:lnTo>
                    <a:pt x="8" y="12"/>
                  </a:lnTo>
                  <a:lnTo>
                    <a:pt x="8" y="11"/>
                  </a:lnTo>
                  <a:lnTo>
                    <a:pt x="8" y="8"/>
                  </a:lnTo>
                  <a:lnTo>
                    <a:pt x="8" y="8"/>
                  </a:lnTo>
                  <a:lnTo>
                    <a:pt x="8" y="7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5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5"/>
                  </a:lnTo>
                  <a:lnTo>
                    <a:pt x="9" y="6"/>
                  </a:lnTo>
                  <a:lnTo>
                    <a:pt x="9" y="6"/>
                  </a:lnTo>
                  <a:lnTo>
                    <a:pt x="9" y="6"/>
                  </a:lnTo>
                  <a:lnTo>
                    <a:pt x="9" y="8"/>
                  </a:lnTo>
                  <a:lnTo>
                    <a:pt x="9" y="10"/>
                  </a:lnTo>
                  <a:lnTo>
                    <a:pt x="9" y="10"/>
                  </a:lnTo>
                  <a:lnTo>
                    <a:pt x="9" y="11"/>
                  </a:lnTo>
                  <a:lnTo>
                    <a:pt x="9" y="12"/>
                  </a:lnTo>
                  <a:lnTo>
                    <a:pt x="9" y="15"/>
                  </a:lnTo>
                  <a:lnTo>
                    <a:pt x="9" y="16"/>
                  </a:lnTo>
                  <a:lnTo>
                    <a:pt x="9" y="17"/>
                  </a:lnTo>
                  <a:lnTo>
                    <a:pt x="9" y="18"/>
                  </a:lnTo>
                  <a:lnTo>
                    <a:pt x="9" y="22"/>
                  </a:lnTo>
                  <a:lnTo>
                    <a:pt x="9" y="22"/>
                  </a:lnTo>
                  <a:lnTo>
                    <a:pt x="9" y="23"/>
                  </a:lnTo>
                  <a:lnTo>
                    <a:pt x="9" y="25"/>
                  </a:lnTo>
                  <a:lnTo>
                    <a:pt x="9" y="29"/>
                  </a:lnTo>
                  <a:lnTo>
                    <a:pt x="9" y="36"/>
                  </a:lnTo>
                  <a:lnTo>
                    <a:pt x="9" y="37"/>
                  </a:lnTo>
                  <a:lnTo>
                    <a:pt x="9" y="38"/>
                  </a:lnTo>
                  <a:lnTo>
                    <a:pt x="9" y="41"/>
                  </a:lnTo>
                  <a:lnTo>
                    <a:pt x="9" y="45"/>
                  </a:lnTo>
                  <a:lnTo>
                    <a:pt x="10" y="54"/>
                  </a:lnTo>
                  <a:lnTo>
                    <a:pt x="10" y="56"/>
                  </a:lnTo>
                  <a:lnTo>
                    <a:pt x="10" y="57"/>
                  </a:lnTo>
                  <a:lnTo>
                    <a:pt x="10" y="59"/>
                  </a:lnTo>
                  <a:lnTo>
                    <a:pt x="10" y="64"/>
                  </a:lnTo>
                  <a:lnTo>
                    <a:pt x="10" y="75"/>
                  </a:lnTo>
                  <a:lnTo>
                    <a:pt x="10" y="98"/>
                  </a:lnTo>
                  <a:lnTo>
                    <a:pt x="10" y="100"/>
                  </a:lnTo>
                  <a:lnTo>
                    <a:pt x="10" y="101"/>
                  </a:lnTo>
                  <a:lnTo>
                    <a:pt x="10" y="105"/>
                  </a:lnTo>
                  <a:lnTo>
                    <a:pt x="10" y="111"/>
                  </a:lnTo>
                  <a:lnTo>
                    <a:pt x="10" y="125"/>
                  </a:lnTo>
                  <a:lnTo>
                    <a:pt x="10" y="153"/>
                  </a:lnTo>
                  <a:lnTo>
                    <a:pt x="10" y="155"/>
                  </a:lnTo>
                  <a:lnTo>
                    <a:pt x="10" y="157"/>
                  </a:lnTo>
                  <a:lnTo>
                    <a:pt x="10" y="160"/>
                  </a:lnTo>
                  <a:lnTo>
                    <a:pt x="10" y="167"/>
                  </a:lnTo>
                  <a:lnTo>
                    <a:pt x="10" y="181"/>
                  </a:lnTo>
                  <a:lnTo>
                    <a:pt x="10" y="209"/>
                  </a:lnTo>
                  <a:lnTo>
                    <a:pt x="10" y="211"/>
                  </a:lnTo>
                  <a:lnTo>
                    <a:pt x="10" y="212"/>
                  </a:lnTo>
                  <a:lnTo>
                    <a:pt x="10" y="216"/>
                  </a:lnTo>
                  <a:lnTo>
                    <a:pt x="10" y="222"/>
                  </a:lnTo>
                  <a:lnTo>
                    <a:pt x="10" y="235"/>
                  </a:lnTo>
                  <a:lnTo>
                    <a:pt x="10" y="237"/>
                  </a:lnTo>
                  <a:lnTo>
                    <a:pt x="10" y="238"/>
                  </a:lnTo>
                  <a:lnTo>
                    <a:pt x="10" y="241"/>
                  </a:lnTo>
                  <a:lnTo>
                    <a:pt x="10" y="247"/>
                  </a:lnTo>
                  <a:lnTo>
                    <a:pt x="11" y="259"/>
                  </a:lnTo>
                  <a:lnTo>
                    <a:pt x="11" y="261"/>
                  </a:lnTo>
                  <a:lnTo>
                    <a:pt x="11" y="262"/>
                  </a:lnTo>
                  <a:lnTo>
                    <a:pt x="11" y="265"/>
                  </a:lnTo>
                  <a:lnTo>
                    <a:pt x="11" y="270"/>
                  </a:lnTo>
                  <a:lnTo>
                    <a:pt x="11" y="280"/>
                  </a:lnTo>
                  <a:lnTo>
                    <a:pt x="11" y="282"/>
                  </a:lnTo>
                  <a:lnTo>
                    <a:pt x="11" y="283"/>
                  </a:lnTo>
                  <a:lnTo>
                    <a:pt x="11" y="285"/>
                  </a:lnTo>
                  <a:lnTo>
                    <a:pt x="11" y="290"/>
                  </a:lnTo>
                  <a:lnTo>
                    <a:pt x="11" y="298"/>
                  </a:lnTo>
                  <a:lnTo>
                    <a:pt x="11" y="299"/>
                  </a:lnTo>
                  <a:lnTo>
                    <a:pt x="11" y="300"/>
                  </a:lnTo>
                  <a:lnTo>
                    <a:pt x="11" y="302"/>
                  </a:lnTo>
                  <a:lnTo>
                    <a:pt x="11" y="305"/>
                  </a:lnTo>
                  <a:lnTo>
                    <a:pt x="11" y="306"/>
                  </a:lnTo>
                  <a:lnTo>
                    <a:pt x="11" y="307"/>
                  </a:lnTo>
                  <a:lnTo>
                    <a:pt x="11" y="308"/>
                  </a:lnTo>
                  <a:lnTo>
                    <a:pt x="11" y="312"/>
                  </a:lnTo>
                  <a:lnTo>
                    <a:pt x="11" y="312"/>
                  </a:lnTo>
                  <a:lnTo>
                    <a:pt x="11" y="313"/>
                  </a:lnTo>
                  <a:lnTo>
                    <a:pt x="11" y="314"/>
                  </a:lnTo>
                  <a:lnTo>
                    <a:pt x="11" y="317"/>
                  </a:lnTo>
                  <a:lnTo>
                    <a:pt x="11" y="317"/>
                  </a:lnTo>
                  <a:lnTo>
                    <a:pt x="11" y="318"/>
                  </a:lnTo>
                  <a:lnTo>
                    <a:pt x="11" y="319"/>
                  </a:lnTo>
                  <a:lnTo>
                    <a:pt x="11" y="321"/>
                  </a:lnTo>
                  <a:lnTo>
                    <a:pt x="11" y="321"/>
                  </a:lnTo>
                  <a:lnTo>
                    <a:pt x="11" y="322"/>
                  </a:lnTo>
                  <a:lnTo>
                    <a:pt x="11" y="323"/>
                  </a:lnTo>
                  <a:lnTo>
                    <a:pt x="11" y="323"/>
                  </a:lnTo>
                  <a:lnTo>
                    <a:pt x="11" y="324"/>
                  </a:lnTo>
                  <a:lnTo>
                    <a:pt x="11" y="324"/>
                  </a:lnTo>
                  <a:lnTo>
                    <a:pt x="11" y="325"/>
                  </a:lnTo>
                  <a:lnTo>
                    <a:pt x="11" y="325"/>
                  </a:lnTo>
                  <a:lnTo>
                    <a:pt x="11" y="326"/>
                  </a:lnTo>
                  <a:lnTo>
                    <a:pt x="11" y="326"/>
                  </a:lnTo>
                  <a:lnTo>
                    <a:pt x="11" y="326"/>
                  </a:lnTo>
                  <a:lnTo>
                    <a:pt x="11" y="327"/>
                  </a:lnTo>
                  <a:lnTo>
                    <a:pt x="11" y="327"/>
                  </a:lnTo>
                  <a:lnTo>
                    <a:pt x="11" y="327"/>
                  </a:lnTo>
                  <a:lnTo>
                    <a:pt x="11" y="327"/>
                  </a:lnTo>
                  <a:lnTo>
                    <a:pt x="11" y="327"/>
                  </a:lnTo>
                  <a:lnTo>
                    <a:pt x="11" y="327"/>
                  </a:lnTo>
                  <a:lnTo>
                    <a:pt x="11" y="328"/>
                  </a:lnTo>
                  <a:lnTo>
                    <a:pt x="11" y="328"/>
                  </a:lnTo>
                  <a:lnTo>
                    <a:pt x="11" y="328"/>
                  </a:lnTo>
                  <a:lnTo>
                    <a:pt x="11" y="328"/>
                  </a:lnTo>
                  <a:lnTo>
                    <a:pt x="11" y="328"/>
                  </a:lnTo>
                  <a:lnTo>
                    <a:pt x="11" y="328"/>
                  </a:lnTo>
                  <a:lnTo>
                    <a:pt x="11" y="328"/>
                  </a:lnTo>
                </a:path>
              </a:pathLst>
            </a:custGeom>
            <a:noFill/>
            <a:ln w="3175" cap="sq">
              <a:solidFill>
                <a:srgbClr val="008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97" name="Freeform 156"/>
            <p:cNvSpPr>
              <a:spLocks/>
            </p:cNvSpPr>
            <p:nvPr/>
          </p:nvSpPr>
          <p:spPr bwMode="auto">
            <a:xfrm>
              <a:off x="2066578" y="3512691"/>
              <a:ext cx="19050" cy="525463"/>
            </a:xfrm>
            <a:custGeom>
              <a:avLst/>
              <a:gdLst/>
              <a:ahLst/>
              <a:cxnLst>
                <a:cxn ang="0">
                  <a:pos x="0" y="330"/>
                </a:cxn>
                <a:cxn ang="0">
                  <a:pos x="1" y="329"/>
                </a:cxn>
                <a:cxn ang="0">
                  <a:pos x="1" y="325"/>
                </a:cxn>
                <a:cxn ang="0">
                  <a:pos x="1" y="318"/>
                </a:cxn>
                <a:cxn ang="0">
                  <a:pos x="1" y="305"/>
                </a:cxn>
                <a:cxn ang="0">
                  <a:pos x="1" y="271"/>
                </a:cxn>
                <a:cxn ang="0">
                  <a:pos x="2" y="200"/>
                </a:cxn>
                <a:cxn ang="0">
                  <a:pos x="2" y="143"/>
                </a:cxn>
                <a:cxn ang="0">
                  <a:pos x="2" y="75"/>
                </a:cxn>
                <a:cxn ang="0">
                  <a:pos x="3" y="47"/>
                </a:cxn>
                <a:cxn ang="0">
                  <a:pos x="3" y="29"/>
                </a:cxn>
                <a:cxn ang="0">
                  <a:pos x="3" y="12"/>
                </a:cxn>
                <a:cxn ang="0">
                  <a:pos x="3" y="5"/>
                </a:cxn>
                <a:cxn ang="0">
                  <a:pos x="3" y="1"/>
                </a:cxn>
                <a:cxn ang="0">
                  <a:pos x="3" y="0"/>
                </a:cxn>
                <a:cxn ang="0">
                  <a:pos x="3" y="0"/>
                </a:cxn>
                <a:cxn ang="0">
                  <a:pos x="3" y="1"/>
                </a:cxn>
                <a:cxn ang="0">
                  <a:pos x="3" y="3"/>
                </a:cxn>
                <a:cxn ang="0">
                  <a:pos x="3" y="9"/>
                </a:cxn>
                <a:cxn ang="0">
                  <a:pos x="4" y="21"/>
                </a:cxn>
                <a:cxn ang="0">
                  <a:pos x="4" y="46"/>
                </a:cxn>
                <a:cxn ang="0">
                  <a:pos x="5" y="158"/>
                </a:cxn>
                <a:cxn ang="0">
                  <a:pos x="5" y="213"/>
                </a:cxn>
                <a:cxn ang="0">
                  <a:pos x="5" y="269"/>
                </a:cxn>
                <a:cxn ang="0">
                  <a:pos x="6" y="300"/>
                </a:cxn>
                <a:cxn ang="0">
                  <a:pos x="6" y="315"/>
                </a:cxn>
                <a:cxn ang="0">
                  <a:pos x="6" y="325"/>
                </a:cxn>
                <a:cxn ang="0">
                  <a:pos x="6" y="329"/>
                </a:cxn>
                <a:cxn ang="0">
                  <a:pos x="6" y="330"/>
                </a:cxn>
                <a:cxn ang="0">
                  <a:pos x="6" y="331"/>
                </a:cxn>
                <a:cxn ang="0">
                  <a:pos x="6" y="330"/>
                </a:cxn>
                <a:cxn ang="0">
                  <a:pos x="6" y="329"/>
                </a:cxn>
                <a:cxn ang="0">
                  <a:pos x="6" y="325"/>
                </a:cxn>
                <a:cxn ang="0">
                  <a:pos x="7" y="315"/>
                </a:cxn>
                <a:cxn ang="0">
                  <a:pos x="7" y="293"/>
                </a:cxn>
                <a:cxn ang="0">
                  <a:pos x="7" y="247"/>
                </a:cxn>
                <a:cxn ang="0">
                  <a:pos x="8" y="135"/>
                </a:cxn>
                <a:cxn ang="0">
                  <a:pos x="8" y="69"/>
                </a:cxn>
                <a:cxn ang="0">
                  <a:pos x="8" y="35"/>
                </a:cxn>
                <a:cxn ang="0">
                  <a:pos x="8" y="20"/>
                </a:cxn>
                <a:cxn ang="0">
                  <a:pos x="8" y="10"/>
                </a:cxn>
                <a:cxn ang="0">
                  <a:pos x="9" y="4"/>
                </a:cxn>
                <a:cxn ang="0">
                  <a:pos x="9" y="1"/>
                </a:cxn>
                <a:cxn ang="0">
                  <a:pos x="9" y="1"/>
                </a:cxn>
                <a:cxn ang="0">
                  <a:pos x="9" y="1"/>
                </a:cxn>
                <a:cxn ang="0">
                  <a:pos x="9" y="2"/>
                </a:cxn>
                <a:cxn ang="0">
                  <a:pos x="9" y="5"/>
                </a:cxn>
                <a:cxn ang="0">
                  <a:pos x="9" y="12"/>
                </a:cxn>
                <a:cxn ang="0">
                  <a:pos x="9" y="28"/>
                </a:cxn>
                <a:cxn ang="0">
                  <a:pos x="10" y="59"/>
                </a:cxn>
                <a:cxn ang="0">
                  <a:pos x="10" y="108"/>
                </a:cxn>
                <a:cxn ang="0">
                  <a:pos x="10" y="184"/>
                </a:cxn>
                <a:cxn ang="0">
                  <a:pos x="11" y="238"/>
                </a:cxn>
                <a:cxn ang="0">
                  <a:pos x="11" y="279"/>
                </a:cxn>
                <a:cxn ang="0">
                  <a:pos x="11" y="300"/>
                </a:cxn>
                <a:cxn ang="0">
                  <a:pos x="11" y="314"/>
                </a:cxn>
                <a:cxn ang="0">
                  <a:pos x="11" y="324"/>
                </a:cxn>
                <a:cxn ang="0">
                  <a:pos x="11" y="327"/>
                </a:cxn>
                <a:cxn ang="0">
                  <a:pos x="11" y="329"/>
                </a:cxn>
                <a:cxn ang="0">
                  <a:pos x="12" y="329"/>
                </a:cxn>
                <a:cxn ang="0">
                  <a:pos x="12" y="328"/>
                </a:cxn>
                <a:cxn ang="0">
                  <a:pos x="12" y="326"/>
                </a:cxn>
              </a:cxnLst>
              <a:rect l="0" t="0" r="r" b="b"/>
              <a:pathLst>
                <a:path w="12" h="331">
                  <a:moveTo>
                    <a:pt x="0" y="330"/>
                  </a:moveTo>
                  <a:lnTo>
                    <a:pt x="0" y="330"/>
                  </a:lnTo>
                  <a:lnTo>
                    <a:pt x="0" y="330"/>
                  </a:lnTo>
                  <a:lnTo>
                    <a:pt x="0" y="330"/>
                  </a:lnTo>
                  <a:lnTo>
                    <a:pt x="0" y="330"/>
                  </a:lnTo>
                  <a:lnTo>
                    <a:pt x="0" y="330"/>
                  </a:lnTo>
                  <a:lnTo>
                    <a:pt x="0" y="330"/>
                  </a:lnTo>
                  <a:lnTo>
                    <a:pt x="0" y="330"/>
                  </a:lnTo>
                  <a:lnTo>
                    <a:pt x="0" y="330"/>
                  </a:lnTo>
                  <a:lnTo>
                    <a:pt x="1" y="330"/>
                  </a:lnTo>
                  <a:lnTo>
                    <a:pt x="1" y="329"/>
                  </a:lnTo>
                  <a:lnTo>
                    <a:pt x="1" y="329"/>
                  </a:lnTo>
                  <a:lnTo>
                    <a:pt x="1" y="329"/>
                  </a:lnTo>
                  <a:lnTo>
                    <a:pt x="1" y="329"/>
                  </a:lnTo>
                  <a:lnTo>
                    <a:pt x="1" y="329"/>
                  </a:lnTo>
                  <a:lnTo>
                    <a:pt x="1" y="329"/>
                  </a:lnTo>
                  <a:lnTo>
                    <a:pt x="1" y="328"/>
                  </a:lnTo>
                  <a:lnTo>
                    <a:pt x="1" y="328"/>
                  </a:lnTo>
                  <a:lnTo>
                    <a:pt x="1" y="328"/>
                  </a:lnTo>
                  <a:lnTo>
                    <a:pt x="1" y="327"/>
                  </a:lnTo>
                  <a:lnTo>
                    <a:pt x="1" y="327"/>
                  </a:lnTo>
                  <a:lnTo>
                    <a:pt x="1" y="326"/>
                  </a:lnTo>
                  <a:lnTo>
                    <a:pt x="1" y="326"/>
                  </a:lnTo>
                  <a:lnTo>
                    <a:pt x="1" y="325"/>
                  </a:lnTo>
                  <a:lnTo>
                    <a:pt x="1" y="325"/>
                  </a:lnTo>
                  <a:lnTo>
                    <a:pt x="1" y="324"/>
                  </a:lnTo>
                  <a:lnTo>
                    <a:pt x="1" y="323"/>
                  </a:lnTo>
                  <a:lnTo>
                    <a:pt x="1" y="323"/>
                  </a:lnTo>
                  <a:lnTo>
                    <a:pt x="1" y="322"/>
                  </a:lnTo>
                  <a:lnTo>
                    <a:pt x="1" y="319"/>
                  </a:lnTo>
                  <a:lnTo>
                    <a:pt x="1" y="319"/>
                  </a:lnTo>
                  <a:lnTo>
                    <a:pt x="1" y="318"/>
                  </a:lnTo>
                  <a:lnTo>
                    <a:pt x="1" y="317"/>
                  </a:lnTo>
                  <a:lnTo>
                    <a:pt x="1" y="314"/>
                  </a:lnTo>
                  <a:lnTo>
                    <a:pt x="1" y="313"/>
                  </a:lnTo>
                  <a:lnTo>
                    <a:pt x="1" y="312"/>
                  </a:lnTo>
                  <a:lnTo>
                    <a:pt x="1" y="310"/>
                  </a:lnTo>
                  <a:lnTo>
                    <a:pt x="1" y="307"/>
                  </a:lnTo>
                  <a:lnTo>
                    <a:pt x="1" y="306"/>
                  </a:lnTo>
                  <a:lnTo>
                    <a:pt x="1" y="305"/>
                  </a:lnTo>
                  <a:lnTo>
                    <a:pt x="1" y="303"/>
                  </a:lnTo>
                  <a:lnTo>
                    <a:pt x="1" y="299"/>
                  </a:lnTo>
                  <a:lnTo>
                    <a:pt x="1" y="290"/>
                  </a:lnTo>
                  <a:lnTo>
                    <a:pt x="1" y="289"/>
                  </a:lnTo>
                  <a:lnTo>
                    <a:pt x="1" y="288"/>
                  </a:lnTo>
                  <a:lnTo>
                    <a:pt x="1" y="286"/>
                  </a:lnTo>
                  <a:lnTo>
                    <a:pt x="1" y="281"/>
                  </a:lnTo>
                  <a:lnTo>
                    <a:pt x="1" y="271"/>
                  </a:lnTo>
                  <a:lnTo>
                    <a:pt x="1" y="250"/>
                  </a:lnTo>
                  <a:lnTo>
                    <a:pt x="1" y="249"/>
                  </a:lnTo>
                  <a:lnTo>
                    <a:pt x="1" y="247"/>
                  </a:lnTo>
                  <a:lnTo>
                    <a:pt x="1" y="244"/>
                  </a:lnTo>
                  <a:lnTo>
                    <a:pt x="1" y="238"/>
                  </a:lnTo>
                  <a:lnTo>
                    <a:pt x="2" y="226"/>
                  </a:lnTo>
                  <a:lnTo>
                    <a:pt x="2" y="201"/>
                  </a:lnTo>
                  <a:lnTo>
                    <a:pt x="2" y="200"/>
                  </a:lnTo>
                  <a:lnTo>
                    <a:pt x="2" y="198"/>
                  </a:lnTo>
                  <a:lnTo>
                    <a:pt x="2" y="195"/>
                  </a:lnTo>
                  <a:lnTo>
                    <a:pt x="2" y="188"/>
                  </a:lnTo>
                  <a:lnTo>
                    <a:pt x="2" y="175"/>
                  </a:lnTo>
                  <a:lnTo>
                    <a:pt x="2" y="149"/>
                  </a:lnTo>
                  <a:lnTo>
                    <a:pt x="2" y="148"/>
                  </a:lnTo>
                  <a:lnTo>
                    <a:pt x="2" y="146"/>
                  </a:lnTo>
                  <a:lnTo>
                    <a:pt x="2" y="143"/>
                  </a:lnTo>
                  <a:lnTo>
                    <a:pt x="2" y="137"/>
                  </a:lnTo>
                  <a:lnTo>
                    <a:pt x="2" y="124"/>
                  </a:lnTo>
                  <a:lnTo>
                    <a:pt x="2" y="99"/>
                  </a:lnTo>
                  <a:lnTo>
                    <a:pt x="2" y="98"/>
                  </a:lnTo>
                  <a:lnTo>
                    <a:pt x="2" y="96"/>
                  </a:lnTo>
                  <a:lnTo>
                    <a:pt x="2" y="93"/>
                  </a:lnTo>
                  <a:lnTo>
                    <a:pt x="2" y="87"/>
                  </a:lnTo>
                  <a:lnTo>
                    <a:pt x="2" y="75"/>
                  </a:lnTo>
                  <a:lnTo>
                    <a:pt x="2" y="73"/>
                  </a:lnTo>
                  <a:lnTo>
                    <a:pt x="2" y="72"/>
                  </a:lnTo>
                  <a:lnTo>
                    <a:pt x="3" y="69"/>
                  </a:lnTo>
                  <a:lnTo>
                    <a:pt x="3" y="63"/>
                  </a:lnTo>
                  <a:lnTo>
                    <a:pt x="3" y="52"/>
                  </a:lnTo>
                  <a:lnTo>
                    <a:pt x="3" y="51"/>
                  </a:lnTo>
                  <a:lnTo>
                    <a:pt x="3" y="50"/>
                  </a:lnTo>
                  <a:lnTo>
                    <a:pt x="3" y="47"/>
                  </a:lnTo>
                  <a:lnTo>
                    <a:pt x="3" y="43"/>
                  </a:lnTo>
                  <a:lnTo>
                    <a:pt x="3" y="41"/>
                  </a:lnTo>
                  <a:lnTo>
                    <a:pt x="3" y="40"/>
                  </a:lnTo>
                  <a:lnTo>
                    <a:pt x="3" y="38"/>
                  </a:lnTo>
                  <a:lnTo>
                    <a:pt x="3" y="34"/>
                  </a:lnTo>
                  <a:lnTo>
                    <a:pt x="3" y="32"/>
                  </a:lnTo>
                  <a:lnTo>
                    <a:pt x="3" y="32"/>
                  </a:lnTo>
                  <a:lnTo>
                    <a:pt x="3" y="29"/>
                  </a:lnTo>
                  <a:lnTo>
                    <a:pt x="3" y="26"/>
                  </a:lnTo>
                  <a:lnTo>
                    <a:pt x="3" y="19"/>
                  </a:lnTo>
                  <a:lnTo>
                    <a:pt x="3" y="18"/>
                  </a:lnTo>
                  <a:lnTo>
                    <a:pt x="3" y="17"/>
                  </a:lnTo>
                  <a:lnTo>
                    <a:pt x="3" y="16"/>
                  </a:lnTo>
                  <a:lnTo>
                    <a:pt x="3" y="13"/>
                  </a:lnTo>
                  <a:lnTo>
                    <a:pt x="3" y="12"/>
                  </a:lnTo>
                  <a:lnTo>
                    <a:pt x="3" y="12"/>
                  </a:lnTo>
                  <a:lnTo>
                    <a:pt x="3" y="10"/>
                  </a:lnTo>
                  <a:lnTo>
                    <a:pt x="3" y="8"/>
                  </a:lnTo>
                  <a:lnTo>
                    <a:pt x="3" y="8"/>
                  </a:lnTo>
                  <a:lnTo>
                    <a:pt x="3" y="7"/>
                  </a:lnTo>
                  <a:lnTo>
                    <a:pt x="3" y="6"/>
                  </a:lnTo>
                  <a:lnTo>
                    <a:pt x="3" y="6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6"/>
                  </a:lnTo>
                  <a:lnTo>
                    <a:pt x="3" y="7"/>
                  </a:lnTo>
                  <a:lnTo>
                    <a:pt x="3" y="9"/>
                  </a:lnTo>
                  <a:lnTo>
                    <a:pt x="3" y="9"/>
                  </a:lnTo>
                  <a:lnTo>
                    <a:pt x="3" y="10"/>
                  </a:lnTo>
                  <a:lnTo>
                    <a:pt x="4" y="11"/>
                  </a:lnTo>
                  <a:lnTo>
                    <a:pt x="4" y="14"/>
                  </a:lnTo>
                  <a:lnTo>
                    <a:pt x="4" y="15"/>
                  </a:lnTo>
                  <a:lnTo>
                    <a:pt x="4" y="16"/>
                  </a:lnTo>
                  <a:lnTo>
                    <a:pt x="4" y="17"/>
                  </a:lnTo>
                  <a:lnTo>
                    <a:pt x="4" y="20"/>
                  </a:lnTo>
                  <a:lnTo>
                    <a:pt x="4" y="21"/>
                  </a:lnTo>
                  <a:lnTo>
                    <a:pt x="4" y="22"/>
                  </a:lnTo>
                  <a:lnTo>
                    <a:pt x="4" y="24"/>
                  </a:lnTo>
                  <a:lnTo>
                    <a:pt x="4" y="28"/>
                  </a:lnTo>
                  <a:lnTo>
                    <a:pt x="4" y="36"/>
                  </a:lnTo>
                  <a:lnTo>
                    <a:pt x="4" y="37"/>
                  </a:lnTo>
                  <a:lnTo>
                    <a:pt x="4" y="39"/>
                  </a:lnTo>
                  <a:lnTo>
                    <a:pt x="4" y="41"/>
                  </a:lnTo>
                  <a:lnTo>
                    <a:pt x="4" y="46"/>
                  </a:lnTo>
                  <a:lnTo>
                    <a:pt x="4" y="56"/>
                  </a:lnTo>
                  <a:lnTo>
                    <a:pt x="4" y="57"/>
                  </a:lnTo>
                  <a:lnTo>
                    <a:pt x="4" y="59"/>
                  </a:lnTo>
                  <a:lnTo>
                    <a:pt x="4" y="61"/>
                  </a:lnTo>
                  <a:lnTo>
                    <a:pt x="4" y="67"/>
                  </a:lnTo>
                  <a:lnTo>
                    <a:pt x="4" y="78"/>
                  </a:lnTo>
                  <a:lnTo>
                    <a:pt x="4" y="104"/>
                  </a:lnTo>
                  <a:lnTo>
                    <a:pt x="5" y="158"/>
                  </a:lnTo>
                  <a:lnTo>
                    <a:pt x="5" y="160"/>
                  </a:lnTo>
                  <a:lnTo>
                    <a:pt x="5" y="161"/>
                  </a:lnTo>
                  <a:lnTo>
                    <a:pt x="5" y="165"/>
                  </a:lnTo>
                  <a:lnTo>
                    <a:pt x="5" y="171"/>
                  </a:lnTo>
                  <a:lnTo>
                    <a:pt x="5" y="184"/>
                  </a:lnTo>
                  <a:lnTo>
                    <a:pt x="5" y="210"/>
                  </a:lnTo>
                  <a:lnTo>
                    <a:pt x="5" y="211"/>
                  </a:lnTo>
                  <a:lnTo>
                    <a:pt x="5" y="213"/>
                  </a:lnTo>
                  <a:lnTo>
                    <a:pt x="5" y="216"/>
                  </a:lnTo>
                  <a:lnTo>
                    <a:pt x="5" y="222"/>
                  </a:lnTo>
                  <a:lnTo>
                    <a:pt x="5" y="234"/>
                  </a:lnTo>
                  <a:lnTo>
                    <a:pt x="5" y="257"/>
                  </a:lnTo>
                  <a:lnTo>
                    <a:pt x="5" y="259"/>
                  </a:lnTo>
                  <a:lnTo>
                    <a:pt x="5" y="260"/>
                  </a:lnTo>
                  <a:lnTo>
                    <a:pt x="5" y="263"/>
                  </a:lnTo>
                  <a:lnTo>
                    <a:pt x="5" y="269"/>
                  </a:lnTo>
                  <a:lnTo>
                    <a:pt x="5" y="279"/>
                  </a:lnTo>
                  <a:lnTo>
                    <a:pt x="5" y="281"/>
                  </a:lnTo>
                  <a:lnTo>
                    <a:pt x="5" y="282"/>
                  </a:lnTo>
                  <a:lnTo>
                    <a:pt x="5" y="284"/>
                  </a:lnTo>
                  <a:lnTo>
                    <a:pt x="5" y="289"/>
                  </a:lnTo>
                  <a:lnTo>
                    <a:pt x="6" y="298"/>
                  </a:lnTo>
                  <a:lnTo>
                    <a:pt x="6" y="299"/>
                  </a:lnTo>
                  <a:lnTo>
                    <a:pt x="6" y="300"/>
                  </a:lnTo>
                  <a:lnTo>
                    <a:pt x="6" y="302"/>
                  </a:lnTo>
                  <a:lnTo>
                    <a:pt x="6" y="306"/>
                  </a:lnTo>
                  <a:lnTo>
                    <a:pt x="6" y="307"/>
                  </a:lnTo>
                  <a:lnTo>
                    <a:pt x="6" y="308"/>
                  </a:lnTo>
                  <a:lnTo>
                    <a:pt x="6" y="310"/>
                  </a:lnTo>
                  <a:lnTo>
                    <a:pt x="6" y="313"/>
                  </a:lnTo>
                  <a:lnTo>
                    <a:pt x="6" y="314"/>
                  </a:lnTo>
                  <a:lnTo>
                    <a:pt x="6" y="315"/>
                  </a:lnTo>
                  <a:lnTo>
                    <a:pt x="6" y="316"/>
                  </a:lnTo>
                  <a:lnTo>
                    <a:pt x="6" y="319"/>
                  </a:lnTo>
                  <a:lnTo>
                    <a:pt x="6" y="320"/>
                  </a:lnTo>
                  <a:lnTo>
                    <a:pt x="6" y="320"/>
                  </a:lnTo>
                  <a:lnTo>
                    <a:pt x="6" y="322"/>
                  </a:lnTo>
                  <a:lnTo>
                    <a:pt x="6" y="324"/>
                  </a:lnTo>
                  <a:lnTo>
                    <a:pt x="6" y="324"/>
                  </a:lnTo>
                  <a:lnTo>
                    <a:pt x="6" y="325"/>
                  </a:lnTo>
                  <a:lnTo>
                    <a:pt x="6" y="326"/>
                  </a:lnTo>
                  <a:lnTo>
                    <a:pt x="6" y="326"/>
                  </a:lnTo>
                  <a:lnTo>
                    <a:pt x="6" y="326"/>
                  </a:lnTo>
                  <a:lnTo>
                    <a:pt x="6" y="327"/>
                  </a:lnTo>
                  <a:lnTo>
                    <a:pt x="6" y="327"/>
                  </a:lnTo>
                  <a:lnTo>
                    <a:pt x="6" y="328"/>
                  </a:lnTo>
                  <a:lnTo>
                    <a:pt x="6" y="328"/>
                  </a:lnTo>
                  <a:lnTo>
                    <a:pt x="6" y="329"/>
                  </a:lnTo>
                  <a:lnTo>
                    <a:pt x="6" y="329"/>
                  </a:lnTo>
                  <a:lnTo>
                    <a:pt x="6" y="329"/>
                  </a:lnTo>
                  <a:lnTo>
                    <a:pt x="6" y="329"/>
                  </a:lnTo>
                  <a:lnTo>
                    <a:pt x="6" y="330"/>
                  </a:lnTo>
                  <a:lnTo>
                    <a:pt x="6" y="330"/>
                  </a:lnTo>
                  <a:lnTo>
                    <a:pt x="6" y="330"/>
                  </a:lnTo>
                  <a:lnTo>
                    <a:pt x="6" y="330"/>
                  </a:lnTo>
                  <a:lnTo>
                    <a:pt x="6" y="330"/>
                  </a:lnTo>
                  <a:lnTo>
                    <a:pt x="6" y="331"/>
                  </a:lnTo>
                  <a:lnTo>
                    <a:pt x="6" y="331"/>
                  </a:lnTo>
                  <a:lnTo>
                    <a:pt x="6" y="331"/>
                  </a:lnTo>
                  <a:lnTo>
                    <a:pt x="6" y="331"/>
                  </a:lnTo>
                  <a:lnTo>
                    <a:pt x="6" y="331"/>
                  </a:lnTo>
                  <a:lnTo>
                    <a:pt x="6" y="331"/>
                  </a:lnTo>
                  <a:lnTo>
                    <a:pt x="6" y="331"/>
                  </a:lnTo>
                  <a:lnTo>
                    <a:pt x="6" y="331"/>
                  </a:lnTo>
                  <a:lnTo>
                    <a:pt x="6" y="331"/>
                  </a:lnTo>
                  <a:lnTo>
                    <a:pt x="6" y="331"/>
                  </a:lnTo>
                  <a:lnTo>
                    <a:pt x="6" y="331"/>
                  </a:lnTo>
                  <a:lnTo>
                    <a:pt x="6" y="331"/>
                  </a:lnTo>
                  <a:lnTo>
                    <a:pt x="6" y="331"/>
                  </a:lnTo>
                  <a:lnTo>
                    <a:pt x="6" y="331"/>
                  </a:lnTo>
                  <a:lnTo>
                    <a:pt x="6" y="330"/>
                  </a:lnTo>
                  <a:lnTo>
                    <a:pt x="6" y="330"/>
                  </a:lnTo>
                  <a:lnTo>
                    <a:pt x="6" y="330"/>
                  </a:lnTo>
                  <a:lnTo>
                    <a:pt x="6" y="330"/>
                  </a:lnTo>
                  <a:lnTo>
                    <a:pt x="6" y="330"/>
                  </a:lnTo>
                  <a:lnTo>
                    <a:pt x="6" y="330"/>
                  </a:lnTo>
                  <a:lnTo>
                    <a:pt x="6" y="329"/>
                  </a:lnTo>
                  <a:lnTo>
                    <a:pt x="6" y="329"/>
                  </a:lnTo>
                  <a:lnTo>
                    <a:pt x="6" y="329"/>
                  </a:lnTo>
                  <a:lnTo>
                    <a:pt x="6" y="329"/>
                  </a:lnTo>
                  <a:lnTo>
                    <a:pt x="6" y="328"/>
                  </a:lnTo>
                  <a:lnTo>
                    <a:pt x="6" y="328"/>
                  </a:lnTo>
                  <a:lnTo>
                    <a:pt x="6" y="328"/>
                  </a:lnTo>
                  <a:lnTo>
                    <a:pt x="6" y="327"/>
                  </a:lnTo>
                  <a:lnTo>
                    <a:pt x="6" y="326"/>
                  </a:lnTo>
                  <a:lnTo>
                    <a:pt x="6" y="326"/>
                  </a:lnTo>
                  <a:lnTo>
                    <a:pt x="6" y="325"/>
                  </a:lnTo>
                  <a:lnTo>
                    <a:pt x="6" y="325"/>
                  </a:lnTo>
                  <a:lnTo>
                    <a:pt x="6" y="324"/>
                  </a:lnTo>
                  <a:lnTo>
                    <a:pt x="6" y="323"/>
                  </a:lnTo>
                  <a:lnTo>
                    <a:pt x="6" y="321"/>
                  </a:lnTo>
                  <a:lnTo>
                    <a:pt x="6" y="321"/>
                  </a:lnTo>
                  <a:lnTo>
                    <a:pt x="6" y="320"/>
                  </a:lnTo>
                  <a:lnTo>
                    <a:pt x="6" y="319"/>
                  </a:lnTo>
                  <a:lnTo>
                    <a:pt x="7" y="316"/>
                  </a:lnTo>
                  <a:lnTo>
                    <a:pt x="7" y="315"/>
                  </a:lnTo>
                  <a:lnTo>
                    <a:pt x="7" y="314"/>
                  </a:lnTo>
                  <a:lnTo>
                    <a:pt x="7" y="313"/>
                  </a:lnTo>
                  <a:lnTo>
                    <a:pt x="7" y="309"/>
                  </a:lnTo>
                  <a:lnTo>
                    <a:pt x="7" y="309"/>
                  </a:lnTo>
                  <a:lnTo>
                    <a:pt x="7" y="308"/>
                  </a:lnTo>
                  <a:lnTo>
                    <a:pt x="7" y="306"/>
                  </a:lnTo>
                  <a:lnTo>
                    <a:pt x="7" y="302"/>
                  </a:lnTo>
                  <a:lnTo>
                    <a:pt x="7" y="293"/>
                  </a:lnTo>
                  <a:lnTo>
                    <a:pt x="7" y="292"/>
                  </a:lnTo>
                  <a:lnTo>
                    <a:pt x="7" y="291"/>
                  </a:lnTo>
                  <a:lnTo>
                    <a:pt x="7" y="288"/>
                  </a:lnTo>
                  <a:lnTo>
                    <a:pt x="7" y="284"/>
                  </a:lnTo>
                  <a:lnTo>
                    <a:pt x="7" y="273"/>
                  </a:lnTo>
                  <a:lnTo>
                    <a:pt x="7" y="250"/>
                  </a:lnTo>
                  <a:lnTo>
                    <a:pt x="7" y="248"/>
                  </a:lnTo>
                  <a:lnTo>
                    <a:pt x="7" y="247"/>
                  </a:lnTo>
                  <a:lnTo>
                    <a:pt x="7" y="244"/>
                  </a:lnTo>
                  <a:lnTo>
                    <a:pt x="7" y="237"/>
                  </a:lnTo>
                  <a:lnTo>
                    <a:pt x="7" y="225"/>
                  </a:lnTo>
                  <a:lnTo>
                    <a:pt x="7" y="198"/>
                  </a:lnTo>
                  <a:lnTo>
                    <a:pt x="7" y="142"/>
                  </a:lnTo>
                  <a:lnTo>
                    <a:pt x="7" y="140"/>
                  </a:lnTo>
                  <a:lnTo>
                    <a:pt x="7" y="138"/>
                  </a:lnTo>
                  <a:lnTo>
                    <a:pt x="8" y="135"/>
                  </a:lnTo>
                  <a:lnTo>
                    <a:pt x="8" y="129"/>
                  </a:lnTo>
                  <a:lnTo>
                    <a:pt x="8" y="116"/>
                  </a:lnTo>
                  <a:lnTo>
                    <a:pt x="8" y="92"/>
                  </a:lnTo>
                  <a:lnTo>
                    <a:pt x="8" y="90"/>
                  </a:lnTo>
                  <a:lnTo>
                    <a:pt x="8" y="89"/>
                  </a:lnTo>
                  <a:lnTo>
                    <a:pt x="8" y="86"/>
                  </a:lnTo>
                  <a:lnTo>
                    <a:pt x="8" y="80"/>
                  </a:lnTo>
                  <a:lnTo>
                    <a:pt x="8" y="69"/>
                  </a:lnTo>
                  <a:lnTo>
                    <a:pt x="8" y="49"/>
                  </a:lnTo>
                  <a:lnTo>
                    <a:pt x="8" y="48"/>
                  </a:lnTo>
                  <a:lnTo>
                    <a:pt x="8" y="47"/>
                  </a:lnTo>
                  <a:lnTo>
                    <a:pt x="8" y="44"/>
                  </a:lnTo>
                  <a:lnTo>
                    <a:pt x="8" y="40"/>
                  </a:lnTo>
                  <a:lnTo>
                    <a:pt x="8" y="39"/>
                  </a:lnTo>
                  <a:lnTo>
                    <a:pt x="8" y="37"/>
                  </a:lnTo>
                  <a:lnTo>
                    <a:pt x="8" y="35"/>
                  </a:lnTo>
                  <a:lnTo>
                    <a:pt x="8" y="31"/>
                  </a:lnTo>
                  <a:lnTo>
                    <a:pt x="8" y="30"/>
                  </a:lnTo>
                  <a:lnTo>
                    <a:pt x="8" y="29"/>
                  </a:lnTo>
                  <a:lnTo>
                    <a:pt x="8" y="27"/>
                  </a:lnTo>
                  <a:lnTo>
                    <a:pt x="8" y="23"/>
                  </a:lnTo>
                  <a:lnTo>
                    <a:pt x="8" y="22"/>
                  </a:lnTo>
                  <a:lnTo>
                    <a:pt x="8" y="21"/>
                  </a:lnTo>
                  <a:lnTo>
                    <a:pt x="8" y="20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5"/>
                  </a:lnTo>
                  <a:lnTo>
                    <a:pt x="8" y="14"/>
                  </a:lnTo>
                  <a:lnTo>
                    <a:pt x="8" y="13"/>
                  </a:lnTo>
                  <a:lnTo>
                    <a:pt x="8" y="12"/>
                  </a:lnTo>
                  <a:lnTo>
                    <a:pt x="8" y="11"/>
                  </a:lnTo>
                  <a:lnTo>
                    <a:pt x="8" y="10"/>
                  </a:lnTo>
                  <a:lnTo>
                    <a:pt x="9" y="10"/>
                  </a:lnTo>
                  <a:lnTo>
                    <a:pt x="9" y="9"/>
                  </a:lnTo>
                  <a:lnTo>
                    <a:pt x="9" y="7"/>
                  </a:lnTo>
                  <a:lnTo>
                    <a:pt x="9" y="6"/>
                  </a:lnTo>
                  <a:lnTo>
                    <a:pt x="9" y="6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4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4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6"/>
                  </a:lnTo>
                  <a:lnTo>
                    <a:pt x="9" y="6"/>
                  </a:lnTo>
                  <a:lnTo>
                    <a:pt x="9" y="7"/>
                  </a:lnTo>
                  <a:lnTo>
                    <a:pt x="9" y="8"/>
                  </a:lnTo>
                  <a:lnTo>
                    <a:pt x="9" y="8"/>
                  </a:lnTo>
                  <a:lnTo>
                    <a:pt x="9" y="9"/>
                  </a:lnTo>
                  <a:lnTo>
                    <a:pt x="9" y="10"/>
                  </a:lnTo>
                  <a:lnTo>
                    <a:pt x="9" y="12"/>
                  </a:lnTo>
                  <a:lnTo>
                    <a:pt x="9" y="13"/>
                  </a:lnTo>
                  <a:lnTo>
                    <a:pt x="9" y="13"/>
                  </a:lnTo>
                  <a:lnTo>
                    <a:pt x="9" y="15"/>
                  </a:lnTo>
                  <a:lnTo>
                    <a:pt x="9" y="18"/>
                  </a:lnTo>
                  <a:lnTo>
                    <a:pt x="9" y="24"/>
                  </a:lnTo>
                  <a:lnTo>
                    <a:pt x="9" y="25"/>
                  </a:lnTo>
                  <a:lnTo>
                    <a:pt x="9" y="26"/>
                  </a:lnTo>
                  <a:lnTo>
                    <a:pt x="9" y="28"/>
                  </a:lnTo>
                  <a:lnTo>
                    <a:pt x="9" y="31"/>
                  </a:lnTo>
                  <a:lnTo>
                    <a:pt x="9" y="39"/>
                  </a:lnTo>
                  <a:lnTo>
                    <a:pt x="9" y="40"/>
                  </a:lnTo>
                  <a:lnTo>
                    <a:pt x="10" y="41"/>
                  </a:lnTo>
                  <a:lnTo>
                    <a:pt x="10" y="43"/>
                  </a:lnTo>
                  <a:lnTo>
                    <a:pt x="10" y="48"/>
                  </a:lnTo>
                  <a:lnTo>
                    <a:pt x="10" y="57"/>
                  </a:lnTo>
                  <a:lnTo>
                    <a:pt x="10" y="59"/>
                  </a:lnTo>
                  <a:lnTo>
                    <a:pt x="10" y="60"/>
                  </a:lnTo>
                  <a:lnTo>
                    <a:pt x="10" y="62"/>
                  </a:lnTo>
                  <a:lnTo>
                    <a:pt x="10" y="67"/>
                  </a:lnTo>
                  <a:lnTo>
                    <a:pt x="10" y="78"/>
                  </a:lnTo>
                  <a:lnTo>
                    <a:pt x="10" y="101"/>
                  </a:lnTo>
                  <a:lnTo>
                    <a:pt x="10" y="103"/>
                  </a:lnTo>
                  <a:lnTo>
                    <a:pt x="10" y="104"/>
                  </a:lnTo>
                  <a:lnTo>
                    <a:pt x="10" y="108"/>
                  </a:lnTo>
                  <a:lnTo>
                    <a:pt x="10" y="114"/>
                  </a:lnTo>
                  <a:lnTo>
                    <a:pt x="10" y="128"/>
                  </a:lnTo>
                  <a:lnTo>
                    <a:pt x="10" y="155"/>
                  </a:lnTo>
                  <a:lnTo>
                    <a:pt x="10" y="157"/>
                  </a:lnTo>
                  <a:lnTo>
                    <a:pt x="10" y="159"/>
                  </a:lnTo>
                  <a:lnTo>
                    <a:pt x="10" y="163"/>
                  </a:lnTo>
                  <a:lnTo>
                    <a:pt x="10" y="170"/>
                  </a:lnTo>
                  <a:lnTo>
                    <a:pt x="10" y="184"/>
                  </a:lnTo>
                  <a:lnTo>
                    <a:pt x="11" y="211"/>
                  </a:lnTo>
                  <a:lnTo>
                    <a:pt x="11" y="213"/>
                  </a:lnTo>
                  <a:lnTo>
                    <a:pt x="11" y="214"/>
                  </a:lnTo>
                  <a:lnTo>
                    <a:pt x="11" y="217"/>
                  </a:lnTo>
                  <a:lnTo>
                    <a:pt x="11" y="224"/>
                  </a:lnTo>
                  <a:lnTo>
                    <a:pt x="11" y="236"/>
                  </a:lnTo>
                  <a:lnTo>
                    <a:pt x="11" y="237"/>
                  </a:lnTo>
                  <a:lnTo>
                    <a:pt x="11" y="238"/>
                  </a:lnTo>
                  <a:lnTo>
                    <a:pt x="11" y="241"/>
                  </a:lnTo>
                  <a:lnTo>
                    <a:pt x="11" y="247"/>
                  </a:lnTo>
                  <a:lnTo>
                    <a:pt x="11" y="258"/>
                  </a:lnTo>
                  <a:lnTo>
                    <a:pt x="11" y="260"/>
                  </a:lnTo>
                  <a:lnTo>
                    <a:pt x="11" y="261"/>
                  </a:lnTo>
                  <a:lnTo>
                    <a:pt x="11" y="264"/>
                  </a:lnTo>
                  <a:lnTo>
                    <a:pt x="11" y="269"/>
                  </a:lnTo>
                  <a:lnTo>
                    <a:pt x="11" y="279"/>
                  </a:lnTo>
                  <a:lnTo>
                    <a:pt x="11" y="280"/>
                  </a:lnTo>
                  <a:lnTo>
                    <a:pt x="11" y="281"/>
                  </a:lnTo>
                  <a:lnTo>
                    <a:pt x="11" y="283"/>
                  </a:lnTo>
                  <a:lnTo>
                    <a:pt x="11" y="287"/>
                  </a:lnTo>
                  <a:lnTo>
                    <a:pt x="11" y="296"/>
                  </a:lnTo>
                  <a:lnTo>
                    <a:pt x="11" y="297"/>
                  </a:lnTo>
                  <a:lnTo>
                    <a:pt x="11" y="298"/>
                  </a:lnTo>
                  <a:lnTo>
                    <a:pt x="11" y="300"/>
                  </a:lnTo>
                  <a:lnTo>
                    <a:pt x="11" y="304"/>
                  </a:lnTo>
                  <a:lnTo>
                    <a:pt x="11" y="305"/>
                  </a:lnTo>
                  <a:lnTo>
                    <a:pt x="11" y="306"/>
                  </a:lnTo>
                  <a:lnTo>
                    <a:pt x="11" y="307"/>
                  </a:lnTo>
                  <a:lnTo>
                    <a:pt x="11" y="311"/>
                  </a:lnTo>
                  <a:lnTo>
                    <a:pt x="11" y="312"/>
                  </a:lnTo>
                  <a:lnTo>
                    <a:pt x="11" y="313"/>
                  </a:lnTo>
                  <a:lnTo>
                    <a:pt x="11" y="314"/>
                  </a:lnTo>
                  <a:lnTo>
                    <a:pt x="11" y="317"/>
                  </a:lnTo>
                  <a:lnTo>
                    <a:pt x="11" y="318"/>
                  </a:lnTo>
                  <a:lnTo>
                    <a:pt x="11" y="318"/>
                  </a:lnTo>
                  <a:lnTo>
                    <a:pt x="11" y="319"/>
                  </a:lnTo>
                  <a:lnTo>
                    <a:pt x="11" y="322"/>
                  </a:lnTo>
                  <a:lnTo>
                    <a:pt x="11" y="322"/>
                  </a:lnTo>
                  <a:lnTo>
                    <a:pt x="11" y="323"/>
                  </a:lnTo>
                  <a:lnTo>
                    <a:pt x="11" y="324"/>
                  </a:lnTo>
                  <a:lnTo>
                    <a:pt x="11" y="324"/>
                  </a:lnTo>
                  <a:lnTo>
                    <a:pt x="11" y="325"/>
                  </a:lnTo>
                  <a:lnTo>
                    <a:pt x="11" y="325"/>
                  </a:lnTo>
                  <a:lnTo>
                    <a:pt x="11" y="326"/>
                  </a:lnTo>
                  <a:lnTo>
                    <a:pt x="11" y="326"/>
                  </a:lnTo>
                  <a:lnTo>
                    <a:pt x="11" y="326"/>
                  </a:lnTo>
                  <a:lnTo>
                    <a:pt x="11" y="327"/>
                  </a:lnTo>
                  <a:lnTo>
                    <a:pt x="11" y="327"/>
                  </a:lnTo>
                  <a:lnTo>
                    <a:pt x="11" y="327"/>
                  </a:lnTo>
                  <a:lnTo>
                    <a:pt x="11" y="328"/>
                  </a:lnTo>
                  <a:lnTo>
                    <a:pt x="11" y="328"/>
                  </a:lnTo>
                  <a:lnTo>
                    <a:pt x="11" y="328"/>
                  </a:lnTo>
                  <a:lnTo>
                    <a:pt x="11" y="328"/>
                  </a:lnTo>
                  <a:lnTo>
                    <a:pt x="11" y="329"/>
                  </a:lnTo>
                  <a:lnTo>
                    <a:pt x="11" y="329"/>
                  </a:lnTo>
                  <a:lnTo>
                    <a:pt x="11" y="329"/>
                  </a:lnTo>
                  <a:lnTo>
                    <a:pt x="11" y="329"/>
                  </a:lnTo>
                  <a:lnTo>
                    <a:pt x="11" y="329"/>
                  </a:lnTo>
                  <a:lnTo>
                    <a:pt x="12" y="329"/>
                  </a:lnTo>
                  <a:lnTo>
                    <a:pt x="12" y="329"/>
                  </a:lnTo>
                  <a:lnTo>
                    <a:pt x="12" y="329"/>
                  </a:lnTo>
                  <a:lnTo>
                    <a:pt x="12" y="329"/>
                  </a:lnTo>
                  <a:lnTo>
                    <a:pt x="12" y="329"/>
                  </a:lnTo>
                  <a:lnTo>
                    <a:pt x="12" y="329"/>
                  </a:lnTo>
                  <a:lnTo>
                    <a:pt x="12" y="329"/>
                  </a:lnTo>
                  <a:lnTo>
                    <a:pt x="12" y="329"/>
                  </a:lnTo>
                  <a:lnTo>
                    <a:pt x="12" y="329"/>
                  </a:lnTo>
                  <a:lnTo>
                    <a:pt x="12" y="329"/>
                  </a:lnTo>
                  <a:lnTo>
                    <a:pt x="12" y="329"/>
                  </a:lnTo>
                  <a:lnTo>
                    <a:pt x="12" y="329"/>
                  </a:lnTo>
                  <a:lnTo>
                    <a:pt x="12" y="328"/>
                  </a:lnTo>
                  <a:lnTo>
                    <a:pt x="12" y="328"/>
                  </a:lnTo>
                  <a:lnTo>
                    <a:pt x="12" y="328"/>
                  </a:lnTo>
                  <a:lnTo>
                    <a:pt x="12" y="328"/>
                  </a:lnTo>
                  <a:lnTo>
                    <a:pt x="12" y="328"/>
                  </a:lnTo>
                  <a:lnTo>
                    <a:pt x="12" y="327"/>
                  </a:lnTo>
                  <a:lnTo>
                    <a:pt x="12" y="327"/>
                  </a:lnTo>
                  <a:lnTo>
                    <a:pt x="12" y="327"/>
                  </a:lnTo>
                  <a:lnTo>
                    <a:pt x="12" y="326"/>
                  </a:lnTo>
                  <a:lnTo>
                    <a:pt x="12" y="326"/>
                  </a:lnTo>
                  <a:lnTo>
                    <a:pt x="12" y="325"/>
                  </a:lnTo>
                  <a:lnTo>
                    <a:pt x="12" y="325"/>
                  </a:lnTo>
                  <a:lnTo>
                    <a:pt x="12" y="325"/>
                  </a:lnTo>
                  <a:lnTo>
                    <a:pt x="12" y="324"/>
                  </a:lnTo>
                </a:path>
              </a:pathLst>
            </a:custGeom>
            <a:noFill/>
            <a:ln w="3175" cap="sq">
              <a:solidFill>
                <a:srgbClr val="008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98" name="Freeform 157"/>
            <p:cNvSpPr>
              <a:spLocks/>
            </p:cNvSpPr>
            <p:nvPr/>
          </p:nvSpPr>
          <p:spPr bwMode="auto">
            <a:xfrm>
              <a:off x="2085628" y="3519041"/>
              <a:ext cx="19050" cy="509588"/>
            </a:xfrm>
            <a:custGeom>
              <a:avLst/>
              <a:gdLst/>
              <a:ahLst/>
              <a:cxnLst>
                <a:cxn ang="0">
                  <a:pos x="0" y="313"/>
                </a:cxn>
                <a:cxn ang="0">
                  <a:pos x="0" y="301"/>
                </a:cxn>
                <a:cxn ang="0">
                  <a:pos x="0" y="280"/>
                </a:cxn>
                <a:cxn ang="0">
                  <a:pos x="1" y="221"/>
                </a:cxn>
                <a:cxn ang="0">
                  <a:pos x="1" y="140"/>
                </a:cxn>
                <a:cxn ang="0">
                  <a:pos x="1" y="82"/>
                </a:cxn>
                <a:cxn ang="0">
                  <a:pos x="2" y="45"/>
                </a:cxn>
                <a:cxn ang="0">
                  <a:pos x="2" y="29"/>
                </a:cxn>
                <a:cxn ang="0">
                  <a:pos x="2" y="11"/>
                </a:cxn>
                <a:cxn ang="0">
                  <a:pos x="2" y="5"/>
                </a:cxn>
                <a:cxn ang="0">
                  <a:pos x="2" y="1"/>
                </a:cxn>
                <a:cxn ang="0">
                  <a:pos x="2" y="0"/>
                </a:cxn>
                <a:cxn ang="0">
                  <a:pos x="3" y="0"/>
                </a:cxn>
                <a:cxn ang="0">
                  <a:pos x="3" y="0"/>
                </a:cxn>
                <a:cxn ang="0">
                  <a:pos x="3" y="2"/>
                </a:cxn>
                <a:cxn ang="0">
                  <a:pos x="3" y="7"/>
                </a:cxn>
                <a:cxn ang="0">
                  <a:pos x="3" y="17"/>
                </a:cxn>
                <a:cxn ang="0">
                  <a:pos x="3" y="38"/>
                </a:cxn>
                <a:cxn ang="0">
                  <a:pos x="3" y="75"/>
                </a:cxn>
                <a:cxn ang="0">
                  <a:pos x="4" y="202"/>
                </a:cxn>
                <a:cxn ang="0">
                  <a:pos x="4" y="255"/>
                </a:cxn>
                <a:cxn ang="0">
                  <a:pos x="5" y="289"/>
                </a:cxn>
                <a:cxn ang="0">
                  <a:pos x="5" y="302"/>
                </a:cxn>
                <a:cxn ang="0">
                  <a:pos x="5" y="313"/>
                </a:cxn>
                <a:cxn ang="0">
                  <a:pos x="5" y="317"/>
                </a:cxn>
                <a:cxn ang="0">
                  <a:pos x="5" y="319"/>
                </a:cxn>
                <a:cxn ang="0">
                  <a:pos x="5" y="321"/>
                </a:cxn>
                <a:cxn ang="0">
                  <a:pos x="5" y="321"/>
                </a:cxn>
                <a:cxn ang="0">
                  <a:pos x="5" y="320"/>
                </a:cxn>
                <a:cxn ang="0">
                  <a:pos x="5" y="317"/>
                </a:cxn>
                <a:cxn ang="0">
                  <a:pos x="6" y="311"/>
                </a:cxn>
                <a:cxn ang="0">
                  <a:pos x="6" y="299"/>
                </a:cxn>
                <a:cxn ang="0">
                  <a:pos x="6" y="248"/>
                </a:cxn>
                <a:cxn ang="0">
                  <a:pos x="7" y="151"/>
                </a:cxn>
                <a:cxn ang="0">
                  <a:pos x="7" y="93"/>
                </a:cxn>
                <a:cxn ang="0">
                  <a:pos x="7" y="44"/>
                </a:cxn>
                <a:cxn ang="0">
                  <a:pos x="7" y="23"/>
                </a:cxn>
                <a:cxn ang="0">
                  <a:pos x="8" y="12"/>
                </a:cxn>
                <a:cxn ang="0">
                  <a:pos x="8" y="8"/>
                </a:cxn>
                <a:cxn ang="0">
                  <a:pos x="8" y="6"/>
                </a:cxn>
                <a:cxn ang="0">
                  <a:pos x="8" y="5"/>
                </a:cxn>
                <a:cxn ang="0">
                  <a:pos x="8" y="5"/>
                </a:cxn>
                <a:cxn ang="0">
                  <a:pos x="8" y="7"/>
                </a:cxn>
                <a:cxn ang="0">
                  <a:pos x="8" y="9"/>
                </a:cxn>
                <a:cxn ang="0">
                  <a:pos x="8" y="15"/>
                </a:cxn>
                <a:cxn ang="0">
                  <a:pos x="8" y="26"/>
                </a:cxn>
                <a:cxn ang="0">
                  <a:pos x="9" y="58"/>
                </a:cxn>
                <a:cxn ang="0">
                  <a:pos x="9" y="105"/>
                </a:cxn>
                <a:cxn ang="0">
                  <a:pos x="9" y="163"/>
                </a:cxn>
                <a:cxn ang="0">
                  <a:pos x="10" y="244"/>
                </a:cxn>
                <a:cxn ang="0">
                  <a:pos x="10" y="267"/>
                </a:cxn>
                <a:cxn ang="0">
                  <a:pos x="10" y="289"/>
                </a:cxn>
                <a:cxn ang="0">
                  <a:pos x="11" y="302"/>
                </a:cxn>
                <a:cxn ang="0">
                  <a:pos x="11" y="309"/>
                </a:cxn>
                <a:cxn ang="0">
                  <a:pos x="11" y="312"/>
                </a:cxn>
                <a:cxn ang="0">
                  <a:pos x="11" y="314"/>
                </a:cxn>
                <a:cxn ang="0">
                  <a:pos x="11" y="314"/>
                </a:cxn>
                <a:cxn ang="0">
                  <a:pos x="11" y="313"/>
                </a:cxn>
                <a:cxn ang="0">
                  <a:pos x="11" y="311"/>
                </a:cxn>
                <a:cxn ang="0">
                  <a:pos x="11" y="306"/>
                </a:cxn>
                <a:cxn ang="0">
                  <a:pos x="11" y="296"/>
                </a:cxn>
                <a:cxn ang="0">
                  <a:pos x="11" y="276"/>
                </a:cxn>
              </a:cxnLst>
              <a:rect l="0" t="0" r="r" b="b"/>
              <a:pathLst>
                <a:path w="12" h="321">
                  <a:moveTo>
                    <a:pt x="0" y="320"/>
                  </a:moveTo>
                  <a:lnTo>
                    <a:pt x="0" y="319"/>
                  </a:lnTo>
                  <a:lnTo>
                    <a:pt x="0" y="319"/>
                  </a:lnTo>
                  <a:lnTo>
                    <a:pt x="0" y="318"/>
                  </a:lnTo>
                  <a:lnTo>
                    <a:pt x="0" y="317"/>
                  </a:lnTo>
                  <a:lnTo>
                    <a:pt x="0" y="317"/>
                  </a:lnTo>
                  <a:lnTo>
                    <a:pt x="0" y="316"/>
                  </a:lnTo>
                  <a:lnTo>
                    <a:pt x="0" y="313"/>
                  </a:lnTo>
                  <a:lnTo>
                    <a:pt x="0" y="313"/>
                  </a:lnTo>
                  <a:lnTo>
                    <a:pt x="0" y="312"/>
                  </a:lnTo>
                  <a:lnTo>
                    <a:pt x="0" y="310"/>
                  </a:lnTo>
                  <a:lnTo>
                    <a:pt x="0" y="307"/>
                  </a:lnTo>
                  <a:lnTo>
                    <a:pt x="0" y="307"/>
                  </a:lnTo>
                  <a:lnTo>
                    <a:pt x="0" y="306"/>
                  </a:lnTo>
                  <a:lnTo>
                    <a:pt x="0" y="304"/>
                  </a:lnTo>
                  <a:lnTo>
                    <a:pt x="0" y="301"/>
                  </a:lnTo>
                  <a:lnTo>
                    <a:pt x="0" y="300"/>
                  </a:lnTo>
                  <a:lnTo>
                    <a:pt x="0" y="299"/>
                  </a:lnTo>
                  <a:lnTo>
                    <a:pt x="0" y="297"/>
                  </a:lnTo>
                  <a:lnTo>
                    <a:pt x="0" y="293"/>
                  </a:lnTo>
                  <a:lnTo>
                    <a:pt x="0" y="284"/>
                  </a:lnTo>
                  <a:lnTo>
                    <a:pt x="0" y="283"/>
                  </a:lnTo>
                  <a:lnTo>
                    <a:pt x="0" y="282"/>
                  </a:lnTo>
                  <a:lnTo>
                    <a:pt x="0" y="280"/>
                  </a:lnTo>
                  <a:lnTo>
                    <a:pt x="0" y="275"/>
                  </a:lnTo>
                  <a:lnTo>
                    <a:pt x="0" y="266"/>
                  </a:lnTo>
                  <a:lnTo>
                    <a:pt x="1" y="245"/>
                  </a:lnTo>
                  <a:lnTo>
                    <a:pt x="1" y="243"/>
                  </a:lnTo>
                  <a:lnTo>
                    <a:pt x="1" y="242"/>
                  </a:lnTo>
                  <a:lnTo>
                    <a:pt x="1" y="239"/>
                  </a:lnTo>
                  <a:lnTo>
                    <a:pt x="1" y="233"/>
                  </a:lnTo>
                  <a:lnTo>
                    <a:pt x="1" y="221"/>
                  </a:lnTo>
                  <a:lnTo>
                    <a:pt x="1" y="197"/>
                  </a:lnTo>
                  <a:lnTo>
                    <a:pt x="1" y="195"/>
                  </a:lnTo>
                  <a:lnTo>
                    <a:pt x="1" y="193"/>
                  </a:lnTo>
                  <a:lnTo>
                    <a:pt x="1" y="190"/>
                  </a:lnTo>
                  <a:lnTo>
                    <a:pt x="1" y="183"/>
                  </a:lnTo>
                  <a:lnTo>
                    <a:pt x="1" y="169"/>
                  </a:lnTo>
                  <a:lnTo>
                    <a:pt x="1" y="141"/>
                  </a:lnTo>
                  <a:lnTo>
                    <a:pt x="1" y="140"/>
                  </a:lnTo>
                  <a:lnTo>
                    <a:pt x="1" y="138"/>
                  </a:lnTo>
                  <a:lnTo>
                    <a:pt x="1" y="134"/>
                  </a:lnTo>
                  <a:lnTo>
                    <a:pt x="1" y="128"/>
                  </a:lnTo>
                  <a:lnTo>
                    <a:pt x="1" y="114"/>
                  </a:lnTo>
                  <a:lnTo>
                    <a:pt x="1" y="88"/>
                  </a:lnTo>
                  <a:lnTo>
                    <a:pt x="1" y="87"/>
                  </a:lnTo>
                  <a:lnTo>
                    <a:pt x="1" y="85"/>
                  </a:lnTo>
                  <a:lnTo>
                    <a:pt x="1" y="82"/>
                  </a:lnTo>
                  <a:lnTo>
                    <a:pt x="2" y="77"/>
                  </a:lnTo>
                  <a:lnTo>
                    <a:pt x="2" y="66"/>
                  </a:lnTo>
                  <a:lnTo>
                    <a:pt x="2" y="65"/>
                  </a:lnTo>
                  <a:lnTo>
                    <a:pt x="2" y="63"/>
                  </a:lnTo>
                  <a:lnTo>
                    <a:pt x="2" y="61"/>
                  </a:lnTo>
                  <a:lnTo>
                    <a:pt x="2" y="56"/>
                  </a:lnTo>
                  <a:lnTo>
                    <a:pt x="2" y="46"/>
                  </a:lnTo>
                  <a:lnTo>
                    <a:pt x="2" y="45"/>
                  </a:lnTo>
                  <a:lnTo>
                    <a:pt x="2" y="44"/>
                  </a:lnTo>
                  <a:lnTo>
                    <a:pt x="2" y="42"/>
                  </a:lnTo>
                  <a:lnTo>
                    <a:pt x="2" y="38"/>
                  </a:lnTo>
                  <a:lnTo>
                    <a:pt x="2" y="37"/>
                  </a:lnTo>
                  <a:lnTo>
                    <a:pt x="2" y="35"/>
                  </a:lnTo>
                  <a:lnTo>
                    <a:pt x="2" y="34"/>
                  </a:lnTo>
                  <a:lnTo>
                    <a:pt x="2" y="30"/>
                  </a:lnTo>
                  <a:lnTo>
                    <a:pt x="2" y="29"/>
                  </a:lnTo>
                  <a:lnTo>
                    <a:pt x="2" y="28"/>
                  </a:lnTo>
                  <a:lnTo>
                    <a:pt x="2" y="26"/>
                  </a:lnTo>
                  <a:lnTo>
                    <a:pt x="2" y="23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2" y="15"/>
                  </a:lnTo>
                  <a:lnTo>
                    <a:pt x="2" y="14"/>
                  </a:lnTo>
                  <a:lnTo>
                    <a:pt x="2" y="11"/>
                  </a:lnTo>
                  <a:lnTo>
                    <a:pt x="2" y="11"/>
                  </a:lnTo>
                  <a:lnTo>
                    <a:pt x="2" y="10"/>
                  </a:lnTo>
                  <a:lnTo>
                    <a:pt x="2" y="9"/>
                  </a:lnTo>
                  <a:lnTo>
                    <a:pt x="2" y="7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6"/>
                  </a:lnTo>
                  <a:lnTo>
                    <a:pt x="3" y="7"/>
                  </a:lnTo>
                  <a:lnTo>
                    <a:pt x="3" y="9"/>
                  </a:lnTo>
                  <a:lnTo>
                    <a:pt x="3" y="9"/>
                  </a:lnTo>
                  <a:lnTo>
                    <a:pt x="3" y="10"/>
                  </a:lnTo>
                  <a:lnTo>
                    <a:pt x="3" y="11"/>
                  </a:lnTo>
                  <a:lnTo>
                    <a:pt x="3" y="14"/>
                  </a:lnTo>
                  <a:lnTo>
                    <a:pt x="3" y="15"/>
                  </a:lnTo>
                  <a:lnTo>
                    <a:pt x="3" y="16"/>
                  </a:lnTo>
                  <a:lnTo>
                    <a:pt x="3" y="17"/>
                  </a:lnTo>
                  <a:lnTo>
                    <a:pt x="3" y="20"/>
                  </a:lnTo>
                  <a:lnTo>
                    <a:pt x="3" y="21"/>
                  </a:lnTo>
                  <a:lnTo>
                    <a:pt x="3" y="22"/>
                  </a:lnTo>
                  <a:lnTo>
                    <a:pt x="3" y="24"/>
                  </a:lnTo>
                  <a:lnTo>
                    <a:pt x="3" y="28"/>
                  </a:lnTo>
                  <a:lnTo>
                    <a:pt x="3" y="36"/>
                  </a:lnTo>
                  <a:lnTo>
                    <a:pt x="3" y="37"/>
                  </a:lnTo>
                  <a:lnTo>
                    <a:pt x="3" y="38"/>
                  </a:lnTo>
                  <a:lnTo>
                    <a:pt x="3" y="40"/>
                  </a:lnTo>
                  <a:lnTo>
                    <a:pt x="3" y="45"/>
                  </a:lnTo>
                  <a:lnTo>
                    <a:pt x="3" y="55"/>
                  </a:lnTo>
                  <a:lnTo>
                    <a:pt x="3" y="56"/>
                  </a:lnTo>
                  <a:lnTo>
                    <a:pt x="3" y="57"/>
                  </a:lnTo>
                  <a:lnTo>
                    <a:pt x="3" y="60"/>
                  </a:lnTo>
                  <a:lnTo>
                    <a:pt x="3" y="65"/>
                  </a:lnTo>
                  <a:lnTo>
                    <a:pt x="3" y="75"/>
                  </a:lnTo>
                  <a:lnTo>
                    <a:pt x="3" y="98"/>
                  </a:lnTo>
                  <a:lnTo>
                    <a:pt x="4" y="147"/>
                  </a:lnTo>
                  <a:lnTo>
                    <a:pt x="4" y="149"/>
                  </a:lnTo>
                  <a:lnTo>
                    <a:pt x="4" y="151"/>
                  </a:lnTo>
                  <a:lnTo>
                    <a:pt x="4" y="154"/>
                  </a:lnTo>
                  <a:lnTo>
                    <a:pt x="4" y="161"/>
                  </a:lnTo>
                  <a:lnTo>
                    <a:pt x="4" y="175"/>
                  </a:lnTo>
                  <a:lnTo>
                    <a:pt x="4" y="202"/>
                  </a:lnTo>
                  <a:lnTo>
                    <a:pt x="4" y="204"/>
                  </a:lnTo>
                  <a:lnTo>
                    <a:pt x="4" y="206"/>
                  </a:lnTo>
                  <a:lnTo>
                    <a:pt x="4" y="209"/>
                  </a:lnTo>
                  <a:lnTo>
                    <a:pt x="4" y="215"/>
                  </a:lnTo>
                  <a:lnTo>
                    <a:pt x="4" y="228"/>
                  </a:lnTo>
                  <a:lnTo>
                    <a:pt x="4" y="252"/>
                  </a:lnTo>
                  <a:lnTo>
                    <a:pt x="4" y="253"/>
                  </a:lnTo>
                  <a:lnTo>
                    <a:pt x="4" y="255"/>
                  </a:lnTo>
                  <a:lnTo>
                    <a:pt x="4" y="257"/>
                  </a:lnTo>
                  <a:lnTo>
                    <a:pt x="4" y="262"/>
                  </a:lnTo>
                  <a:lnTo>
                    <a:pt x="4" y="272"/>
                  </a:lnTo>
                  <a:lnTo>
                    <a:pt x="4" y="273"/>
                  </a:lnTo>
                  <a:lnTo>
                    <a:pt x="4" y="274"/>
                  </a:lnTo>
                  <a:lnTo>
                    <a:pt x="4" y="276"/>
                  </a:lnTo>
                  <a:lnTo>
                    <a:pt x="5" y="281"/>
                  </a:lnTo>
                  <a:lnTo>
                    <a:pt x="5" y="289"/>
                  </a:lnTo>
                  <a:lnTo>
                    <a:pt x="5" y="290"/>
                  </a:lnTo>
                  <a:lnTo>
                    <a:pt x="5" y="291"/>
                  </a:lnTo>
                  <a:lnTo>
                    <a:pt x="5" y="293"/>
                  </a:lnTo>
                  <a:lnTo>
                    <a:pt x="5" y="296"/>
                  </a:lnTo>
                  <a:lnTo>
                    <a:pt x="5" y="297"/>
                  </a:lnTo>
                  <a:lnTo>
                    <a:pt x="5" y="298"/>
                  </a:lnTo>
                  <a:lnTo>
                    <a:pt x="5" y="299"/>
                  </a:lnTo>
                  <a:lnTo>
                    <a:pt x="5" y="302"/>
                  </a:lnTo>
                  <a:lnTo>
                    <a:pt x="5" y="303"/>
                  </a:lnTo>
                  <a:lnTo>
                    <a:pt x="5" y="304"/>
                  </a:lnTo>
                  <a:lnTo>
                    <a:pt x="5" y="305"/>
                  </a:lnTo>
                  <a:lnTo>
                    <a:pt x="5" y="308"/>
                  </a:lnTo>
                  <a:lnTo>
                    <a:pt x="5" y="309"/>
                  </a:lnTo>
                  <a:lnTo>
                    <a:pt x="5" y="309"/>
                  </a:lnTo>
                  <a:lnTo>
                    <a:pt x="5" y="310"/>
                  </a:lnTo>
                  <a:lnTo>
                    <a:pt x="5" y="313"/>
                  </a:lnTo>
                  <a:lnTo>
                    <a:pt x="5" y="313"/>
                  </a:lnTo>
                  <a:lnTo>
                    <a:pt x="5" y="314"/>
                  </a:lnTo>
                  <a:lnTo>
                    <a:pt x="5" y="314"/>
                  </a:lnTo>
                  <a:lnTo>
                    <a:pt x="5" y="315"/>
                  </a:lnTo>
                  <a:lnTo>
                    <a:pt x="5" y="315"/>
                  </a:lnTo>
                  <a:lnTo>
                    <a:pt x="5" y="316"/>
                  </a:lnTo>
                  <a:lnTo>
                    <a:pt x="5" y="316"/>
                  </a:lnTo>
                  <a:lnTo>
                    <a:pt x="5" y="317"/>
                  </a:lnTo>
                  <a:lnTo>
                    <a:pt x="5" y="318"/>
                  </a:lnTo>
                  <a:lnTo>
                    <a:pt x="5" y="318"/>
                  </a:lnTo>
                  <a:lnTo>
                    <a:pt x="5" y="318"/>
                  </a:lnTo>
                  <a:lnTo>
                    <a:pt x="5" y="318"/>
                  </a:lnTo>
                  <a:lnTo>
                    <a:pt x="5" y="319"/>
                  </a:lnTo>
                  <a:lnTo>
                    <a:pt x="5" y="319"/>
                  </a:lnTo>
                  <a:lnTo>
                    <a:pt x="5" y="319"/>
                  </a:lnTo>
                  <a:lnTo>
                    <a:pt x="5" y="319"/>
                  </a:lnTo>
                  <a:lnTo>
                    <a:pt x="5" y="320"/>
                  </a:lnTo>
                  <a:lnTo>
                    <a:pt x="5" y="320"/>
                  </a:lnTo>
                  <a:lnTo>
                    <a:pt x="5" y="320"/>
                  </a:lnTo>
                  <a:lnTo>
                    <a:pt x="5" y="320"/>
                  </a:lnTo>
                  <a:lnTo>
                    <a:pt x="5" y="320"/>
                  </a:lnTo>
                  <a:lnTo>
                    <a:pt x="5" y="320"/>
                  </a:lnTo>
                  <a:lnTo>
                    <a:pt x="5" y="320"/>
                  </a:lnTo>
                  <a:lnTo>
                    <a:pt x="5" y="321"/>
                  </a:lnTo>
                  <a:lnTo>
                    <a:pt x="5" y="321"/>
                  </a:lnTo>
                  <a:lnTo>
                    <a:pt x="5" y="321"/>
                  </a:lnTo>
                  <a:lnTo>
                    <a:pt x="5" y="321"/>
                  </a:lnTo>
                  <a:lnTo>
                    <a:pt x="5" y="321"/>
                  </a:lnTo>
                  <a:lnTo>
                    <a:pt x="5" y="321"/>
                  </a:lnTo>
                  <a:lnTo>
                    <a:pt x="5" y="321"/>
                  </a:lnTo>
                  <a:lnTo>
                    <a:pt x="5" y="321"/>
                  </a:lnTo>
                  <a:lnTo>
                    <a:pt x="5" y="321"/>
                  </a:lnTo>
                  <a:lnTo>
                    <a:pt x="5" y="321"/>
                  </a:lnTo>
                  <a:lnTo>
                    <a:pt x="5" y="320"/>
                  </a:lnTo>
                  <a:lnTo>
                    <a:pt x="5" y="320"/>
                  </a:lnTo>
                  <a:lnTo>
                    <a:pt x="5" y="320"/>
                  </a:lnTo>
                  <a:lnTo>
                    <a:pt x="5" y="320"/>
                  </a:lnTo>
                  <a:lnTo>
                    <a:pt x="5" y="320"/>
                  </a:lnTo>
                  <a:lnTo>
                    <a:pt x="5" y="320"/>
                  </a:lnTo>
                  <a:lnTo>
                    <a:pt x="5" y="320"/>
                  </a:lnTo>
                  <a:lnTo>
                    <a:pt x="5" y="319"/>
                  </a:lnTo>
                  <a:lnTo>
                    <a:pt x="5" y="319"/>
                  </a:lnTo>
                  <a:lnTo>
                    <a:pt x="5" y="319"/>
                  </a:lnTo>
                  <a:lnTo>
                    <a:pt x="5" y="318"/>
                  </a:lnTo>
                  <a:lnTo>
                    <a:pt x="5" y="318"/>
                  </a:lnTo>
                  <a:lnTo>
                    <a:pt x="5" y="318"/>
                  </a:lnTo>
                  <a:lnTo>
                    <a:pt x="5" y="317"/>
                  </a:lnTo>
                  <a:lnTo>
                    <a:pt x="5" y="317"/>
                  </a:lnTo>
                  <a:lnTo>
                    <a:pt x="5" y="316"/>
                  </a:lnTo>
                  <a:lnTo>
                    <a:pt x="5" y="316"/>
                  </a:lnTo>
                  <a:lnTo>
                    <a:pt x="5" y="316"/>
                  </a:lnTo>
                  <a:lnTo>
                    <a:pt x="5" y="315"/>
                  </a:lnTo>
                  <a:lnTo>
                    <a:pt x="6" y="313"/>
                  </a:lnTo>
                  <a:lnTo>
                    <a:pt x="6" y="313"/>
                  </a:lnTo>
                  <a:lnTo>
                    <a:pt x="6" y="312"/>
                  </a:lnTo>
                  <a:lnTo>
                    <a:pt x="6" y="311"/>
                  </a:lnTo>
                  <a:lnTo>
                    <a:pt x="6" y="308"/>
                  </a:lnTo>
                  <a:lnTo>
                    <a:pt x="6" y="308"/>
                  </a:lnTo>
                  <a:lnTo>
                    <a:pt x="6" y="307"/>
                  </a:lnTo>
                  <a:lnTo>
                    <a:pt x="6" y="306"/>
                  </a:lnTo>
                  <a:lnTo>
                    <a:pt x="6" y="302"/>
                  </a:lnTo>
                  <a:lnTo>
                    <a:pt x="6" y="302"/>
                  </a:lnTo>
                  <a:lnTo>
                    <a:pt x="6" y="301"/>
                  </a:lnTo>
                  <a:lnTo>
                    <a:pt x="6" y="299"/>
                  </a:lnTo>
                  <a:lnTo>
                    <a:pt x="6" y="296"/>
                  </a:lnTo>
                  <a:lnTo>
                    <a:pt x="6" y="288"/>
                  </a:lnTo>
                  <a:lnTo>
                    <a:pt x="6" y="287"/>
                  </a:lnTo>
                  <a:lnTo>
                    <a:pt x="6" y="286"/>
                  </a:lnTo>
                  <a:lnTo>
                    <a:pt x="6" y="284"/>
                  </a:lnTo>
                  <a:lnTo>
                    <a:pt x="6" y="279"/>
                  </a:lnTo>
                  <a:lnTo>
                    <a:pt x="6" y="270"/>
                  </a:lnTo>
                  <a:lnTo>
                    <a:pt x="6" y="248"/>
                  </a:lnTo>
                  <a:lnTo>
                    <a:pt x="6" y="247"/>
                  </a:lnTo>
                  <a:lnTo>
                    <a:pt x="6" y="246"/>
                  </a:lnTo>
                  <a:lnTo>
                    <a:pt x="6" y="243"/>
                  </a:lnTo>
                  <a:lnTo>
                    <a:pt x="6" y="237"/>
                  </a:lnTo>
                  <a:lnTo>
                    <a:pt x="6" y="226"/>
                  </a:lnTo>
                  <a:lnTo>
                    <a:pt x="6" y="202"/>
                  </a:lnTo>
                  <a:lnTo>
                    <a:pt x="7" y="152"/>
                  </a:lnTo>
                  <a:lnTo>
                    <a:pt x="7" y="151"/>
                  </a:lnTo>
                  <a:lnTo>
                    <a:pt x="7" y="149"/>
                  </a:lnTo>
                  <a:lnTo>
                    <a:pt x="7" y="145"/>
                  </a:lnTo>
                  <a:lnTo>
                    <a:pt x="7" y="139"/>
                  </a:lnTo>
                  <a:lnTo>
                    <a:pt x="7" y="125"/>
                  </a:lnTo>
                  <a:lnTo>
                    <a:pt x="7" y="99"/>
                  </a:lnTo>
                  <a:lnTo>
                    <a:pt x="7" y="98"/>
                  </a:lnTo>
                  <a:lnTo>
                    <a:pt x="7" y="96"/>
                  </a:lnTo>
                  <a:lnTo>
                    <a:pt x="7" y="93"/>
                  </a:lnTo>
                  <a:lnTo>
                    <a:pt x="7" y="87"/>
                  </a:lnTo>
                  <a:lnTo>
                    <a:pt x="7" y="76"/>
                  </a:lnTo>
                  <a:lnTo>
                    <a:pt x="7" y="54"/>
                  </a:lnTo>
                  <a:lnTo>
                    <a:pt x="7" y="53"/>
                  </a:lnTo>
                  <a:lnTo>
                    <a:pt x="7" y="52"/>
                  </a:lnTo>
                  <a:lnTo>
                    <a:pt x="7" y="50"/>
                  </a:lnTo>
                  <a:lnTo>
                    <a:pt x="7" y="45"/>
                  </a:lnTo>
                  <a:lnTo>
                    <a:pt x="7" y="44"/>
                  </a:lnTo>
                  <a:lnTo>
                    <a:pt x="7" y="43"/>
                  </a:lnTo>
                  <a:lnTo>
                    <a:pt x="7" y="41"/>
                  </a:lnTo>
                  <a:lnTo>
                    <a:pt x="7" y="37"/>
                  </a:lnTo>
                  <a:lnTo>
                    <a:pt x="7" y="35"/>
                  </a:lnTo>
                  <a:lnTo>
                    <a:pt x="7" y="35"/>
                  </a:lnTo>
                  <a:lnTo>
                    <a:pt x="7" y="33"/>
                  </a:lnTo>
                  <a:lnTo>
                    <a:pt x="7" y="29"/>
                  </a:lnTo>
                  <a:lnTo>
                    <a:pt x="7" y="23"/>
                  </a:lnTo>
                  <a:lnTo>
                    <a:pt x="7" y="22"/>
                  </a:lnTo>
                  <a:lnTo>
                    <a:pt x="7" y="21"/>
                  </a:lnTo>
                  <a:lnTo>
                    <a:pt x="8" y="20"/>
                  </a:lnTo>
                  <a:lnTo>
                    <a:pt x="8" y="17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5"/>
                  </a:lnTo>
                  <a:lnTo>
                    <a:pt x="8" y="12"/>
                  </a:lnTo>
                  <a:lnTo>
                    <a:pt x="8" y="12"/>
                  </a:lnTo>
                  <a:lnTo>
                    <a:pt x="8" y="12"/>
                  </a:lnTo>
                  <a:lnTo>
                    <a:pt x="8" y="11"/>
                  </a:lnTo>
                  <a:lnTo>
                    <a:pt x="8" y="10"/>
                  </a:lnTo>
                  <a:lnTo>
                    <a:pt x="8" y="10"/>
                  </a:lnTo>
                  <a:lnTo>
                    <a:pt x="8" y="9"/>
                  </a:lnTo>
                  <a:lnTo>
                    <a:pt x="8" y="9"/>
                  </a:lnTo>
                  <a:lnTo>
                    <a:pt x="8" y="8"/>
                  </a:lnTo>
                  <a:lnTo>
                    <a:pt x="8" y="8"/>
                  </a:lnTo>
                  <a:lnTo>
                    <a:pt x="8" y="8"/>
                  </a:lnTo>
                  <a:lnTo>
                    <a:pt x="8" y="7"/>
                  </a:lnTo>
                  <a:lnTo>
                    <a:pt x="8" y="7"/>
                  </a:lnTo>
                  <a:lnTo>
                    <a:pt x="8" y="7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5"/>
                  </a:lnTo>
                  <a:lnTo>
                    <a:pt x="8" y="5"/>
                  </a:lnTo>
                  <a:lnTo>
                    <a:pt x="8" y="5"/>
                  </a:lnTo>
                  <a:lnTo>
                    <a:pt x="8" y="5"/>
                  </a:lnTo>
                  <a:lnTo>
                    <a:pt x="8" y="5"/>
                  </a:lnTo>
                  <a:lnTo>
                    <a:pt x="8" y="5"/>
                  </a:lnTo>
                  <a:lnTo>
                    <a:pt x="8" y="5"/>
                  </a:lnTo>
                  <a:lnTo>
                    <a:pt x="8" y="5"/>
                  </a:lnTo>
                  <a:lnTo>
                    <a:pt x="8" y="5"/>
                  </a:lnTo>
                  <a:lnTo>
                    <a:pt x="8" y="5"/>
                  </a:lnTo>
                  <a:lnTo>
                    <a:pt x="8" y="5"/>
                  </a:lnTo>
                  <a:lnTo>
                    <a:pt x="8" y="5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7"/>
                  </a:lnTo>
                  <a:lnTo>
                    <a:pt x="8" y="7"/>
                  </a:lnTo>
                  <a:lnTo>
                    <a:pt x="8" y="7"/>
                  </a:lnTo>
                  <a:lnTo>
                    <a:pt x="8" y="7"/>
                  </a:lnTo>
                  <a:lnTo>
                    <a:pt x="8" y="8"/>
                  </a:lnTo>
                  <a:lnTo>
                    <a:pt x="8" y="8"/>
                  </a:lnTo>
                  <a:lnTo>
                    <a:pt x="8" y="8"/>
                  </a:lnTo>
                  <a:lnTo>
                    <a:pt x="8" y="9"/>
                  </a:lnTo>
                  <a:lnTo>
                    <a:pt x="8" y="9"/>
                  </a:lnTo>
                  <a:lnTo>
                    <a:pt x="8" y="10"/>
                  </a:lnTo>
                  <a:lnTo>
                    <a:pt x="8" y="11"/>
                  </a:lnTo>
                  <a:lnTo>
                    <a:pt x="8" y="11"/>
                  </a:lnTo>
                  <a:lnTo>
                    <a:pt x="8" y="12"/>
                  </a:lnTo>
                  <a:lnTo>
                    <a:pt x="8" y="12"/>
                  </a:lnTo>
                  <a:lnTo>
                    <a:pt x="8" y="14"/>
                  </a:lnTo>
                  <a:lnTo>
                    <a:pt x="8" y="15"/>
                  </a:lnTo>
                  <a:lnTo>
                    <a:pt x="8" y="15"/>
                  </a:lnTo>
                  <a:lnTo>
                    <a:pt x="8" y="16"/>
                  </a:lnTo>
                  <a:lnTo>
                    <a:pt x="8" y="19"/>
                  </a:lnTo>
                  <a:lnTo>
                    <a:pt x="8" y="20"/>
                  </a:lnTo>
                  <a:lnTo>
                    <a:pt x="8" y="20"/>
                  </a:lnTo>
                  <a:lnTo>
                    <a:pt x="8" y="22"/>
                  </a:lnTo>
                  <a:lnTo>
                    <a:pt x="8" y="24"/>
                  </a:lnTo>
                  <a:lnTo>
                    <a:pt x="8" y="25"/>
                  </a:lnTo>
                  <a:lnTo>
                    <a:pt x="8" y="26"/>
                  </a:lnTo>
                  <a:lnTo>
                    <a:pt x="8" y="28"/>
                  </a:lnTo>
                  <a:lnTo>
                    <a:pt x="8" y="31"/>
                  </a:lnTo>
                  <a:lnTo>
                    <a:pt x="9" y="39"/>
                  </a:lnTo>
                  <a:lnTo>
                    <a:pt x="9" y="40"/>
                  </a:lnTo>
                  <a:lnTo>
                    <a:pt x="9" y="41"/>
                  </a:lnTo>
                  <a:lnTo>
                    <a:pt x="9" y="43"/>
                  </a:lnTo>
                  <a:lnTo>
                    <a:pt x="9" y="48"/>
                  </a:lnTo>
                  <a:lnTo>
                    <a:pt x="9" y="58"/>
                  </a:lnTo>
                  <a:lnTo>
                    <a:pt x="9" y="59"/>
                  </a:lnTo>
                  <a:lnTo>
                    <a:pt x="9" y="60"/>
                  </a:lnTo>
                  <a:lnTo>
                    <a:pt x="9" y="62"/>
                  </a:lnTo>
                  <a:lnTo>
                    <a:pt x="9" y="68"/>
                  </a:lnTo>
                  <a:lnTo>
                    <a:pt x="9" y="79"/>
                  </a:lnTo>
                  <a:lnTo>
                    <a:pt x="9" y="103"/>
                  </a:lnTo>
                  <a:lnTo>
                    <a:pt x="9" y="104"/>
                  </a:lnTo>
                  <a:lnTo>
                    <a:pt x="9" y="105"/>
                  </a:lnTo>
                  <a:lnTo>
                    <a:pt x="9" y="109"/>
                  </a:lnTo>
                  <a:lnTo>
                    <a:pt x="9" y="114"/>
                  </a:lnTo>
                  <a:lnTo>
                    <a:pt x="9" y="126"/>
                  </a:lnTo>
                  <a:lnTo>
                    <a:pt x="9" y="151"/>
                  </a:lnTo>
                  <a:lnTo>
                    <a:pt x="9" y="152"/>
                  </a:lnTo>
                  <a:lnTo>
                    <a:pt x="9" y="154"/>
                  </a:lnTo>
                  <a:lnTo>
                    <a:pt x="9" y="157"/>
                  </a:lnTo>
                  <a:lnTo>
                    <a:pt x="9" y="163"/>
                  </a:lnTo>
                  <a:lnTo>
                    <a:pt x="9" y="175"/>
                  </a:lnTo>
                  <a:lnTo>
                    <a:pt x="10" y="200"/>
                  </a:lnTo>
                  <a:lnTo>
                    <a:pt x="10" y="201"/>
                  </a:lnTo>
                  <a:lnTo>
                    <a:pt x="10" y="203"/>
                  </a:lnTo>
                  <a:lnTo>
                    <a:pt x="10" y="206"/>
                  </a:lnTo>
                  <a:lnTo>
                    <a:pt x="10" y="211"/>
                  </a:lnTo>
                  <a:lnTo>
                    <a:pt x="10" y="223"/>
                  </a:lnTo>
                  <a:lnTo>
                    <a:pt x="10" y="244"/>
                  </a:lnTo>
                  <a:lnTo>
                    <a:pt x="10" y="245"/>
                  </a:lnTo>
                  <a:lnTo>
                    <a:pt x="10" y="246"/>
                  </a:lnTo>
                  <a:lnTo>
                    <a:pt x="10" y="249"/>
                  </a:lnTo>
                  <a:lnTo>
                    <a:pt x="10" y="254"/>
                  </a:lnTo>
                  <a:lnTo>
                    <a:pt x="10" y="263"/>
                  </a:lnTo>
                  <a:lnTo>
                    <a:pt x="10" y="264"/>
                  </a:lnTo>
                  <a:lnTo>
                    <a:pt x="10" y="265"/>
                  </a:lnTo>
                  <a:lnTo>
                    <a:pt x="10" y="267"/>
                  </a:lnTo>
                  <a:lnTo>
                    <a:pt x="10" y="272"/>
                  </a:lnTo>
                  <a:lnTo>
                    <a:pt x="10" y="280"/>
                  </a:lnTo>
                  <a:lnTo>
                    <a:pt x="10" y="281"/>
                  </a:lnTo>
                  <a:lnTo>
                    <a:pt x="10" y="282"/>
                  </a:lnTo>
                  <a:lnTo>
                    <a:pt x="10" y="284"/>
                  </a:lnTo>
                  <a:lnTo>
                    <a:pt x="10" y="287"/>
                  </a:lnTo>
                  <a:lnTo>
                    <a:pt x="10" y="288"/>
                  </a:lnTo>
                  <a:lnTo>
                    <a:pt x="10" y="289"/>
                  </a:lnTo>
                  <a:lnTo>
                    <a:pt x="10" y="291"/>
                  </a:lnTo>
                  <a:lnTo>
                    <a:pt x="10" y="294"/>
                  </a:lnTo>
                  <a:lnTo>
                    <a:pt x="10" y="295"/>
                  </a:lnTo>
                  <a:lnTo>
                    <a:pt x="10" y="296"/>
                  </a:lnTo>
                  <a:lnTo>
                    <a:pt x="10" y="298"/>
                  </a:lnTo>
                  <a:lnTo>
                    <a:pt x="10" y="300"/>
                  </a:lnTo>
                  <a:lnTo>
                    <a:pt x="10" y="301"/>
                  </a:lnTo>
                  <a:lnTo>
                    <a:pt x="11" y="302"/>
                  </a:lnTo>
                  <a:lnTo>
                    <a:pt x="11" y="303"/>
                  </a:lnTo>
                  <a:lnTo>
                    <a:pt x="11" y="305"/>
                  </a:lnTo>
                  <a:lnTo>
                    <a:pt x="11" y="306"/>
                  </a:lnTo>
                  <a:lnTo>
                    <a:pt x="11" y="306"/>
                  </a:lnTo>
                  <a:lnTo>
                    <a:pt x="11" y="307"/>
                  </a:lnTo>
                  <a:lnTo>
                    <a:pt x="11" y="308"/>
                  </a:lnTo>
                  <a:lnTo>
                    <a:pt x="11" y="308"/>
                  </a:lnTo>
                  <a:lnTo>
                    <a:pt x="11" y="309"/>
                  </a:lnTo>
                  <a:lnTo>
                    <a:pt x="11" y="309"/>
                  </a:lnTo>
                  <a:lnTo>
                    <a:pt x="11" y="310"/>
                  </a:lnTo>
                  <a:lnTo>
                    <a:pt x="11" y="310"/>
                  </a:lnTo>
                  <a:lnTo>
                    <a:pt x="11" y="311"/>
                  </a:lnTo>
                  <a:lnTo>
                    <a:pt x="11" y="311"/>
                  </a:lnTo>
                  <a:lnTo>
                    <a:pt x="11" y="312"/>
                  </a:lnTo>
                  <a:lnTo>
                    <a:pt x="11" y="312"/>
                  </a:lnTo>
                  <a:lnTo>
                    <a:pt x="11" y="312"/>
                  </a:lnTo>
                  <a:lnTo>
                    <a:pt x="11" y="312"/>
                  </a:lnTo>
                  <a:lnTo>
                    <a:pt x="11" y="313"/>
                  </a:lnTo>
                  <a:lnTo>
                    <a:pt x="11" y="313"/>
                  </a:lnTo>
                  <a:lnTo>
                    <a:pt x="11" y="313"/>
                  </a:lnTo>
                  <a:lnTo>
                    <a:pt x="11" y="313"/>
                  </a:lnTo>
                  <a:lnTo>
                    <a:pt x="11" y="313"/>
                  </a:lnTo>
                  <a:lnTo>
                    <a:pt x="11" y="314"/>
                  </a:lnTo>
                  <a:lnTo>
                    <a:pt x="11" y="314"/>
                  </a:lnTo>
                  <a:lnTo>
                    <a:pt x="11" y="314"/>
                  </a:lnTo>
                  <a:lnTo>
                    <a:pt x="11" y="314"/>
                  </a:lnTo>
                  <a:lnTo>
                    <a:pt x="11" y="314"/>
                  </a:lnTo>
                  <a:lnTo>
                    <a:pt x="11" y="314"/>
                  </a:lnTo>
                  <a:lnTo>
                    <a:pt x="11" y="314"/>
                  </a:lnTo>
                  <a:lnTo>
                    <a:pt x="11" y="314"/>
                  </a:lnTo>
                  <a:lnTo>
                    <a:pt x="11" y="314"/>
                  </a:lnTo>
                  <a:lnTo>
                    <a:pt x="11" y="314"/>
                  </a:lnTo>
                  <a:lnTo>
                    <a:pt x="11" y="314"/>
                  </a:lnTo>
                  <a:lnTo>
                    <a:pt x="11" y="314"/>
                  </a:lnTo>
                  <a:lnTo>
                    <a:pt x="11" y="314"/>
                  </a:lnTo>
                  <a:lnTo>
                    <a:pt x="11" y="314"/>
                  </a:lnTo>
                  <a:lnTo>
                    <a:pt x="11" y="314"/>
                  </a:lnTo>
                  <a:lnTo>
                    <a:pt x="11" y="313"/>
                  </a:lnTo>
                  <a:lnTo>
                    <a:pt x="11" y="313"/>
                  </a:lnTo>
                  <a:lnTo>
                    <a:pt x="11" y="313"/>
                  </a:lnTo>
                  <a:lnTo>
                    <a:pt x="11" y="313"/>
                  </a:lnTo>
                  <a:lnTo>
                    <a:pt x="11" y="313"/>
                  </a:lnTo>
                  <a:lnTo>
                    <a:pt x="11" y="313"/>
                  </a:lnTo>
                  <a:lnTo>
                    <a:pt x="11" y="312"/>
                  </a:lnTo>
                  <a:lnTo>
                    <a:pt x="11" y="312"/>
                  </a:lnTo>
                  <a:lnTo>
                    <a:pt x="11" y="312"/>
                  </a:lnTo>
                  <a:lnTo>
                    <a:pt x="11" y="311"/>
                  </a:lnTo>
                  <a:lnTo>
                    <a:pt x="11" y="311"/>
                  </a:lnTo>
                  <a:lnTo>
                    <a:pt x="11" y="310"/>
                  </a:lnTo>
                  <a:lnTo>
                    <a:pt x="11" y="310"/>
                  </a:lnTo>
                  <a:lnTo>
                    <a:pt x="11" y="310"/>
                  </a:lnTo>
                  <a:lnTo>
                    <a:pt x="11" y="309"/>
                  </a:lnTo>
                  <a:lnTo>
                    <a:pt x="11" y="309"/>
                  </a:lnTo>
                  <a:lnTo>
                    <a:pt x="11" y="308"/>
                  </a:lnTo>
                  <a:lnTo>
                    <a:pt x="11" y="306"/>
                  </a:lnTo>
                  <a:lnTo>
                    <a:pt x="11" y="306"/>
                  </a:lnTo>
                  <a:lnTo>
                    <a:pt x="11" y="305"/>
                  </a:lnTo>
                  <a:lnTo>
                    <a:pt x="11" y="304"/>
                  </a:lnTo>
                  <a:lnTo>
                    <a:pt x="11" y="302"/>
                  </a:lnTo>
                  <a:lnTo>
                    <a:pt x="11" y="301"/>
                  </a:lnTo>
                  <a:lnTo>
                    <a:pt x="11" y="301"/>
                  </a:lnTo>
                  <a:lnTo>
                    <a:pt x="11" y="299"/>
                  </a:lnTo>
                  <a:lnTo>
                    <a:pt x="11" y="297"/>
                  </a:lnTo>
                  <a:lnTo>
                    <a:pt x="11" y="296"/>
                  </a:lnTo>
                  <a:lnTo>
                    <a:pt x="11" y="295"/>
                  </a:lnTo>
                  <a:lnTo>
                    <a:pt x="11" y="294"/>
                  </a:lnTo>
                  <a:lnTo>
                    <a:pt x="11" y="291"/>
                  </a:lnTo>
                  <a:lnTo>
                    <a:pt x="11" y="284"/>
                  </a:lnTo>
                  <a:lnTo>
                    <a:pt x="11" y="283"/>
                  </a:lnTo>
                  <a:lnTo>
                    <a:pt x="11" y="282"/>
                  </a:lnTo>
                  <a:lnTo>
                    <a:pt x="11" y="280"/>
                  </a:lnTo>
                  <a:lnTo>
                    <a:pt x="11" y="276"/>
                  </a:lnTo>
                  <a:lnTo>
                    <a:pt x="11" y="267"/>
                  </a:lnTo>
                  <a:lnTo>
                    <a:pt x="12" y="246"/>
                  </a:lnTo>
                  <a:lnTo>
                    <a:pt x="12" y="245"/>
                  </a:lnTo>
                  <a:lnTo>
                    <a:pt x="12" y="243"/>
                  </a:lnTo>
                </a:path>
              </a:pathLst>
            </a:custGeom>
            <a:noFill/>
            <a:ln w="3175" cap="sq">
              <a:solidFill>
                <a:srgbClr val="008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99" name="Freeform 158"/>
            <p:cNvSpPr>
              <a:spLocks/>
            </p:cNvSpPr>
            <p:nvPr/>
          </p:nvSpPr>
          <p:spPr bwMode="auto">
            <a:xfrm>
              <a:off x="2104678" y="3539679"/>
              <a:ext cx="19050" cy="463550"/>
            </a:xfrm>
            <a:custGeom>
              <a:avLst/>
              <a:gdLst/>
              <a:ahLst/>
              <a:cxnLst>
                <a:cxn ang="0">
                  <a:pos x="0" y="179"/>
                </a:cxn>
                <a:cxn ang="0">
                  <a:pos x="0" y="110"/>
                </a:cxn>
                <a:cxn ang="0">
                  <a:pos x="1" y="63"/>
                </a:cxn>
                <a:cxn ang="0">
                  <a:pos x="1" y="31"/>
                </a:cxn>
                <a:cxn ang="0">
                  <a:pos x="1" y="15"/>
                </a:cxn>
                <a:cxn ang="0">
                  <a:pos x="1" y="6"/>
                </a:cxn>
                <a:cxn ang="0">
                  <a:pos x="1" y="3"/>
                </a:cxn>
                <a:cxn ang="0">
                  <a:pos x="2" y="1"/>
                </a:cxn>
                <a:cxn ang="0">
                  <a:pos x="2" y="0"/>
                </a:cxn>
                <a:cxn ang="0">
                  <a:pos x="2" y="1"/>
                </a:cxn>
                <a:cxn ang="0">
                  <a:pos x="2" y="3"/>
                </a:cxn>
                <a:cxn ang="0">
                  <a:pos x="2" y="6"/>
                </a:cxn>
                <a:cxn ang="0">
                  <a:pos x="2" y="15"/>
                </a:cxn>
                <a:cxn ang="0">
                  <a:pos x="2" y="33"/>
                </a:cxn>
                <a:cxn ang="0">
                  <a:pos x="2" y="57"/>
                </a:cxn>
                <a:cxn ang="0">
                  <a:pos x="3" y="164"/>
                </a:cxn>
                <a:cxn ang="0">
                  <a:pos x="3" y="234"/>
                </a:cxn>
                <a:cxn ang="0">
                  <a:pos x="4" y="258"/>
                </a:cxn>
                <a:cxn ang="0">
                  <a:pos x="4" y="274"/>
                </a:cxn>
                <a:cxn ang="0">
                  <a:pos x="4" y="284"/>
                </a:cxn>
                <a:cxn ang="0">
                  <a:pos x="4" y="289"/>
                </a:cxn>
                <a:cxn ang="0">
                  <a:pos x="4" y="291"/>
                </a:cxn>
                <a:cxn ang="0">
                  <a:pos x="4" y="292"/>
                </a:cxn>
                <a:cxn ang="0">
                  <a:pos x="4" y="292"/>
                </a:cxn>
                <a:cxn ang="0">
                  <a:pos x="4" y="290"/>
                </a:cxn>
                <a:cxn ang="0">
                  <a:pos x="5" y="287"/>
                </a:cxn>
                <a:cxn ang="0">
                  <a:pos x="5" y="281"/>
                </a:cxn>
                <a:cxn ang="0">
                  <a:pos x="5" y="271"/>
                </a:cxn>
                <a:cxn ang="0">
                  <a:pos x="5" y="250"/>
                </a:cxn>
                <a:cxn ang="0">
                  <a:pos x="6" y="182"/>
                </a:cxn>
                <a:cxn ang="0">
                  <a:pos x="6" y="90"/>
                </a:cxn>
                <a:cxn ang="0">
                  <a:pos x="7" y="48"/>
                </a:cxn>
                <a:cxn ang="0">
                  <a:pos x="7" y="25"/>
                </a:cxn>
                <a:cxn ang="0">
                  <a:pos x="7" y="17"/>
                </a:cxn>
                <a:cxn ang="0">
                  <a:pos x="7" y="13"/>
                </a:cxn>
                <a:cxn ang="0">
                  <a:pos x="7" y="11"/>
                </a:cxn>
                <a:cxn ang="0">
                  <a:pos x="7" y="10"/>
                </a:cxn>
                <a:cxn ang="0">
                  <a:pos x="7" y="10"/>
                </a:cxn>
                <a:cxn ang="0">
                  <a:pos x="7" y="11"/>
                </a:cxn>
                <a:cxn ang="0">
                  <a:pos x="7" y="15"/>
                </a:cxn>
                <a:cxn ang="0">
                  <a:pos x="7" y="23"/>
                </a:cxn>
                <a:cxn ang="0">
                  <a:pos x="8" y="35"/>
                </a:cxn>
                <a:cxn ang="0">
                  <a:pos x="8" y="61"/>
                </a:cxn>
                <a:cxn ang="0">
                  <a:pos x="8" y="109"/>
                </a:cxn>
                <a:cxn ang="0">
                  <a:pos x="9" y="183"/>
                </a:cxn>
                <a:cxn ang="0">
                  <a:pos x="9" y="210"/>
                </a:cxn>
                <a:cxn ang="0">
                  <a:pos x="9" y="243"/>
                </a:cxn>
                <a:cxn ang="0">
                  <a:pos x="9" y="263"/>
                </a:cxn>
                <a:cxn ang="0">
                  <a:pos x="10" y="272"/>
                </a:cxn>
                <a:cxn ang="0">
                  <a:pos x="10" y="278"/>
                </a:cxn>
                <a:cxn ang="0">
                  <a:pos x="10" y="280"/>
                </a:cxn>
                <a:cxn ang="0">
                  <a:pos x="10" y="281"/>
                </a:cxn>
                <a:cxn ang="0">
                  <a:pos x="10" y="282"/>
                </a:cxn>
                <a:cxn ang="0">
                  <a:pos x="10" y="281"/>
                </a:cxn>
                <a:cxn ang="0">
                  <a:pos x="10" y="279"/>
                </a:cxn>
                <a:cxn ang="0">
                  <a:pos x="10" y="276"/>
                </a:cxn>
                <a:cxn ang="0">
                  <a:pos x="10" y="269"/>
                </a:cxn>
                <a:cxn ang="0">
                  <a:pos x="10" y="253"/>
                </a:cxn>
                <a:cxn ang="0">
                  <a:pos x="11" y="216"/>
                </a:cxn>
                <a:cxn ang="0">
                  <a:pos x="11" y="159"/>
                </a:cxn>
                <a:cxn ang="0">
                  <a:pos x="12" y="97"/>
                </a:cxn>
                <a:cxn ang="0">
                  <a:pos x="12" y="70"/>
                </a:cxn>
              </a:cxnLst>
              <a:rect l="0" t="0" r="r" b="b"/>
              <a:pathLst>
                <a:path w="12" h="292">
                  <a:moveTo>
                    <a:pt x="0" y="230"/>
                  </a:moveTo>
                  <a:lnTo>
                    <a:pt x="0" y="228"/>
                  </a:lnTo>
                  <a:lnTo>
                    <a:pt x="0" y="222"/>
                  </a:lnTo>
                  <a:lnTo>
                    <a:pt x="0" y="210"/>
                  </a:lnTo>
                  <a:lnTo>
                    <a:pt x="0" y="186"/>
                  </a:lnTo>
                  <a:lnTo>
                    <a:pt x="0" y="184"/>
                  </a:lnTo>
                  <a:lnTo>
                    <a:pt x="0" y="182"/>
                  </a:lnTo>
                  <a:lnTo>
                    <a:pt x="0" y="179"/>
                  </a:lnTo>
                  <a:lnTo>
                    <a:pt x="0" y="173"/>
                  </a:lnTo>
                  <a:lnTo>
                    <a:pt x="0" y="160"/>
                  </a:lnTo>
                  <a:lnTo>
                    <a:pt x="0" y="135"/>
                  </a:lnTo>
                  <a:lnTo>
                    <a:pt x="0" y="133"/>
                  </a:lnTo>
                  <a:lnTo>
                    <a:pt x="0" y="132"/>
                  </a:lnTo>
                  <a:lnTo>
                    <a:pt x="0" y="129"/>
                  </a:lnTo>
                  <a:lnTo>
                    <a:pt x="0" y="122"/>
                  </a:lnTo>
                  <a:lnTo>
                    <a:pt x="0" y="110"/>
                  </a:lnTo>
                  <a:lnTo>
                    <a:pt x="1" y="86"/>
                  </a:lnTo>
                  <a:lnTo>
                    <a:pt x="1" y="85"/>
                  </a:lnTo>
                  <a:lnTo>
                    <a:pt x="1" y="84"/>
                  </a:lnTo>
                  <a:lnTo>
                    <a:pt x="1" y="81"/>
                  </a:lnTo>
                  <a:lnTo>
                    <a:pt x="1" y="76"/>
                  </a:lnTo>
                  <a:lnTo>
                    <a:pt x="1" y="66"/>
                  </a:lnTo>
                  <a:lnTo>
                    <a:pt x="1" y="64"/>
                  </a:lnTo>
                  <a:lnTo>
                    <a:pt x="1" y="63"/>
                  </a:lnTo>
                  <a:lnTo>
                    <a:pt x="1" y="61"/>
                  </a:lnTo>
                  <a:lnTo>
                    <a:pt x="1" y="56"/>
                  </a:lnTo>
                  <a:lnTo>
                    <a:pt x="1" y="47"/>
                  </a:lnTo>
                  <a:lnTo>
                    <a:pt x="1" y="46"/>
                  </a:lnTo>
                  <a:lnTo>
                    <a:pt x="1" y="45"/>
                  </a:lnTo>
                  <a:lnTo>
                    <a:pt x="1" y="43"/>
                  </a:lnTo>
                  <a:lnTo>
                    <a:pt x="1" y="39"/>
                  </a:lnTo>
                  <a:lnTo>
                    <a:pt x="1" y="31"/>
                  </a:lnTo>
                  <a:lnTo>
                    <a:pt x="1" y="30"/>
                  </a:lnTo>
                  <a:lnTo>
                    <a:pt x="1" y="30"/>
                  </a:lnTo>
                  <a:lnTo>
                    <a:pt x="1" y="28"/>
                  </a:lnTo>
                  <a:lnTo>
                    <a:pt x="1" y="24"/>
                  </a:lnTo>
                  <a:lnTo>
                    <a:pt x="1" y="19"/>
                  </a:lnTo>
                  <a:lnTo>
                    <a:pt x="1" y="18"/>
                  </a:lnTo>
                  <a:lnTo>
                    <a:pt x="1" y="17"/>
                  </a:lnTo>
                  <a:lnTo>
                    <a:pt x="1" y="15"/>
                  </a:lnTo>
                  <a:lnTo>
                    <a:pt x="1" y="13"/>
                  </a:lnTo>
                  <a:lnTo>
                    <a:pt x="1" y="12"/>
                  </a:lnTo>
                  <a:lnTo>
                    <a:pt x="1" y="11"/>
                  </a:lnTo>
                  <a:lnTo>
                    <a:pt x="1" y="10"/>
                  </a:lnTo>
                  <a:lnTo>
                    <a:pt x="1" y="8"/>
                  </a:lnTo>
                  <a:lnTo>
                    <a:pt x="1" y="8"/>
                  </a:lnTo>
                  <a:lnTo>
                    <a:pt x="1" y="7"/>
                  </a:lnTo>
                  <a:lnTo>
                    <a:pt x="1" y="6"/>
                  </a:lnTo>
                  <a:lnTo>
                    <a:pt x="1" y="6"/>
                  </a:lnTo>
                  <a:lnTo>
                    <a:pt x="1" y="5"/>
                  </a:lnTo>
                  <a:lnTo>
                    <a:pt x="1" y="4"/>
                  </a:lnTo>
                  <a:lnTo>
                    <a:pt x="1" y="4"/>
                  </a:lnTo>
                  <a:lnTo>
                    <a:pt x="1" y="4"/>
                  </a:lnTo>
                  <a:lnTo>
                    <a:pt x="1" y="3"/>
                  </a:lnTo>
                  <a:lnTo>
                    <a:pt x="1" y="3"/>
                  </a:lnTo>
                  <a:lnTo>
                    <a:pt x="1" y="3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7"/>
                  </a:lnTo>
                  <a:lnTo>
                    <a:pt x="2" y="9"/>
                  </a:lnTo>
                  <a:lnTo>
                    <a:pt x="2" y="9"/>
                  </a:lnTo>
                  <a:lnTo>
                    <a:pt x="2" y="10"/>
                  </a:lnTo>
                  <a:lnTo>
                    <a:pt x="2" y="11"/>
                  </a:lnTo>
                  <a:lnTo>
                    <a:pt x="2" y="13"/>
                  </a:lnTo>
                  <a:lnTo>
                    <a:pt x="2" y="14"/>
                  </a:lnTo>
                  <a:lnTo>
                    <a:pt x="2" y="15"/>
                  </a:lnTo>
                  <a:lnTo>
                    <a:pt x="2" y="16"/>
                  </a:lnTo>
                  <a:lnTo>
                    <a:pt x="2" y="19"/>
                  </a:lnTo>
                  <a:lnTo>
                    <a:pt x="2" y="19"/>
                  </a:lnTo>
                  <a:lnTo>
                    <a:pt x="2" y="20"/>
                  </a:lnTo>
                  <a:lnTo>
                    <a:pt x="2" y="22"/>
                  </a:lnTo>
                  <a:lnTo>
                    <a:pt x="2" y="25"/>
                  </a:lnTo>
                  <a:lnTo>
                    <a:pt x="2" y="32"/>
                  </a:lnTo>
                  <a:lnTo>
                    <a:pt x="2" y="33"/>
                  </a:lnTo>
                  <a:lnTo>
                    <a:pt x="2" y="34"/>
                  </a:lnTo>
                  <a:lnTo>
                    <a:pt x="2" y="35"/>
                  </a:lnTo>
                  <a:lnTo>
                    <a:pt x="2" y="39"/>
                  </a:lnTo>
                  <a:lnTo>
                    <a:pt x="2" y="48"/>
                  </a:lnTo>
                  <a:lnTo>
                    <a:pt x="2" y="49"/>
                  </a:lnTo>
                  <a:lnTo>
                    <a:pt x="2" y="50"/>
                  </a:lnTo>
                  <a:lnTo>
                    <a:pt x="2" y="52"/>
                  </a:lnTo>
                  <a:lnTo>
                    <a:pt x="2" y="57"/>
                  </a:lnTo>
                  <a:lnTo>
                    <a:pt x="3" y="68"/>
                  </a:lnTo>
                  <a:lnTo>
                    <a:pt x="3" y="90"/>
                  </a:lnTo>
                  <a:lnTo>
                    <a:pt x="3" y="139"/>
                  </a:lnTo>
                  <a:lnTo>
                    <a:pt x="3" y="141"/>
                  </a:lnTo>
                  <a:lnTo>
                    <a:pt x="3" y="142"/>
                  </a:lnTo>
                  <a:lnTo>
                    <a:pt x="3" y="146"/>
                  </a:lnTo>
                  <a:lnTo>
                    <a:pt x="3" y="152"/>
                  </a:lnTo>
                  <a:lnTo>
                    <a:pt x="3" y="164"/>
                  </a:lnTo>
                  <a:lnTo>
                    <a:pt x="3" y="189"/>
                  </a:lnTo>
                  <a:lnTo>
                    <a:pt x="3" y="190"/>
                  </a:lnTo>
                  <a:lnTo>
                    <a:pt x="3" y="191"/>
                  </a:lnTo>
                  <a:lnTo>
                    <a:pt x="3" y="194"/>
                  </a:lnTo>
                  <a:lnTo>
                    <a:pt x="3" y="200"/>
                  </a:lnTo>
                  <a:lnTo>
                    <a:pt x="3" y="212"/>
                  </a:lnTo>
                  <a:lnTo>
                    <a:pt x="3" y="233"/>
                  </a:lnTo>
                  <a:lnTo>
                    <a:pt x="3" y="234"/>
                  </a:lnTo>
                  <a:lnTo>
                    <a:pt x="3" y="235"/>
                  </a:lnTo>
                  <a:lnTo>
                    <a:pt x="3" y="237"/>
                  </a:lnTo>
                  <a:lnTo>
                    <a:pt x="3" y="242"/>
                  </a:lnTo>
                  <a:lnTo>
                    <a:pt x="4" y="250"/>
                  </a:lnTo>
                  <a:lnTo>
                    <a:pt x="4" y="251"/>
                  </a:lnTo>
                  <a:lnTo>
                    <a:pt x="4" y="252"/>
                  </a:lnTo>
                  <a:lnTo>
                    <a:pt x="4" y="254"/>
                  </a:lnTo>
                  <a:lnTo>
                    <a:pt x="4" y="258"/>
                  </a:lnTo>
                  <a:lnTo>
                    <a:pt x="4" y="265"/>
                  </a:lnTo>
                  <a:lnTo>
                    <a:pt x="4" y="266"/>
                  </a:lnTo>
                  <a:lnTo>
                    <a:pt x="4" y="266"/>
                  </a:lnTo>
                  <a:lnTo>
                    <a:pt x="4" y="268"/>
                  </a:lnTo>
                  <a:lnTo>
                    <a:pt x="4" y="271"/>
                  </a:lnTo>
                  <a:lnTo>
                    <a:pt x="4" y="272"/>
                  </a:lnTo>
                  <a:lnTo>
                    <a:pt x="4" y="273"/>
                  </a:lnTo>
                  <a:lnTo>
                    <a:pt x="4" y="274"/>
                  </a:lnTo>
                  <a:lnTo>
                    <a:pt x="4" y="277"/>
                  </a:lnTo>
                  <a:lnTo>
                    <a:pt x="4" y="277"/>
                  </a:lnTo>
                  <a:lnTo>
                    <a:pt x="4" y="278"/>
                  </a:lnTo>
                  <a:lnTo>
                    <a:pt x="4" y="279"/>
                  </a:lnTo>
                  <a:lnTo>
                    <a:pt x="4" y="282"/>
                  </a:lnTo>
                  <a:lnTo>
                    <a:pt x="4" y="282"/>
                  </a:lnTo>
                  <a:lnTo>
                    <a:pt x="4" y="282"/>
                  </a:lnTo>
                  <a:lnTo>
                    <a:pt x="4" y="284"/>
                  </a:lnTo>
                  <a:lnTo>
                    <a:pt x="4" y="285"/>
                  </a:lnTo>
                  <a:lnTo>
                    <a:pt x="4" y="286"/>
                  </a:lnTo>
                  <a:lnTo>
                    <a:pt x="4" y="286"/>
                  </a:lnTo>
                  <a:lnTo>
                    <a:pt x="4" y="287"/>
                  </a:lnTo>
                  <a:lnTo>
                    <a:pt x="4" y="287"/>
                  </a:lnTo>
                  <a:lnTo>
                    <a:pt x="4" y="288"/>
                  </a:lnTo>
                  <a:lnTo>
                    <a:pt x="4" y="289"/>
                  </a:lnTo>
                  <a:lnTo>
                    <a:pt x="4" y="289"/>
                  </a:lnTo>
                  <a:lnTo>
                    <a:pt x="4" y="289"/>
                  </a:lnTo>
                  <a:lnTo>
                    <a:pt x="4" y="289"/>
                  </a:lnTo>
                  <a:lnTo>
                    <a:pt x="4" y="290"/>
                  </a:lnTo>
                  <a:lnTo>
                    <a:pt x="4" y="290"/>
                  </a:lnTo>
                  <a:lnTo>
                    <a:pt x="4" y="290"/>
                  </a:lnTo>
                  <a:lnTo>
                    <a:pt x="4" y="291"/>
                  </a:lnTo>
                  <a:lnTo>
                    <a:pt x="4" y="291"/>
                  </a:lnTo>
                  <a:lnTo>
                    <a:pt x="4" y="291"/>
                  </a:lnTo>
                  <a:lnTo>
                    <a:pt x="4" y="291"/>
                  </a:lnTo>
                  <a:lnTo>
                    <a:pt x="4" y="291"/>
                  </a:lnTo>
                  <a:lnTo>
                    <a:pt x="4" y="292"/>
                  </a:lnTo>
                  <a:lnTo>
                    <a:pt x="4" y="292"/>
                  </a:lnTo>
                  <a:lnTo>
                    <a:pt x="4" y="292"/>
                  </a:lnTo>
                  <a:lnTo>
                    <a:pt x="4" y="292"/>
                  </a:lnTo>
                  <a:lnTo>
                    <a:pt x="4" y="292"/>
                  </a:lnTo>
                  <a:lnTo>
                    <a:pt x="4" y="292"/>
                  </a:lnTo>
                  <a:lnTo>
                    <a:pt x="4" y="292"/>
                  </a:lnTo>
                  <a:lnTo>
                    <a:pt x="4" y="292"/>
                  </a:lnTo>
                  <a:lnTo>
                    <a:pt x="4" y="292"/>
                  </a:lnTo>
                  <a:lnTo>
                    <a:pt x="4" y="292"/>
                  </a:lnTo>
                  <a:lnTo>
                    <a:pt x="4" y="292"/>
                  </a:lnTo>
                  <a:lnTo>
                    <a:pt x="4" y="292"/>
                  </a:lnTo>
                  <a:lnTo>
                    <a:pt x="4" y="292"/>
                  </a:lnTo>
                  <a:lnTo>
                    <a:pt x="4" y="292"/>
                  </a:lnTo>
                  <a:lnTo>
                    <a:pt x="4" y="292"/>
                  </a:lnTo>
                  <a:lnTo>
                    <a:pt x="4" y="292"/>
                  </a:lnTo>
                  <a:lnTo>
                    <a:pt x="4" y="291"/>
                  </a:lnTo>
                  <a:lnTo>
                    <a:pt x="4" y="291"/>
                  </a:lnTo>
                  <a:lnTo>
                    <a:pt x="4" y="291"/>
                  </a:lnTo>
                  <a:lnTo>
                    <a:pt x="4" y="291"/>
                  </a:lnTo>
                  <a:lnTo>
                    <a:pt x="4" y="291"/>
                  </a:lnTo>
                  <a:lnTo>
                    <a:pt x="4" y="290"/>
                  </a:lnTo>
                  <a:lnTo>
                    <a:pt x="4" y="290"/>
                  </a:lnTo>
                  <a:lnTo>
                    <a:pt x="4" y="290"/>
                  </a:lnTo>
                  <a:lnTo>
                    <a:pt x="4" y="290"/>
                  </a:lnTo>
                  <a:lnTo>
                    <a:pt x="4" y="289"/>
                  </a:lnTo>
                  <a:lnTo>
                    <a:pt x="5" y="289"/>
                  </a:lnTo>
                  <a:lnTo>
                    <a:pt x="5" y="289"/>
                  </a:lnTo>
                  <a:lnTo>
                    <a:pt x="5" y="288"/>
                  </a:lnTo>
                  <a:lnTo>
                    <a:pt x="5" y="287"/>
                  </a:lnTo>
                  <a:lnTo>
                    <a:pt x="5" y="287"/>
                  </a:lnTo>
                  <a:lnTo>
                    <a:pt x="5" y="287"/>
                  </a:lnTo>
                  <a:lnTo>
                    <a:pt x="5" y="286"/>
                  </a:lnTo>
                  <a:lnTo>
                    <a:pt x="5" y="285"/>
                  </a:lnTo>
                  <a:lnTo>
                    <a:pt x="5" y="285"/>
                  </a:lnTo>
                  <a:lnTo>
                    <a:pt x="5" y="284"/>
                  </a:lnTo>
                  <a:lnTo>
                    <a:pt x="5" y="282"/>
                  </a:lnTo>
                  <a:lnTo>
                    <a:pt x="5" y="281"/>
                  </a:lnTo>
                  <a:lnTo>
                    <a:pt x="5" y="281"/>
                  </a:lnTo>
                  <a:lnTo>
                    <a:pt x="5" y="279"/>
                  </a:lnTo>
                  <a:lnTo>
                    <a:pt x="5" y="277"/>
                  </a:lnTo>
                  <a:lnTo>
                    <a:pt x="5" y="276"/>
                  </a:lnTo>
                  <a:lnTo>
                    <a:pt x="5" y="276"/>
                  </a:lnTo>
                  <a:lnTo>
                    <a:pt x="5" y="274"/>
                  </a:lnTo>
                  <a:lnTo>
                    <a:pt x="5" y="271"/>
                  </a:lnTo>
                  <a:lnTo>
                    <a:pt x="5" y="271"/>
                  </a:lnTo>
                  <a:lnTo>
                    <a:pt x="5" y="270"/>
                  </a:lnTo>
                  <a:lnTo>
                    <a:pt x="5" y="268"/>
                  </a:lnTo>
                  <a:lnTo>
                    <a:pt x="5" y="265"/>
                  </a:lnTo>
                  <a:lnTo>
                    <a:pt x="5" y="258"/>
                  </a:lnTo>
                  <a:lnTo>
                    <a:pt x="5" y="257"/>
                  </a:lnTo>
                  <a:lnTo>
                    <a:pt x="5" y="256"/>
                  </a:lnTo>
                  <a:lnTo>
                    <a:pt x="5" y="254"/>
                  </a:lnTo>
                  <a:lnTo>
                    <a:pt x="5" y="250"/>
                  </a:lnTo>
                  <a:lnTo>
                    <a:pt x="5" y="242"/>
                  </a:lnTo>
                  <a:lnTo>
                    <a:pt x="5" y="223"/>
                  </a:lnTo>
                  <a:lnTo>
                    <a:pt x="5" y="222"/>
                  </a:lnTo>
                  <a:lnTo>
                    <a:pt x="5" y="221"/>
                  </a:lnTo>
                  <a:lnTo>
                    <a:pt x="5" y="218"/>
                  </a:lnTo>
                  <a:lnTo>
                    <a:pt x="5" y="213"/>
                  </a:lnTo>
                  <a:lnTo>
                    <a:pt x="5" y="203"/>
                  </a:lnTo>
                  <a:lnTo>
                    <a:pt x="6" y="182"/>
                  </a:lnTo>
                  <a:lnTo>
                    <a:pt x="6" y="138"/>
                  </a:lnTo>
                  <a:lnTo>
                    <a:pt x="6" y="136"/>
                  </a:lnTo>
                  <a:lnTo>
                    <a:pt x="6" y="135"/>
                  </a:lnTo>
                  <a:lnTo>
                    <a:pt x="6" y="132"/>
                  </a:lnTo>
                  <a:lnTo>
                    <a:pt x="6" y="126"/>
                  </a:lnTo>
                  <a:lnTo>
                    <a:pt x="6" y="114"/>
                  </a:lnTo>
                  <a:lnTo>
                    <a:pt x="6" y="92"/>
                  </a:lnTo>
                  <a:lnTo>
                    <a:pt x="6" y="90"/>
                  </a:lnTo>
                  <a:lnTo>
                    <a:pt x="6" y="89"/>
                  </a:lnTo>
                  <a:lnTo>
                    <a:pt x="6" y="86"/>
                  </a:lnTo>
                  <a:lnTo>
                    <a:pt x="6" y="81"/>
                  </a:lnTo>
                  <a:lnTo>
                    <a:pt x="6" y="71"/>
                  </a:lnTo>
                  <a:lnTo>
                    <a:pt x="7" y="52"/>
                  </a:lnTo>
                  <a:lnTo>
                    <a:pt x="7" y="51"/>
                  </a:lnTo>
                  <a:lnTo>
                    <a:pt x="7" y="50"/>
                  </a:lnTo>
                  <a:lnTo>
                    <a:pt x="7" y="48"/>
                  </a:lnTo>
                  <a:lnTo>
                    <a:pt x="7" y="45"/>
                  </a:lnTo>
                  <a:lnTo>
                    <a:pt x="7" y="38"/>
                  </a:lnTo>
                  <a:lnTo>
                    <a:pt x="7" y="37"/>
                  </a:lnTo>
                  <a:lnTo>
                    <a:pt x="7" y="36"/>
                  </a:lnTo>
                  <a:lnTo>
                    <a:pt x="7" y="34"/>
                  </a:lnTo>
                  <a:lnTo>
                    <a:pt x="7" y="31"/>
                  </a:lnTo>
                  <a:lnTo>
                    <a:pt x="7" y="26"/>
                  </a:lnTo>
                  <a:lnTo>
                    <a:pt x="7" y="25"/>
                  </a:lnTo>
                  <a:lnTo>
                    <a:pt x="7" y="24"/>
                  </a:lnTo>
                  <a:lnTo>
                    <a:pt x="7" y="23"/>
                  </a:lnTo>
                  <a:lnTo>
                    <a:pt x="7" y="21"/>
                  </a:lnTo>
                  <a:lnTo>
                    <a:pt x="7" y="20"/>
                  </a:lnTo>
                  <a:lnTo>
                    <a:pt x="7" y="20"/>
                  </a:lnTo>
                  <a:lnTo>
                    <a:pt x="7" y="19"/>
                  </a:lnTo>
                  <a:lnTo>
                    <a:pt x="7" y="17"/>
                  </a:lnTo>
                  <a:lnTo>
                    <a:pt x="7" y="17"/>
                  </a:lnTo>
                  <a:lnTo>
                    <a:pt x="7" y="16"/>
                  </a:lnTo>
                  <a:lnTo>
                    <a:pt x="7" y="15"/>
                  </a:lnTo>
                  <a:lnTo>
                    <a:pt x="7" y="15"/>
                  </a:lnTo>
                  <a:lnTo>
                    <a:pt x="7" y="15"/>
                  </a:lnTo>
                  <a:lnTo>
                    <a:pt x="7" y="14"/>
                  </a:lnTo>
                  <a:lnTo>
                    <a:pt x="7" y="14"/>
                  </a:lnTo>
                  <a:lnTo>
                    <a:pt x="7" y="13"/>
                  </a:lnTo>
                  <a:lnTo>
                    <a:pt x="7" y="13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1"/>
                  </a:lnTo>
                  <a:lnTo>
                    <a:pt x="7" y="11"/>
                  </a:lnTo>
                  <a:lnTo>
                    <a:pt x="7" y="11"/>
                  </a:lnTo>
                  <a:lnTo>
                    <a:pt x="7" y="11"/>
                  </a:lnTo>
                  <a:lnTo>
                    <a:pt x="7" y="11"/>
                  </a:lnTo>
                  <a:lnTo>
                    <a:pt x="7" y="11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7" y="11"/>
                  </a:lnTo>
                  <a:lnTo>
                    <a:pt x="7" y="11"/>
                  </a:lnTo>
                  <a:lnTo>
                    <a:pt x="7" y="11"/>
                  </a:lnTo>
                  <a:lnTo>
                    <a:pt x="7" y="11"/>
                  </a:lnTo>
                  <a:lnTo>
                    <a:pt x="7" y="11"/>
                  </a:lnTo>
                  <a:lnTo>
                    <a:pt x="7" y="11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3"/>
                  </a:lnTo>
                  <a:lnTo>
                    <a:pt x="7" y="13"/>
                  </a:lnTo>
                  <a:lnTo>
                    <a:pt x="7" y="14"/>
                  </a:lnTo>
                  <a:lnTo>
                    <a:pt x="7" y="14"/>
                  </a:lnTo>
                  <a:lnTo>
                    <a:pt x="7" y="15"/>
                  </a:lnTo>
                  <a:lnTo>
                    <a:pt x="7" y="15"/>
                  </a:lnTo>
                  <a:lnTo>
                    <a:pt x="7" y="16"/>
                  </a:lnTo>
                  <a:lnTo>
                    <a:pt x="7" y="17"/>
                  </a:lnTo>
                  <a:lnTo>
                    <a:pt x="7" y="19"/>
                  </a:lnTo>
                  <a:lnTo>
                    <a:pt x="7" y="19"/>
                  </a:lnTo>
                  <a:lnTo>
                    <a:pt x="7" y="20"/>
                  </a:lnTo>
                  <a:lnTo>
                    <a:pt x="7" y="21"/>
                  </a:lnTo>
                  <a:lnTo>
                    <a:pt x="7" y="23"/>
                  </a:lnTo>
                  <a:lnTo>
                    <a:pt x="7" y="24"/>
                  </a:lnTo>
                  <a:lnTo>
                    <a:pt x="7" y="25"/>
                  </a:lnTo>
                  <a:lnTo>
                    <a:pt x="7" y="26"/>
                  </a:lnTo>
                  <a:lnTo>
                    <a:pt x="8" y="29"/>
                  </a:lnTo>
                  <a:lnTo>
                    <a:pt x="8" y="30"/>
                  </a:lnTo>
                  <a:lnTo>
                    <a:pt x="8" y="30"/>
                  </a:lnTo>
                  <a:lnTo>
                    <a:pt x="8" y="32"/>
                  </a:lnTo>
                  <a:lnTo>
                    <a:pt x="8" y="35"/>
                  </a:lnTo>
                  <a:lnTo>
                    <a:pt x="8" y="42"/>
                  </a:lnTo>
                  <a:lnTo>
                    <a:pt x="8" y="43"/>
                  </a:lnTo>
                  <a:lnTo>
                    <a:pt x="8" y="44"/>
                  </a:lnTo>
                  <a:lnTo>
                    <a:pt x="8" y="46"/>
                  </a:lnTo>
                  <a:lnTo>
                    <a:pt x="8" y="50"/>
                  </a:lnTo>
                  <a:lnTo>
                    <a:pt x="8" y="59"/>
                  </a:lnTo>
                  <a:lnTo>
                    <a:pt x="8" y="60"/>
                  </a:lnTo>
                  <a:lnTo>
                    <a:pt x="8" y="61"/>
                  </a:lnTo>
                  <a:lnTo>
                    <a:pt x="8" y="63"/>
                  </a:lnTo>
                  <a:lnTo>
                    <a:pt x="8" y="68"/>
                  </a:lnTo>
                  <a:lnTo>
                    <a:pt x="8" y="78"/>
                  </a:lnTo>
                  <a:lnTo>
                    <a:pt x="8" y="99"/>
                  </a:lnTo>
                  <a:lnTo>
                    <a:pt x="8" y="100"/>
                  </a:lnTo>
                  <a:lnTo>
                    <a:pt x="8" y="101"/>
                  </a:lnTo>
                  <a:lnTo>
                    <a:pt x="8" y="104"/>
                  </a:lnTo>
                  <a:lnTo>
                    <a:pt x="8" y="109"/>
                  </a:lnTo>
                  <a:lnTo>
                    <a:pt x="8" y="119"/>
                  </a:lnTo>
                  <a:lnTo>
                    <a:pt x="8" y="141"/>
                  </a:lnTo>
                  <a:lnTo>
                    <a:pt x="8" y="142"/>
                  </a:lnTo>
                  <a:lnTo>
                    <a:pt x="8" y="143"/>
                  </a:lnTo>
                  <a:lnTo>
                    <a:pt x="8" y="146"/>
                  </a:lnTo>
                  <a:lnTo>
                    <a:pt x="9" y="151"/>
                  </a:lnTo>
                  <a:lnTo>
                    <a:pt x="9" y="162"/>
                  </a:lnTo>
                  <a:lnTo>
                    <a:pt x="9" y="183"/>
                  </a:lnTo>
                  <a:lnTo>
                    <a:pt x="9" y="185"/>
                  </a:lnTo>
                  <a:lnTo>
                    <a:pt x="9" y="186"/>
                  </a:lnTo>
                  <a:lnTo>
                    <a:pt x="9" y="189"/>
                  </a:lnTo>
                  <a:lnTo>
                    <a:pt x="9" y="194"/>
                  </a:lnTo>
                  <a:lnTo>
                    <a:pt x="9" y="205"/>
                  </a:lnTo>
                  <a:lnTo>
                    <a:pt x="9" y="206"/>
                  </a:lnTo>
                  <a:lnTo>
                    <a:pt x="9" y="208"/>
                  </a:lnTo>
                  <a:lnTo>
                    <a:pt x="9" y="210"/>
                  </a:lnTo>
                  <a:lnTo>
                    <a:pt x="9" y="215"/>
                  </a:lnTo>
                  <a:lnTo>
                    <a:pt x="9" y="225"/>
                  </a:lnTo>
                  <a:lnTo>
                    <a:pt x="9" y="226"/>
                  </a:lnTo>
                  <a:lnTo>
                    <a:pt x="9" y="227"/>
                  </a:lnTo>
                  <a:lnTo>
                    <a:pt x="9" y="230"/>
                  </a:lnTo>
                  <a:lnTo>
                    <a:pt x="9" y="234"/>
                  </a:lnTo>
                  <a:lnTo>
                    <a:pt x="9" y="243"/>
                  </a:lnTo>
                  <a:lnTo>
                    <a:pt x="9" y="243"/>
                  </a:lnTo>
                  <a:lnTo>
                    <a:pt x="9" y="244"/>
                  </a:lnTo>
                  <a:lnTo>
                    <a:pt x="9" y="247"/>
                  </a:lnTo>
                  <a:lnTo>
                    <a:pt x="9" y="250"/>
                  </a:lnTo>
                  <a:lnTo>
                    <a:pt x="9" y="257"/>
                  </a:lnTo>
                  <a:lnTo>
                    <a:pt x="9" y="258"/>
                  </a:lnTo>
                  <a:lnTo>
                    <a:pt x="9" y="259"/>
                  </a:lnTo>
                  <a:lnTo>
                    <a:pt x="9" y="260"/>
                  </a:lnTo>
                  <a:lnTo>
                    <a:pt x="9" y="263"/>
                  </a:lnTo>
                  <a:lnTo>
                    <a:pt x="9" y="264"/>
                  </a:lnTo>
                  <a:lnTo>
                    <a:pt x="10" y="264"/>
                  </a:lnTo>
                  <a:lnTo>
                    <a:pt x="10" y="266"/>
                  </a:lnTo>
                  <a:lnTo>
                    <a:pt x="10" y="268"/>
                  </a:lnTo>
                  <a:lnTo>
                    <a:pt x="10" y="269"/>
                  </a:lnTo>
                  <a:lnTo>
                    <a:pt x="10" y="269"/>
                  </a:lnTo>
                  <a:lnTo>
                    <a:pt x="10" y="270"/>
                  </a:lnTo>
                  <a:lnTo>
                    <a:pt x="10" y="272"/>
                  </a:lnTo>
                  <a:lnTo>
                    <a:pt x="10" y="273"/>
                  </a:lnTo>
                  <a:lnTo>
                    <a:pt x="10" y="273"/>
                  </a:lnTo>
                  <a:lnTo>
                    <a:pt x="10" y="274"/>
                  </a:lnTo>
                  <a:lnTo>
                    <a:pt x="10" y="276"/>
                  </a:lnTo>
                  <a:lnTo>
                    <a:pt x="10" y="276"/>
                  </a:lnTo>
                  <a:lnTo>
                    <a:pt x="10" y="277"/>
                  </a:lnTo>
                  <a:lnTo>
                    <a:pt x="10" y="277"/>
                  </a:lnTo>
                  <a:lnTo>
                    <a:pt x="10" y="278"/>
                  </a:lnTo>
                  <a:lnTo>
                    <a:pt x="10" y="278"/>
                  </a:lnTo>
                  <a:lnTo>
                    <a:pt x="10" y="279"/>
                  </a:lnTo>
                  <a:lnTo>
                    <a:pt x="10" y="279"/>
                  </a:lnTo>
                  <a:lnTo>
                    <a:pt x="10" y="279"/>
                  </a:lnTo>
                  <a:lnTo>
                    <a:pt x="10" y="279"/>
                  </a:lnTo>
                  <a:lnTo>
                    <a:pt x="10" y="280"/>
                  </a:lnTo>
                  <a:lnTo>
                    <a:pt x="10" y="280"/>
                  </a:lnTo>
                  <a:lnTo>
                    <a:pt x="10" y="280"/>
                  </a:lnTo>
                  <a:lnTo>
                    <a:pt x="10" y="280"/>
                  </a:lnTo>
                  <a:lnTo>
                    <a:pt x="10" y="281"/>
                  </a:lnTo>
                  <a:lnTo>
                    <a:pt x="10" y="281"/>
                  </a:lnTo>
                  <a:lnTo>
                    <a:pt x="10" y="281"/>
                  </a:lnTo>
                  <a:lnTo>
                    <a:pt x="10" y="281"/>
                  </a:lnTo>
                  <a:lnTo>
                    <a:pt x="10" y="281"/>
                  </a:lnTo>
                  <a:lnTo>
                    <a:pt x="10" y="281"/>
                  </a:lnTo>
                  <a:lnTo>
                    <a:pt x="10" y="281"/>
                  </a:lnTo>
                  <a:lnTo>
                    <a:pt x="10" y="281"/>
                  </a:lnTo>
                  <a:lnTo>
                    <a:pt x="10" y="282"/>
                  </a:lnTo>
                  <a:lnTo>
                    <a:pt x="10" y="282"/>
                  </a:lnTo>
                  <a:lnTo>
                    <a:pt x="10" y="282"/>
                  </a:lnTo>
                  <a:lnTo>
                    <a:pt x="10" y="282"/>
                  </a:lnTo>
                  <a:lnTo>
                    <a:pt x="10" y="282"/>
                  </a:lnTo>
                  <a:lnTo>
                    <a:pt x="10" y="282"/>
                  </a:lnTo>
                  <a:lnTo>
                    <a:pt x="10" y="282"/>
                  </a:lnTo>
                  <a:lnTo>
                    <a:pt x="10" y="282"/>
                  </a:lnTo>
                  <a:lnTo>
                    <a:pt x="10" y="282"/>
                  </a:lnTo>
                  <a:lnTo>
                    <a:pt x="10" y="281"/>
                  </a:lnTo>
                  <a:lnTo>
                    <a:pt x="10" y="281"/>
                  </a:lnTo>
                  <a:lnTo>
                    <a:pt x="10" y="281"/>
                  </a:lnTo>
                  <a:lnTo>
                    <a:pt x="10" y="281"/>
                  </a:lnTo>
                  <a:lnTo>
                    <a:pt x="10" y="281"/>
                  </a:lnTo>
                  <a:lnTo>
                    <a:pt x="10" y="281"/>
                  </a:lnTo>
                  <a:lnTo>
                    <a:pt x="10" y="281"/>
                  </a:lnTo>
                  <a:lnTo>
                    <a:pt x="10" y="281"/>
                  </a:lnTo>
                  <a:lnTo>
                    <a:pt x="10" y="280"/>
                  </a:lnTo>
                  <a:lnTo>
                    <a:pt x="10" y="280"/>
                  </a:lnTo>
                  <a:lnTo>
                    <a:pt x="10" y="280"/>
                  </a:lnTo>
                  <a:lnTo>
                    <a:pt x="10" y="280"/>
                  </a:lnTo>
                  <a:lnTo>
                    <a:pt x="10" y="280"/>
                  </a:lnTo>
                  <a:lnTo>
                    <a:pt x="10" y="279"/>
                  </a:lnTo>
                  <a:lnTo>
                    <a:pt x="10" y="279"/>
                  </a:lnTo>
                  <a:lnTo>
                    <a:pt x="10" y="279"/>
                  </a:lnTo>
                  <a:lnTo>
                    <a:pt x="10" y="278"/>
                  </a:lnTo>
                  <a:lnTo>
                    <a:pt x="10" y="278"/>
                  </a:lnTo>
                  <a:lnTo>
                    <a:pt x="10" y="278"/>
                  </a:lnTo>
                  <a:lnTo>
                    <a:pt x="10" y="277"/>
                  </a:lnTo>
                  <a:lnTo>
                    <a:pt x="10" y="277"/>
                  </a:lnTo>
                  <a:lnTo>
                    <a:pt x="10" y="276"/>
                  </a:lnTo>
                  <a:lnTo>
                    <a:pt x="10" y="275"/>
                  </a:lnTo>
                  <a:lnTo>
                    <a:pt x="10" y="274"/>
                  </a:lnTo>
                  <a:lnTo>
                    <a:pt x="10" y="273"/>
                  </a:lnTo>
                  <a:lnTo>
                    <a:pt x="10" y="273"/>
                  </a:lnTo>
                  <a:lnTo>
                    <a:pt x="10" y="272"/>
                  </a:lnTo>
                  <a:lnTo>
                    <a:pt x="10" y="270"/>
                  </a:lnTo>
                  <a:lnTo>
                    <a:pt x="10" y="269"/>
                  </a:lnTo>
                  <a:lnTo>
                    <a:pt x="10" y="269"/>
                  </a:lnTo>
                  <a:lnTo>
                    <a:pt x="10" y="268"/>
                  </a:lnTo>
                  <a:lnTo>
                    <a:pt x="10" y="265"/>
                  </a:lnTo>
                  <a:lnTo>
                    <a:pt x="10" y="265"/>
                  </a:lnTo>
                  <a:lnTo>
                    <a:pt x="10" y="264"/>
                  </a:lnTo>
                  <a:lnTo>
                    <a:pt x="10" y="263"/>
                  </a:lnTo>
                  <a:lnTo>
                    <a:pt x="10" y="260"/>
                  </a:lnTo>
                  <a:lnTo>
                    <a:pt x="10" y="254"/>
                  </a:lnTo>
                  <a:lnTo>
                    <a:pt x="10" y="253"/>
                  </a:lnTo>
                  <a:lnTo>
                    <a:pt x="10" y="252"/>
                  </a:lnTo>
                  <a:lnTo>
                    <a:pt x="10" y="250"/>
                  </a:lnTo>
                  <a:lnTo>
                    <a:pt x="10" y="247"/>
                  </a:lnTo>
                  <a:lnTo>
                    <a:pt x="11" y="239"/>
                  </a:lnTo>
                  <a:lnTo>
                    <a:pt x="11" y="221"/>
                  </a:lnTo>
                  <a:lnTo>
                    <a:pt x="11" y="220"/>
                  </a:lnTo>
                  <a:lnTo>
                    <a:pt x="11" y="219"/>
                  </a:lnTo>
                  <a:lnTo>
                    <a:pt x="11" y="216"/>
                  </a:lnTo>
                  <a:lnTo>
                    <a:pt x="11" y="211"/>
                  </a:lnTo>
                  <a:lnTo>
                    <a:pt x="11" y="201"/>
                  </a:lnTo>
                  <a:lnTo>
                    <a:pt x="11" y="180"/>
                  </a:lnTo>
                  <a:lnTo>
                    <a:pt x="11" y="179"/>
                  </a:lnTo>
                  <a:lnTo>
                    <a:pt x="11" y="177"/>
                  </a:lnTo>
                  <a:lnTo>
                    <a:pt x="11" y="175"/>
                  </a:lnTo>
                  <a:lnTo>
                    <a:pt x="11" y="170"/>
                  </a:lnTo>
                  <a:lnTo>
                    <a:pt x="11" y="159"/>
                  </a:lnTo>
                  <a:lnTo>
                    <a:pt x="11" y="139"/>
                  </a:lnTo>
                  <a:lnTo>
                    <a:pt x="11" y="137"/>
                  </a:lnTo>
                  <a:lnTo>
                    <a:pt x="11" y="136"/>
                  </a:lnTo>
                  <a:lnTo>
                    <a:pt x="11" y="134"/>
                  </a:lnTo>
                  <a:lnTo>
                    <a:pt x="11" y="128"/>
                  </a:lnTo>
                  <a:lnTo>
                    <a:pt x="11" y="118"/>
                  </a:lnTo>
                  <a:lnTo>
                    <a:pt x="12" y="99"/>
                  </a:lnTo>
                  <a:lnTo>
                    <a:pt x="12" y="97"/>
                  </a:lnTo>
                  <a:lnTo>
                    <a:pt x="12" y="96"/>
                  </a:lnTo>
                  <a:lnTo>
                    <a:pt x="12" y="94"/>
                  </a:lnTo>
                  <a:lnTo>
                    <a:pt x="12" y="89"/>
                  </a:lnTo>
                  <a:lnTo>
                    <a:pt x="12" y="79"/>
                  </a:lnTo>
                  <a:lnTo>
                    <a:pt x="12" y="78"/>
                  </a:lnTo>
                  <a:lnTo>
                    <a:pt x="12" y="77"/>
                  </a:lnTo>
                  <a:lnTo>
                    <a:pt x="12" y="75"/>
                  </a:lnTo>
                  <a:lnTo>
                    <a:pt x="12" y="70"/>
                  </a:lnTo>
                  <a:lnTo>
                    <a:pt x="12" y="62"/>
                  </a:lnTo>
                  <a:lnTo>
                    <a:pt x="12" y="61"/>
                  </a:lnTo>
                  <a:lnTo>
                    <a:pt x="12" y="60"/>
                  </a:lnTo>
                  <a:lnTo>
                    <a:pt x="12" y="58"/>
                  </a:lnTo>
                </a:path>
              </a:pathLst>
            </a:custGeom>
            <a:noFill/>
            <a:ln w="3175" cap="sq">
              <a:solidFill>
                <a:srgbClr val="008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00" name="Freeform 159"/>
            <p:cNvSpPr>
              <a:spLocks/>
            </p:cNvSpPr>
            <p:nvPr/>
          </p:nvSpPr>
          <p:spPr bwMode="auto">
            <a:xfrm>
              <a:off x="2123728" y="3573016"/>
              <a:ext cx="19050" cy="395288"/>
            </a:xfrm>
            <a:custGeom>
              <a:avLst/>
              <a:gdLst/>
              <a:ahLst/>
              <a:cxnLst>
                <a:cxn ang="0">
                  <a:pos x="0" y="24"/>
                </a:cxn>
                <a:cxn ang="0">
                  <a:pos x="0" y="9"/>
                </a:cxn>
                <a:cxn ang="0">
                  <a:pos x="0" y="4"/>
                </a:cxn>
                <a:cxn ang="0">
                  <a:pos x="1" y="1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1"/>
                </a:cxn>
                <a:cxn ang="0">
                  <a:pos x="1" y="3"/>
                </a:cxn>
                <a:cxn ang="0">
                  <a:pos x="1" y="6"/>
                </a:cxn>
                <a:cxn ang="0">
                  <a:pos x="1" y="18"/>
                </a:cxn>
                <a:cxn ang="0">
                  <a:pos x="1" y="42"/>
                </a:cxn>
                <a:cxn ang="0">
                  <a:pos x="2" y="121"/>
                </a:cxn>
                <a:cxn ang="0">
                  <a:pos x="2" y="163"/>
                </a:cxn>
                <a:cxn ang="0">
                  <a:pos x="3" y="211"/>
                </a:cxn>
                <a:cxn ang="0">
                  <a:pos x="3" y="228"/>
                </a:cxn>
                <a:cxn ang="0">
                  <a:pos x="3" y="238"/>
                </a:cxn>
                <a:cxn ang="0">
                  <a:pos x="3" y="245"/>
                </a:cxn>
                <a:cxn ang="0">
                  <a:pos x="3" y="247"/>
                </a:cxn>
                <a:cxn ang="0">
                  <a:pos x="3" y="249"/>
                </a:cxn>
                <a:cxn ang="0">
                  <a:pos x="3" y="249"/>
                </a:cxn>
                <a:cxn ang="0">
                  <a:pos x="4" y="248"/>
                </a:cxn>
                <a:cxn ang="0">
                  <a:pos x="4" y="246"/>
                </a:cxn>
                <a:cxn ang="0">
                  <a:pos x="4" y="243"/>
                </a:cxn>
                <a:cxn ang="0">
                  <a:pos x="4" y="235"/>
                </a:cxn>
                <a:cxn ang="0">
                  <a:pos x="4" y="220"/>
                </a:cxn>
                <a:cxn ang="0">
                  <a:pos x="4" y="189"/>
                </a:cxn>
                <a:cxn ang="0">
                  <a:pos x="5" y="108"/>
                </a:cxn>
                <a:cxn ang="0">
                  <a:pos x="5" y="60"/>
                </a:cxn>
                <a:cxn ang="0">
                  <a:pos x="6" y="33"/>
                </a:cxn>
                <a:cxn ang="0">
                  <a:pos x="6" y="20"/>
                </a:cxn>
                <a:cxn ang="0">
                  <a:pos x="6" y="16"/>
                </a:cxn>
                <a:cxn ang="0">
                  <a:pos x="6" y="13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6" y="13"/>
                </a:cxn>
                <a:cxn ang="0">
                  <a:pos x="6" y="15"/>
                </a:cxn>
                <a:cxn ang="0">
                  <a:pos x="6" y="19"/>
                </a:cxn>
                <a:cxn ang="0">
                  <a:pos x="7" y="28"/>
                </a:cxn>
                <a:cxn ang="0">
                  <a:pos x="7" y="41"/>
                </a:cxn>
                <a:cxn ang="0">
                  <a:pos x="7" y="81"/>
                </a:cxn>
                <a:cxn ang="0">
                  <a:pos x="8" y="121"/>
                </a:cxn>
                <a:cxn ang="0">
                  <a:pos x="8" y="166"/>
                </a:cxn>
                <a:cxn ang="0">
                  <a:pos x="8" y="193"/>
                </a:cxn>
                <a:cxn ang="0">
                  <a:pos x="9" y="217"/>
                </a:cxn>
                <a:cxn ang="0">
                  <a:pos x="9" y="226"/>
                </a:cxn>
                <a:cxn ang="0">
                  <a:pos x="9" y="232"/>
                </a:cxn>
                <a:cxn ang="0">
                  <a:pos x="9" y="234"/>
                </a:cxn>
                <a:cxn ang="0">
                  <a:pos x="9" y="236"/>
                </a:cxn>
                <a:cxn ang="0">
                  <a:pos x="9" y="236"/>
                </a:cxn>
                <a:cxn ang="0">
                  <a:pos x="9" y="236"/>
                </a:cxn>
                <a:cxn ang="0">
                  <a:pos x="9" y="235"/>
                </a:cxn>
                <a:cxn ang="0">
                  <a:pos x="9" y="233"/>
                </a:cxn>
                <a:cxn ang="0">
                  <a:pos x="9" y="228"/>
                </a:cxn>
                <a:cxn ang="0">
                  <a:pos x="10" y="220"/>
                </a:cxn>
                <a:cxn ang="0">
                  <a:pos x="10" y="198"/>
                </a:cxn>
                <a:cxn ang="0">
                  <a:pos x="10" y="151"/>
                </a:cxn>
                <a:cxn ang="0">
                  <a:pos x="10" y="115"/>
                </a:cxn>
                <a:cxn ang="0">
                  <a:pos x="11" y="71"/>
                </a:cxn>
                <a:cxn ang="0">
                  <a:pos x="11" y="54"/>
                </a:cxn>
                <a:cxn ang="0">
                  <a:pos x="11" y="43"/>
                </a:cxn>
                <a:cxn ang="0">
                  <a:pos x="11" y="32"/>
                </a:cxn>
                <a:cxn ang="0">
                  <a:pos x="12" y="28"/>
                </a:cxn>
              </a:cxnLst>
              <a:rect l="0" t="0" r="r" b="b"/>
              <a:pathLst>
                <a:path w="12" h="249">
                  <a:moveTo>
                    <a:pt x="0" y="37"/>
                  </a:moveTo>
                  <a:lnTo>
                    <a:pt x="0" y="33"/>
                  </a:lnTo>
                  <a:lnTo>
                    <a:pt x="0" y="32"/>
                  </a:lnTo>
                  <a:lnTo>
                    <a:pt x="0" y="31"/>
                  </a:lnTo>
                  <a:lnTo>
                    <a:pt x="0" y="29"/>
                  </a:lnTo>
                  <a:lnTo>
                    <a:pt x="0" y="26"/>
                  </a:lnTo>
                  <a:lnTo>
                    <a:pt x="0" y="25"/>
                  </a:lnTo>
                  <a:lnTo>
                    <a:pt x="0" y="24"/>
                  </a:lnTo>
                  <a:lnTo>
                    <a:pt x="0" y="23"/>
                  </a:lnTo>
                  <a:lnTo>
                    <a:pt x="0" y="20"/>
                  </a:lnTo>
                  <a:lnTo>
                    <a:pt x="0" y="14"/>
                  </a:lnTo>
                  <a:lnTo>
                    <a:pt x="0" y="13"/>
                  </a:lnTo>
                  <a:lnTo>
                    <a:pt x="0" y="13"/>
                  </a:lnTo>
                  <a:lnTo>
                    <a:pt x="0" y="12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8"/>
                  </a:lnTo>
                  <a:lnTo>
                    <a:pt x="0" y="6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3"/>
                  </a:lnTo>
                  <a:lnTo>
                    <a:pt x="0" y="3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3"/>
                  </a:lnTo>
                  <a:lnTo>
                    <a:pt x="1" y="3"/>
                  </a:lnTo>
                  <a:lnTo>
                    <a:pt x="1" y="3"/>
                  </a:lnTo>
                  <a:lnTo>
                    <a:pt x="1" y="4"/>
                  </a:lnTo>
                  <a:lnTo>
                    <a:pt x="1" y="4"/>
                  </a:lnTo>
                  <a:lnTo>
                    <a:pt x="1" y="4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6"/>
                  </a:lnTo>
                  <a:lnTo>
                    <a:pt x="1" y="6"/>
                  </a:lnTo>
                  <a:lnTo>
                    <a:pt x="1" y="8"/>
                  </a:lnTo>
                  <a:lnTo>
                    <a:pt x="1" y="9"/>
                  </a:lnTo>
                  <a:lnTo>
                    <a:pt x="1" y="9"/>
                  </a:lnTo>
                  <a:lnTo>
                    <a:pt x="1" y="10"/>
                  </a:lnTo>
                  <a:lnTo>
                    <a:pt x="1" y="12"/>
                  </a:lnTo>
                  <a:lnTo>
                    <a:pt x="1" y="17"/>
                  </a:lnTo>
                  <a:lnTo>
                    <a:pt x="1" y="17"/>
                  </a:lnTo>
                  <a:lnTo>
                    <a:pt x="1" y="18"/>
                  </a:lnTo>
                  <a:lnTo>
                    <a:pt x="1" y="19"/>
                  </a:lnTo>
                  <a:lnTo>
                    <a:pt x="1" y="22"/>
                  </a:lnTo>
                  <a:lnTo>
                    <a:pt x="1" y="28"/>
                  </a:lnTo>
                  <a:lnTo>
                    <a:pt x="1" y="29"/>
                  </a:lnTo>
                  <a:lnTo>
                    <a:pt x="1" y="29"/>
                  </a:lnTo>
                  <a:lnTo>
                    <a:pt x="1" y="31"/>
                  </a:lnTo>
                  <a:lnTo>
                    <a:pt x="1" y="35"/>
                  </a:lnTo>
                  <a:lnTo>
                    <a:pt x="1" y="42"/>
                  </a:lnTo>
                  <a:lnTo>
                    <a:pt x="1" y="43"/>
                  </a:lnTo>
                  <a:lnTo>
                    <a:pt x="2" y="44"/>
                  </a:lnTo>
                  <a:lnTo>
                    <a:pt x="2" y="46"/>
                  </a:lnTo>
                  <a:lnTo>
                    <a:pt x="2" y="50"/>
                  </a:lnTo>
                  <a:lnTo>
                    <a:pt x="2" y="59"/>
                  </a:lnTo>
                  <a:lnTo>
                    <a:pt x="2" y="78"/>
                  </a:lnTo>
                  <a:lnTo>
                    <a:pt x="2" y="119"/>
                  </a:lnTo>
                  <a:lnTo>
                    <a:pt x="2" y="121"/>
                  </a:lnTo>
                  <a:lnTo>
                    <a:pt x="2" y="122"/>
                  </a:lnTo>
                  <a:lnTo>
                    <a:pt x="2" y="124"/>
                  </a:lnTo>
                  <a:lnTo>
                    <a:pt x="2" y="129"/>
                  </a:lnTo>
                  <a:lnTo>
                    <a:pt x="2" y="139"/>
                  </a:lnTo>
                  <a:lnTo>
                    <a:pt x="2" y="159"/>
                  </a:lnTo>
                  <a:lnTo>
                    <a:pt x="2" y="160"/>
                  </a:lnTo>
                  <a:lnTo>
                    <a:pt x="2" y="161"/>
                  </a:lnTo>
                  <a:lnTo>
                    <a:pt x="2" y="163"/>
                  </a:lnTo>
                  <a:lnTo>
                    <a:pt x="2" y="168"/>
                  </a:lnTo>
                  <a:lnTo>
                    <a:pt x="2" y="177"/>
                  </a:lnTo>
                  <a:lnTo>
                    <a:pt x="2" y="195"/>
                  </a:lnTo>
                  <a:lnTo>
                    <a:pt x="2" y="195"/>
                  </a:lnTo>
                  <a:lnTo>
                    <a:pt x="3" y="197"/>
                  </a:lnTo>
                  <a:lnTo>
                    <a:pt x="3" y="199"/>
                  </a:lnTo>
                  <a:lnTo>
                    <a:pt x="3" y="203"/>
                  </a:lnTo>
                  <a:lnTo>
                    <a:pt x="3" y="211"/>
                  </a:lnTo>
                  <a:lnTo>
                    <a:pt x="3" y="212"/>
                  </a:lnTo>
                  <a:lnTo>
                    <a:pt x="3" y="213"/>
                  </a:lnTo>
                  <a:lnTo>
                    <a:pt x="3" y="215"/>
                  </a:lnTo>
                  <a:lnTo>
                    <a:pt x="3" y="218"/>
                  </a:lnTo>
                  <a:lnTo>
                    <a:pt x="3" y="225"/>
                  </a:lnTo>
                  <a:lnTo>
                    <a:pt x="3" y="226"/>
                  </a:lnTo>
                  <a:lnTo>
                    <a:pt x="3" y="227"/>
                  </a:lnTo>
                  <a:lnTo>
                    <a:pt x="3" y="228"/>
                  </a:lnTo>
                  <a:lnTo>
                    <a:pt x="3" y="231"/>
                  </a:lnTo>
                  <a:lnTo>
                    <a:pt x="3" y="232"/>
                  </a:lnTo>
                  <a:lnTo>
                    <a:pt x="3" y="232"/>
                  </a:lnTo>
                  <a:lnTo>
                    <a:pt x="3" y="234"/>
                  </a:lnTo>
                  <a:lnTo>
                    <a:pt x="3" y="236"/>
                  </a:lnTo>
                  <a:lnTo>
                    <a:pt x="3" y="237"/>
                  </a:lnTo>
                  <a:lnTo>
                    <a:pt x="3" y="237"/>
                  </a:lnTo>
                  <a:lnTo>
                    <a:pt x="3" y="238"/>
                  </a:lnTo>
                  <a:lnTo>
                    <a:pt x="3" y="240"/>
                  </a:lnTo>
                  <a:lnTo>
                    <a:pt x="3" y="241"/>
                  </a:lnTo>
                  <a:lnTo>
                    <a:pt x="3" y="241"/>
                  </a:lnTo>
                  <a:lnTo>
                    <a:pt x="3" y="242"/>
                  </a:lnTo>
                  <a:lnTo>
                    <a:pt x="3" y="244"/>
                  </a:lnTo>
                  <a:lnTo>
                    <a:pt x="3" y="244"/>
                  </a:lnTo>
                  <a:lnTo>
                    <a:pt x="3" y="245"/>
                  </a:lnTo>
                  <a:lnTo>
                    <a:pt x="3" y="245"/>
                  </a:lnTo>
                  <a:lnTo>
                    <a:pt x="3" y="245"/>
                  </a:lnTo>
                  <a:lnTo>
                    <a:pt x="3" y="246"/>
                  </a:lnTo>
                  <a:lnTo>
                    <a:pt x="3" y="246"/>
                  </a:lnTo>
                  <a:lnTo>
                    <a:pt x="3" y="247"/>
                  </a:lnTo>
                  <a:lnTo>
                    <a:pt x="3" y="247"/>
                  </a:lnTo>
                  <a:lnTo>
                    <a:pt x="3" y="247"/>
                  </a:lnTo>
                  <a:lnTo>
                    <a:pt x="3" y="247"/>
                  </a:lnTo>
                  <a:lnTo>
                    <a:pt x="3" y="247"/>
                  </a:lnTo>
                  <a:lnTo>
                    <a:pt x="3" y="248"/>
                  </a:lnTo>
                  <a:lnTo>
                    <a:pt x="3" y="248"/>
                  </a:lnTo>
                  <a:lnTo>
                    <a:pt x="3" y="248"/>
                  </a:lnTo>
                  <a:lnTo>
                    <a:pt x="3" y="248"/>
                  </a:lnTo>
                  <a:lnTo>
                    <a:pt x="3" y="248"/>
                  </a:lnTo>
                  <a:lnTo>
                    <a:pt x="3" y="248"/>
                  </a:lnTo>
                  <a:lnTo>
                    <a:pt x="3" y="249"/>
                  </a:lnTo>
                  <a:lnTo>
                    <a:pt x="3" y="249"/>
                  </a:lnTo>
                  <a:lnTo>
                    <a:pt x="3" y="249"/>
                  </a:lnTo>
                  <a:lnTo>
                    <a:pt x="3" y="249"/>
                  </a:lnTo>
                  <a:lnTo>
                    <a:pt x="3" y="249"/>
                  </a:lnTo>
                  <a:lnTo>
                    <a:pt x="3" y="249"/>
                  </a:lnTo>
                  <a:lnTo>
                    <a:pt x="3" y="249"/>
                  </a:lnTo>
                  <a:lnTo>
                    <a:pt x="3" y="249"/>
                  </a:lnTo>
                  <a:lnTo>
                    <a:pt x="3" y="249"/>
                  </a:lnTo>
                  <a:lnTo>
                    <a:pt x="3" y="249"/>
                  </a:lnTo>
                  <a:lnTo>
                    <a:pt x="3" y="249"/>
                  </a:lnTo>
                  <a:lnTo>
                    <a:pt x="3" y="249"/>
                  </a:lnTo>
                  <a:lnTo>
                    <a:pt x="3" y="249"/>
                  </a:lnTo>
                  <a:lnTo>
                    <a:pt x="3" y="249"/>
                  </a:lnTo>
                  <a:lnTo>
                    <a:pt x="3" y="249"/>
                  </a:lnTo>
                  <a:lnTo>
                    <a:pt x="3" y="248"/>
                  </a:lnTo>
                  <a:lnTo>
                    <a:pt x="3" y="248"/>
                  </a:lnTo>
                  <a:lnTo>
                    <a:pt x="4" y="248"/>
                  </a:lnTo>
                  <a:lnTo>
                    <a:pt x="4" y="248"/>
                  </a:lnTo>
                  <a:lnTo>
                    <a:pt x="4" y="248"/>
                  </a:lnTo>
                  <a:lnTo>
                    <a:pt x="4" y="248"/>
                  </a:lnTo>
                  <a:lnTo>
                    <a:pt x="4" y="248"/>
                  </a:lnTo>
                  <a:lnTo>
                    <a:pt x="4" y="247"/>
                  </a:lnTo>
                  <a:lnTo>
                    <a:pt x="4" y="247"/>
                  </a:lnTo>
                  <a:lnTo>
                    <a:pt x="4" y="247"/>
                  </a:lnTo>
                  <a:lnTo>
                    <a:pt x="4" y="246"/>
                  </a:lnTo>
                  <a:lnTo>
                    <a:pt x="4" y="246"/>
                  </a:lnTo>
                  <a:lnTo>
                    <a:pt x="4" y="245"/>
                  </a:lnTo>
                  <a:lnTo>
                    <a:pt x="4" y="245"/>
                  </a:lnTo>
                  <a:lnTo>
                    <a:pt x="4" y="245"/>
                  </a:lnTo>
                  <a:lnTo>
                    <a:pt x="4" y="244"/>
                  </a:lnTo>
                  <a:lnTo>
                    <a:pt x="4" y="244"/>
                  </a:lnTo>
                  <a:lnTo>
                    <a:pt x="4" y="243"/>
                  </a:lnTo>
                  <a:lnTo>
                    <a:pt x="4" y="243"/>
                  </a:lnTo>
                  <a:lnTo>
                    <a:pt x="4" y="242"/>
                  </a:lnTo>
                  <a:lnTo>
                    <a:pt x="4" y="241"/>
                  </a:lnTo>
                  <a:lnTo>
                    <a:pt x="4" y="240"/>
                  </a:lnTo>
                  <a:lnTo>
                    <a:pt x="4" y="239"/>
                  </a:lnTo>
                  <a:lnTo>
                    <a:pt x="4" y="239"/>
                  </a:lnTo>
                  <a:lnTo>
                    <a:pt x="4" y="238"/>
                  </a:lnTo>
                  <a:lnTo>
                    <a:pt x="4" y="236"/>
                  </a:lnTo>
                  <a:lnTo>
                    <a:pt x="4" y="235"/>
                  </a:lnTo>
                  <a:lnTo>
                    <a:pt x="4" y="234"/>
                  </a:lnTo>
                  <a:lnTo>
                    <a:pt x="4" y="233"/>
                  </a:lnTo>
                  <a:lnTo>
                    <a:pt x="4" y="231"/>
                  </a:lnTo>
                  <a:lnTo>
                    <a:pt x="4" y="230"/>
                  </a:lnTo>
                  <a:lnTo>
                    <a:pt x="4" y="230"/>
                  </a:lnTo>
                  <a:lnTo>
                    <a:pt x="4" y="228"/>
                  </a:lnTo>
                  <a:lnTo>
                    <a:pt x="4" y="226"/>
                  </a:lnTo>
                  <a:lnTo>
                    <a:pt x="4" y="220"/>
                  </a:lnTo>
                  <a:lnTo>
                    <a:pt x="4" y="219"/>
                  </a:lnTo>
                  <a:lnTo>
                    <a:pt x="4" y="218"/>
                  </a:lnTo>
                  <a:lnTo>
                    <a:pt x="4" y="217"/>
                  </a:lnTo>
                  <a:lnTo>
                    <a:pt x="4" y="213"/>
                  </a:lnTo>
                  <a:lnTo>
                    <a:pt x="4" y="206"/>
                  </a:lnTo>
                  <a:lnTo>
                    <a:pt x="4" y="191"/>
                  </a:lnTo>
                  <a:lnTo>
                    <a:pt x="4" y="190"/>
                  </a:lnTo>
                  <a:lnTo>
                    <a:pt x="4" y="189"/>
                  </a:lnTo>
                  <a:lnTo>
                    <a:pt x="4" y="186"/>
                  </a:lnTo>
                  <a:lnTo>
                    <a:pt x="4" y="182"/>
                  </a:lnTo>
                  <a:lnTo>
                    <a:pt x="5" y="172"/>
                  </a:lnTo>
                  <a:lnTo>
                    <a:pt x="5" y="153"/>
                  </a:lnTo>
                  <a:lnTo>
                    <a:pt x="5" y="112"/>
                  </a:lnTo>
                  <a:lnTo>
                    <a:pt x="5" y="111"/>
                  </a:lnTo>
                  <a:lnTo>
                    <a:pt x="5" y="110"/>
                  </a:lnTo>
                  <a:lnTo>
                    <a:pt x="5" y="108"/>
                  </a:lnTo>
                  <a:lnTo>
                    <a:pt x="5" y="103"/>
                  </a:lnTo>
                  <a:lnTo>
                    <a:pt x="5" y="94"/>
                  </a:lnTo>
                  <a:lnTo>
                    <a:pt x="5" y="76"/>
                  </a:lnTo>
                  <a:lnTo>
                    <a:pt x="5" y="75"/>
                  </a:lnTo>
                  <a:lnTo>
                    <a:pt x="5" y="74"/>
                  </a:lnTo>
                  <a:lnTo>
                    <a:pt x="5" y="72"/>
                  </a:lnTo>
                  <a:lnTo>
                    <a:pt x="5" y="68"/>
                  </a:lnTo>
                  <a:lnTo>
                    <a:pt x="5" y="60"/>
                  </a:lnTo>
                  <a:lnTo>
                    <a:pt x="6" y="46"/>
                  </a:lnTo>
                  <a:lnTo>
                    <a:pt x="6" y="45"/>
                  </a:lnTo>
                  <a:lnTo>
                    <a:pt x="6" y="44"/>
                  </a:lnTo>
                  <a:lnTo>
                    <a:pt x="6" y="43"/>
                  </a:lnTo>
                  <a:lnTo>
                    <a:pt x="6" y="40"/>
                  </a:lnTo>
                  <a:lnTo>
                    <a:pt x="6" y="34"/>
                  </a:lnTo>
                  <a:lnTo>
                    <a:pt x="6" y="33"/>
                  </a:lnTo>
                  <a:lnTo>
                    <a:pt x="6" y="33"/>
                  </a:lnTo>
                  <a:lnTo>
                    <a:pt x="6" y="32"/>
                  </a:lnTo>
                  <a:lnTo>
                    <a:pt x="6" y="29"/>
                  </a:lnTo>
                  <a:lnTo>
                    <a:pt x="6" y="25"/>
                  </a:lnTo>
                  <a:lnTo>
                    <a:pt x="6" y="24"/>
                  </a:lnTo>
                  <a:lnTo>
                    <a:pt x="6" y="24"/>
                  </a:lnTo>
                  <a:lnTo>
                    <a:pt x="6" y="23"/>
                  </a:lnTo>
                  <a:lnTo>
                    <a:pt x="6" y="21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6" y="19"/>
                  </a:lnTo>
                  <a:lnTo>
                    <a:pt x="6" y="18"/>
                  </a:lnTo>
                  <a:lnTo>
                    <a:pt x="6" y="17"/>
                  </a:lnTo>
                  <a:lnTo>
                    <a:pt x="6" y="17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6" y="17"/>
                  </a:lnTo>
                  <a:lnTo>
                    <a:pt x="6" y="17"/>
                  </a:lnTo>
                  <a:lnTo>
                    <a:pt x="6" y="18"/>
                  </a:lnTo>
                  <a:lnTo>
                    <a:pt x="6" y="19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6" y="21"/>
                  </a:lnTo>
                  <a:lnTo>
                    <a:pt x="7" y="23"/>
                  </a:lnTo>
                  <a:lnTo>
                    <a:pt x="7" y="24"/>
                  </a:lnTo>
                  <a:lnTo>
                    <a:pt x="7" y="24"/>
                  </a:lnTo>
                  <a:lnTo>
                    <a:pt x="7" y="25"/>
                  </a:lnTo>
                  <a:lnTo>
                    <a:pt x="7" y="28"/>
                  </a:lnTo>
                  <a:lnTo>
                    <a:pt x="7" y="28"/>
                  </a:lnTo>
                  <a:lnTo>
                    <a:pt x="7" y="29"/>
                  </a:lnTo>
                  <a:lnTo>
                    <a:pt x="7" y="30"/>
                  </a:lnTo>
                  <a:lnTo>
                    <a:pt x="7" y="33"/>
                  </a:lnTo>
                  <a:lnTo>
                    <a:pt x="7" y="38"/>
                  </a:lnTo>
                  <a:lnTo>
                    <a:pt x="7" y="39"/>
                  </a:lnTo>
                  <a:lnTo>
                    <a:pt x="7" y="40"/>
                  </a:lnTo>
                  <a:lnTo>
                    <a:pt x="7" y="41"/>
                  </a:lnTo>
                  <a:lnTo>
                    <a:pt x="7" y="44"/>
                  </a:lnTo>
                  <a:lnTo>
                    <a:pt x="7" y="51"/>
                  </a:lnTo>
                  <a:lnTo>
                    <a:pt x="7" y="52"/>
                  </a:lnTo>
                  <a:lnTo>
                    <a:pt x="7" y="52"/>
                  </a:lnTo>
                  <a:lnTo>
                    <a:pt x="7" y="54"/>
                  </a:lnTo>
                  <a:lnTo>
                    <a:pt x="7" y="58"/>
                  </a:lnTo>
                  <a:lnTo>
                    <a:pt x="7" y="65"/>
                  </a:lnTo>
                  <a:lnTo>
                    <a:pt x="7" y="81"/>
                  </a:lnTo>
                  <a:lnTo>
                    <a:pt x="7" y="83"/>
                  </a:lnTo>
                  <a:lnTo>
                    <a:pt x="7" y="83"/>
                  </a:lnTo>
                  <a:lnTo>
                    <a:pt x="7" y="86"/>
                  </a:lnTo>
                  <a:lnTo>
                    <a:pt x="7" y="90"/>
                  </a:lnTo>
                  <a:lnTo>
                    <a:pt x="7" y="100"/>
                  </a:lnTo>
                  <a:lnTo>
                    <a:pt x="8" y="119"/>
                  </a:lnTo>
                  <a:lnTo>
                    <a:pt x="8" y="120"/>
                  </a:lnTo>
                  <a:lnTo>
                    <a:pt x="8" y="121"/>
                  </a:lnTo>
                  <a:lnTo>
                    <a:pt x="8" y="124"/>
                  </a:lnTo>
                  <a:lnTo>
                    <a:pt x="8" y="129"/>
                  </a:lnTo>
                  <a:lnTo>
                    <a:pt x="8" y="138"/>
                  </a:lnTo>
                  <a:lnTo>
                    <a:pt x="8" y="157"/>
                  </a:lnTo>
                  <a:lnTo>
                    <a:pt x="8" y="158"/>
                  </a:lnTo>
                  <a:lnTo>
                    <a:pt x="8" y="160"/>
                  </a:lnTo>
                  <a:lnTo>
                    <a:pt x="8" y="162"/>
                  </a:lnTo>
                  <a:lnTo>
                    <a:pt x="8" y="166"/>
                  </a:lnTo>
                  <a:lnTo>
                    <a:pt x="8" y="175"/>
                  </a:lnTo>
                  <a:lnTo>
                    <a:pt x="8" y="176"/>
                  </a:lnTo>
                  <a:lnTo>
                    <a:pt x="8" y="177"/>
                  </a:lnTo>
                  <a:lnTo>
                    <a:pt x="8" y="179"/>
                  </a:lnTo>
                  <a:lnTo>
                    <a:pt x="8" y="183"/>
                  </a:lnTo>
                  <a:lnTo>
                    <a:pt x="8" y="191"/>
                  </a:lnTo>
                  <a:lnTo>
                    <a:pt x="8" y="192"/>
                  </a:lnTo>
                  <a:lnTo>
                    <a:pt x="8" y="193"/>
                  </a:lnTo>
                  <a:lnTo>
                    <a:pt x="8" y="195"/>
                  </a:lnTo>
                  <a:lnTo>
                    <a:pt x="8" y="198"/>
                  </a:lnTo>
                  <a:lnTo>
                    <a:pt x="8" y="205"/>
                  </a:lnTo>
                  <a:lnTo>
                    <a:pt x="8" y="206"/>
                  </a:lnTo>
                  <a:lnTo>
                    <a:pt x="8" y="207"/>
                  </a:lnTo>
                  <a:lnTo>
                    <a:pt x="8" y="208"/>
                  </a:lnTo>
                  <a:lnTo>
                    <a:pt x="8" y="211"/>
                  </a:lnTo>
                  <a:lnTo>
                    <a:pt x="9" y="217"/>
                  </a:lnTo>
                  <a:lnTo>
                    <a:pt x="9" y="218"/>
                  </a:lnTo>
                  <a:lnTo>
                    <a:pt x="9" y="218"/>
                  </a:lnTo>
                  <a:lnTo>
                    <a:pt x="9" y="219"/>
                  </a:lnTo>
                  <a:lnTo>
                    <a:pt x="9" y="222"/>
                  </a:lnTo>
                  <a:lnTo>
                    <a:pt x="9" y="222"/>
                  </a:lnTo>
                  <a:lnTo>
                    <a:pt x="9" y="223"/>
                  </a:lnTo>
                  <a:lnTo>
                    <a:pt x="9" y="224"/>
                  </a:lnTo>
                  <a:lnTo>
                    <a:pt x="9" y="226"/>
                  </a:lnTo>
                  <a:lnTo>
                    <a:pt x="9" y="226"/>
                  </a:lnTo>
                  <a:lnTo>
                    <a:pt x="9" y="227"/>
                  </a:lnTo>
                  <a:lnTo>
                    <a:pt x="9" y="227"/>
                  </a:lnTo>
                  <a:lnTo>
                    <a:pt x="9" y="229"/>
                  </a:lnTo>
                  <a:lnTo>
                    <a:pt x="9" y="230"/>
                  </a:lnTo>
                  <a:lnTo>
                    <a:pt x="9" y="230"/>
                  </a:lnTo>
                  <a:lnTo>
                    <a:pt x="9" y="231"/>
                  </a:lnTo>
                  <a:lnTo>
                    <a:pt x="9" y="232"/>
                  </a:lnTo>
                  <a:lnTo>
                    <a:pt x="9" y="232"/>
                  </a:lnTo>
                  <a:lnTo>
                    <a:pt x="9" y="233"/>
                  </a:lnTo>
                  <a:lnTo>
                    <a:pt x="9" y="233"/>
                  </a:lnTo>
                  <a:lnTo>
                    <a:pt x="9" y="233"/>
                  </a:lnTo>
                  <a:lnTo>
                    <a:pt x="9" y="233"/>
                  </a:lnTo>
                  <a:lnTo>
                    <a:pt x="9" y="234"/>
                  </a:lnTo>
                  <a:lnTo>
                    <a:pt x="9" y="234"/>
                  </a:lnTo>
                  <a:lnTo>
                    <a:pt x="9" y="234"/>
                  </a:lnTo>
                  <a:lnTo>
                    <a:pt x="9" y="235"/>
                  </a:lnTo>
                  <a:lnTo>
                    <a:pt x="9" y="235"/>
                  </a:lnTo>
                  <a:lnTo>
                    <a:pt x="9" y="235"/>
                  </a:lnTo>
                  <a:lnTo>
                    <a:pt x="9" y="235"/>
                  </a:lnTo>
                  <a:lnTo>
                    <a:pt x="9" y="235"/>
                  </a:lnTo>
                  <a:lnTo>
                    <a:pt x="9" y="236"/>
                  </a:lnTo>
                  <a:lnTo>
                    <a:pt x="9" y="236"/>
                  </a:lnTo>
                  <a:lnTo>
                    <a:pt x="9" y="236"/>
                  </a:lnTo>
                  <a:lnTo>
                    <a:pt x="9" y="236"/>
                  </a:lnTo>
                  <a:lnTo>
                    <a:pt x="9" y="236"/>
                  </a:lnTo>
                  <a:lnTo>
                    <a:pt x="9" y="236"/>
                  </a:lnTo>
                  <a:lnTo>
                    <a:pt x="9" y="236"/>
                  </a:lnTo>
                  <a:lnTo>
                    <a:pt x="9" y="236"/>
                  </a:lnTo>
                  <a:lnTo>
                    <a:pt x="9" y="236"/>
                  </a:lnTo>
                  <a:lnTo>
                    <a:pt x="9" y="236"/>
                  </a:lnTo>
                  <a:lnTo>
                    <a:pt x="9" y="236"/>
                  </a:lnTo>
                  <a:lnTo>
                    <a:pt x="9" y="236"/>
                  </a:lnTo>
                  <a:lnTo>
                    <a:pt x="9" y="236"/>
                  </a:lnTo>
                  <a:lnTo>
                    <a:pt x="9" y="236"/>
                  </a:lnTo>
                  <a:lnTo>
                    <a:pt x="9" y="236"/>
                  </a:lnTo>
                  <a:lnTo>
                    <a:pt x="9" y="236"/>
                  </a:lnTo>
                  <a:lnTo>
                    <a:pt x="9" y="236"/>
                  </a:lnTo>
                  <a:lnTo>
                    <a:pt x="9" y="236"/>
                  </a:lnTo>
                  <a:lnTo>
                    <a:pt x="9" y="236"/>
                  </a:lnTo>
                  <a:lnTo>
                    <a:pt x="9" y="236"/>
                  </a:lnTo>
                  <a:lnTo>
                    <a:pt x="9" y="236"/>
                  </a:lnTo>
                  <a:lnTo>
                    <a:pt x="9" y="236"/>
                  </a:lnTo>
                  <a:lnTo>
                    <a:pt x="9" y="236"/>
                  </a:lnTo>
                  <a:lnTo>
                    <a:pt x="9" y="236"/>
                  </a:lnTo>
                  <a:lnTo>
                    <a:pt x="9" y="236"/>
                  </a:lnTo>
                  <a:lnTo>
                    <a:pt x="9" y="235"/>
                  </a:lnTo>
                  <a:lnTo>
                    <a:pt x="9" y="235"/>
                  </a:lnTo>
                  <a:lnTo>
                    <a:pt x="9" y="235"/>
                  </a:lnTo>
                  <a:lnTo>
                    <a:pt x="9" y="235"/>
                  </a:lnTo>
                  <a:lnTo>
                    <a:pt x="9" y="235"/>
                  </a:lnTo>
                  <a:lnTo>
                    <a:pt x="9" y="234"/>
                  </a:lnTo>
                  <a:lnTo>
                    <a:pt x="9" y="234"/>
                  </a:lnTo>
                  <a:lnTo>
                    <a:pt x="9" y="234"/>
                  </a:lnTo>
                  <a:lnTo>
                    <a:pt x="9" y="233"/>
                  </a:lnTo>
                  <a:lnTo>
                    <a:pt x="9" y="233"/>
                  </a:lnTo>
                  <a:lnTo>
                    <a:pt x="9" y="233"/>
                  </a:lnTo>
                  <a:lnTo>
                    <a:pt x="9" y="232"/>
                  </a:lnTo>
                  <a:lnTo>
                    <a:pt x="9" y="232"/>
                  </a:lnTo>
                  <a:lnTo>
                    <a:pt x="9" y="231"/>
                  </a:lnTo>
                  <a:lnTo>
                    <a:pt x="9" y="230"/>
                  </a:lnTo>
                  <a:lnTo>
                    <a:pt x="9" y="229"/>
                  </a:lnTo>
                  <a:lnTo>
                    <a:pt x="9" y="229"/>
                  </a:lnTo>
                  <a:lnTo>
                    <a:pt x="9" y="228"/>
                  </a:lnTo>
                  <a:lnTo>
                    <a:pt x="9" y="227"/>
                  </a:lnTo>
                  <a:lnTo>
                    <a:pt x="10" y="225"/>
                  </a:lnTo>
                  <a:lnTo>
                    <a:pt x="10" y="225"/>
                  </a:lnTo>
                  <a:lnTo>
                    <a:pt x="10" y="224"/>
                  </a:lnTo>
                  <a:lnTo>
                    <a:pt x="10" y="223"/>
                  </a:lnTo>
                  <a:lnTo>
                    <a:pt x="10" y="221"/>
                  </a:lnTo>
                  <a:lnTo>
                    <a:pt x="10" y="220"/>
                  </a:lnTo>
                  <a:lnTo>
                    <a:pt x="10" y="220"/>
                  </a:lnTo>
                  <a:lnTo>
                    <a:pt x="10" y="218"/>
                  </a:lnTo>
                  <a:lnTo>
                    <a:pt x="10" y="216"/>
                  </a:lnTo>
                  <a:lnTo>
                    <a:pt x="10" y="210"/>
                  </a:lnTo>
                  <a:lnTo>
                    <a:pt x="10" y="209"/>
                  </a:lnTo>
                  <a:lnTo>
                    <a:pt x="10" y="208"/>
                  </a:lnTo>
                  <a:lnTo>
                    <a:pt x="10" y="207"/>
                  </a:lnTo>
                  <a:lnTo>
                    <a:pt x="10" y="204"/>
                  </a:lnTo>
                  <a:lnTo>
                    <a:pt x="10" y="198"/>
                  </a:lnTo>
                  <a:lnTo>
                    <a:pt x="10" y="184"/>
                  </a:lnTo>
                  <a:lnTo>
                    <a:pt x="10" y="183"/>
                  </a:lnTo>
                  <a:lnTo>
                    <a:pt x="10" y="182"/>
                  </a:lnTo>
                  <a:lnTo>
                    <a:pt x="10" y="180"/>
                  </a:lnTo>
                  <a:lnTo>
                    <a:pt x="10" y="176"/>
                  </a:lnTo>
                  <a:lnTo>
                    <a:pt x="10" y="168"/>
                  </a:lnTo>
                  <a:lnTo>
                    <a:pt x="10" y="152"/>
                  </a:lnTo>
                  <a:lnTo>
                    <a:pt x="10" y="151"/>
                  </a:lnTo>
                  <a:lnTo>
                    <a:pt x="10" y="150"/>
                  </a:lnTo>
                  <a:lnTo>
                    <a:pt x="10" y="148"/>
                  </a:lnTo>
                  <a:lnTo>
                    <a:pt x="10" y="144"/>
                  </a:lnTo>
                  <a:lnTo>
                    <a:pt x="10" y="136"/>
                  </a:lnTo>
                  <a:lnTo>
                    <a:pt x="10" y="119"/>
                  </a:lnTo>
                  <a:lnTo>
                    <a:pt x="10" y="118"/>
                  </a:lnTo>
                  <a:lnTo>
                    <a:pt x="10" y="117"/>
                  </a:lnTo>
                  <a:lnTo>
                    <a:pt x="10" y="115"/>
                  </a:lnTo>
                  <a:lnTo>
                    <a:pt x="10" y="111"/>
                  </a:lnTo>
                  <a:lnTo>
                    <a:pt x="11" y="103"/>
                  </a:lnTo>
                  <a:lnTo>
                    <a:pt x="11" y="87"/>
                  </a:lnTo>
                  <a:lnTo>
                    <a:pt x="11" y="86"/>
                  </a:lnTo>
                  <a:lnTo>
                    <a:pt x="11" y="85"/>
                  </a:lnTo>
                  <a:lnTo>
                    <a:pt x="11" y="83"/>
                  </a:lnTo>
                  <a:lnTo>
                    <a:pt x="11" y="79"/>
                  </a:lnTo>
                  <a:lnTo>
                    <a:pt x="11" y="71"/>
                  </a:lnTo>
                  <a:lnTo>
                    <a:pt x="11" y="71"/>
                  </a:lnTo>
                  <a:lnTo>
                    <a:pt x="11" y="70"/>
                  </a:lnTo>
                  <a:lnTo>
                    <a:pt x="11" y="68"/>
                  </a:lnTo>
                  <a:lnTo>
                    <a:pt x="11" y="64"/>
                  </a:lnTo>
                  <a:lnTo>
                    <a:pt x="11" y="57"/>
                  </a:lnTo>
                  <a:lnTo>
                    <a:pt x="11" y="57"/>
                  </a:lnTo>
                  <a:lnTo>
                    <a:pt x="11" y="56"/>
                  </a:lnTo>
                  <a:lnTo>
                    <a:pt x="11" y="54"/>
                  </a:lnTo>
                  <a:lnTo>
                    <a:pt x="11" y="51"/>
                  </a:lnTo>
                  <a:lnTo>
                    <a:pt x="11" y="51"/>
                  </a:lnTo>
                  <a:lnTo>
                    <a:pt x="11" y="50"/>
                  </a:lnTo>
                  <a:lnTo>
                    <a:pt x="11" y="48"/>
                  </a:lnTo>
                  <a:lnTo>
                    <a:pt x="11" y="46"/>
                  </a:lnTo>
                  <a:lnTo>
                    <a:pt x="11" y="45"/>
                  </a:lnTo>
                  <a:lnTo>
                    <a:pt x="11" y="44"/>
                  </a:lnTo>
                  <a:lnTo>
                    <a:pt x="11" y="43"/>
                  </a:lnTo>
                  <a:lnTo>
                    <a:pt x="11" y="41"/>
                  </a:lnTo>
                  <a:lnTo>
                    <a:pt x="11" y="36"/>
                  </a:lnTo>
                  <a:lnTo>
                    <a:pt x="11" y="36"/>
                  </a:lnTo>
                  <a:lnTo>
                    <a:pt x="11" y="35"/>
                  </a:lnTo>
                  <a:lnTo>
                    <a:pt x="11" y="34"/>
                  </a:lnTo>
                  <a:lnTo>
                    <a:pt x="11" y="33"/>
                  </a:lnTo>
                  <a:lnTo>
                    <a:pt x="11" y="32"/>
                  </a:lnTo>
                  <a:lnTo>
                    <a:pt x="11" y="32"/>
                  </a:lnTo>
                  <a:lnTo>
                    <a:pt x="11" y="31"/>
                  </a:lnTo>
                  <a:lnTo>
                    <a:pt x="11" y="30"/>
                  </a:lnTo>
                  <a:lnTo>
                    <a:pt x="12" y="30"/>
                  </a:lnTo>
                  <a:lnTo>
                    <a:pt x="12" y="29"/>
                  </a:lnTo>
                  <a:lnTo>
                    <a:pt x="12" y="29"/>
                  </a:lnTo>
                  <a:lnTo>
                    <a:pt x="12" y="28"/>
                  </a:lnTo>
                  <a:lnTo>
                    <a:pt x="12" y="28"/>
                  </a:lnTo>
                  <a:lnTo>
                    <a:pt x="12" y="28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12" y="27"/>
                  </a:lnTo>
                </a:path>
              </a:pathLst>
            </a:custGeom>
            <a:noFill/>
            <a:ln w="3175" cap="sq">
              <a:solidFill>
                <a:srgbClr val="008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01" name="Freeform 160"/>
            <p:cNvSpPr>
              <a:spLocks/>
            </p:cNvSpPr>
            <p:nvPr/>
          </p:nvSpPr>
          <p:spPr bwMode="auto">
            <a:xfrm>
              <a:off x="2142778" y="3612704"/>
              <a:ext cx="17463" cy="3159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1"/>
                </a:cxn>
                <a:cxn ang="0">
                  <a:pos x="0" y="3"/>
                </a:cxn>
                <a:cxn ang="0">
                  <a:pos x="0" y="9"/>
                </a:cxn>
                <a:cxn ang="0">
                  <a:pos x="0" y="17"/>
                </a:cxn>
                <a:cxn ang="0">
                  <a:pos x="1" y="36"/>
                </a:cxn>
                <a:cxn ang="0">
                  <a:pos x="1" y="96"/>
                </a:cxn>
                <a:cxn ang="0">
                  <a:pos x="2" y="139"/>
                </a:cxn>
                <a:cxn ang="0">
                  <a:pos x="2" y="167"/>
                </a:cxn>
                <a:cxn ang="0">
                  <a:pos x="2" y="183"/>
                </a:cxn>
                <a:cxn ang="0">
                  <a:pos x="2" y="191"/>
                </a:cxn>
                <a:cxn ang="0">
                  <a:pos x="2" y="195"/>
                </a:cxn>
                <a:cxn ang="0">
                  <a:pos x="2" y="197"/>
                </a:cxn>
                <a:cxn ang="0">
                  <a:pos x="2" y="198"/>
                </a:cxn>
                <a:cxn ang="0">
                  <a:pos x="3" y="199"/>
                </a:cxn>
                <a:cxn ang="0">
                  <a:pos x="3" y="198"/>
                </a:cxn>
                <a:cxn ang="0">
                  <a:pos x="3" y="197"/>
                </a:cxn>
                <a:cxn ang="0">
                  <a:pos x="3" y="194"/>
                </a:cxn>
                <a:cxn ang="0">
                  <a:pos x="3" y="188"/>
                </a:cxn>
                <a:cxn ang="0">
                  <a:pos x="3" y="177"/>
                </a:cxn>
                <a:cxn ang="0">
                  <a:pos x="4" y="141"/>
                </a:cxn>
                <a:cxn ang="0">
                  <a:pos x="4" y="66"/>
                </a:cxn>
                <a:cxn ang="0">
                  <a:pos x="5" y="41"/>
                </a:cxn>
                <a:cxn ang="0">
                  <a:pos x="5" y="30"/>
                </a:cxn>
                <a:cxn ang="0">
                  <a:pos x="5" y="19"/>
                </a:cxn>
                <a:cxn ang="0">
                  <a:pos x="5" y="15"/>
                </a:cxn>
                <a:cxn ang="0">
                  <a:pos x="5" y="13"/>
                </a:cxn>
                <a:cxn ang="0">
                  <a:pos x="5" y="13"/>
                </a:cxn>
                <a:cxn ang="0">
                  <a:pos x="5" y="12"/>
                </a:cxn>
                <a:cxn ang="0">
                  <a:pos x="6" y="13"/>
                </a:cxn>
                <a:cxn ang="0">
                  <a:pos x="6" y="14"/>
                </a:cxn>
                <a:cxn ang="0">
                  <a:pos x="6" y="16"/>
                </a:cxn>
                <a:cxn ang="0">
                  <a:pos x="6" y="22"/>
                </a:cxn>
                <a:cxn ang="0">
                  <a:pos x="6" y="32"/>
                </a:cxn>
                <a:cxn ang="0">
                  <a:pos x="6" y="51"/>
                </a:cxn>
                <a:cxn ang="0">
                  <a:pos x="7" y="93"/>
                </a:cxn>
                <a:cxn ang="0">
                  <a:pos x="7" y="124"/>
                </a:cxn>
                <a:cxn ang="0">
                  <a:pos x="7" y="157"/>
                </a:cxn>
                <a:cxn ang="0">
                  <a:pos x="8" y="169"/>
                </a:cxn>
                <a:cxn ang="0">
                  <a:pos x="8" y="177"/>
                </a:cxn>
                <a:cxn ang="0">
                  <a:pos x="8" y="182"/>
                </a:cxn>
                <a:cxn ang="0">
                  <a:pos x="8" y="185"/>
                </a:cxn>
                <a:cxn ang="0">
                  <a:pos x="8" y="186"/>
                </a:cxn>
                <a:cxn ang="0">
                  <a:pos x="8" y="186"/>
                </a:cxn>
                <a:cxn ang="0">
                  <a:pos x="8" y="186"/>
                </a:cxn>
                <a:cxn ang="0">
                  <a:pos x="8" y="185"/>
                </a:cxn>
                <a:cxn ang="0">
                  <a:pos x="8" y="183"/>
                </a:cxn>
                <a:cxn ang="0">
                  <a:pos x="9" y="178"/>
                </a:cxn>
                <a:cxn ang="0">
                  <a:pos x="9" y="167"/>
                </a:cxn>
                <a:cxn ang="0">
                  <a:pos x="9" y="146"/>
                </a:cxn>
                <a:cxn ang="0">
                  <a:pos x="10" y="112"/>
                </a:cxn>
                <a:cxn ang="0">
                  <a:pos x="10" y="71"/>
                </a:cxn>
                <a:cxn ang="0">
                  <a:pos x="10" y="55"/>
                </a:cxn>
                <a:cxn ang="0">
                  <a:pos x="10" y="41"/>
                </a:cxn>
                <a:cxn ang="0">
                  <a:pos x="11" y="31"/>
                </a:cxn>
                <a:cxn ang="0">
                  <a:pos x="11" y="28"/>
                </a:cxn>
                <a:cxn ang="0">
                  <a:pos x="11" y="26"/>
                </a:cxn>
                <a:cxn ang="0">
                  <a:pos x="11" y="25"/>
                </a:cxn>
                <a:cxn ang="0">
                  <a:pos x="11" y="25"/>
                </a:cxn>
                <a:cxn ang="0">
                  <a:pos x="11" y="25"/>
                </a:cxn>
              </a:cxnLst>
              <a:rect l="0" t="0" r="r" b="b"/>
              <a:pathLst>
                <a:path w="11" h="199">
                  <a:moveTo>
                    <a:pt x="0" y="2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5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7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0" y="12"/>
                  </a:lnTo>
                  <a:lnTo>
                    <a:pt x="0" y="13"/>
                  </a:lnTo>
                  <a:lnTo>
                    <a:pt x="0" y="14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0" y="22"/>
                  </a:lnTo>
                  <a:lnTo>
                    <a:pt x="0" y="23"/>
                  </a:lnTo>
                  <a:lnTo>
                    <a:pt x="0" y="24"/>
                  </a:lnTo>
                  <a:lnTo>
                    <a:pt x="0" y="25"/>
                  </a:lnTo>
                  <a:lnTo>
                    <a:pt x="1" y="28"/>
                  </a:lnTo>
                  <a:lnTo>
                    <a:pt x="1" y="34"/>
                  </a:lnTo>
                  <a:lnTo>
                    <a:pt x="1" y="35"/>
                  </a:lnTo>
                  <a:lnTo>
                    <a:pt x="1" y="36"/>
                  </a:lnTo>
                  <a:lnTo>
                    <a:pt x="1" y="37"/>
                  </a:lnTo>
                  <a:lnTo>
                    <a:pt x="1" y="41"/>
                  </a:lnTo>
                  <a:lnTo>
                    <a:pt x="1" y="47"/>
                  </a:lnTo>
                  <a:lnTo>
                    <a:pt x="1" y="61"/>
                  </a:lnTo>
                  <a:lnTo>
                    <a:pt x="1" y="93"/>
                  </a:lnTo>
                  <a:lnTo>
                    <a:pt x="1" y="94"/>
                  </a:lnTo>
                  <a:lnTo>
                    <a:pt x="1" y="95"/>
                  </a:lnTo>
                  <a:lnTo>
                    <a:pt x="1" y="96"/>
                  </a:lnTo>
                  <a:lnTo>
                    <a:pt x="1" y="100"/>
                  </a:lnTo>
                  <a:lnTo>
                    <a:pt x="1" y="108"/>
                  </a:lnTo>
                  <a:lnTo>
                    <a:pt x="1" y="124"/>
                  </a:lnTo>
                  <a:lnTo>
                    <a:pt x="2" y="125"/>
                  </a:lnTo>
                  <a:lnTo>
                    <a:pt x="2" y="126"/>
                  </a:lnTo>
                  <a:lnTo>
                    <a:pt x="2" y="127"/>
                  </a:lnTo>
                  <a:lnTo>
                    <a:pt x="2" y="131"/>
                  </a:lnTo>
                  <a:lnTo>
                    <a:pt x="2" y="139"/>
                  </a:lnTo>
                  <a:lnTo>
                    <a:pt x="2" y="152"/>
                  </a:lnTo>
                  <a:lnTo>
                    <a:pt x="2" y="153"/>
                  </a:lnTo>
                  <a:lnTo>
                    <a:pt x="2" y="154"/>
                  </a:lnTo>
                  <a:lnTo>
                    <a:pt x="2" y="156"/>
                  </a:lnTo>
                  <a:lnTo>
                    <a:pt x="2" y="159"/>
                  </a:lnTo>
                  <a:lnTo>
                    <a:pt x="2" y="166"/>
                  </a:lnTo>
                  <a:lnTo>
                    <a:pt x="2" y="167"/>
                  </a:lnTo>
                  <a:lnTo>
                    <a:pt x="2" y="167"/>
                  </a:lnTo>
                  <a:lnTo>
                    <a:pt x="2" y="169"/>
                  </a:lnTo>
                  <a:lnTo>
                    <a:pt x="2" y="172"/>
                  </a:lnTo>
                  <a:lnTo>
                    <a:pt x="2" y="177"/>
                  </a:lnTo>
                  <a:lnTo>
                    <a:pt x="2" y="178"/>
                  </a:lnTo>
                  <a:lnTo>
                    <a:pt x="2" y="179"/>
                  </a:lnTo>
                  <a:lnTo>
                    <a:pt x="2" y="180"/>
                  </a:lnTo>
                  <a:lnTo>
                    <a:pt x="2" y="182"/>
                  </a:lnTo>
                  <a:lnTo>
                    <a:pt x="2" y="183"/>
                  </a:lnTo>
                  <a:lnTo>
                    <a:pt x="2" y="183"/>
                  </a:lnTo>
                  <a:lnTo>
                    <a:pt x="2" y="185"/>
                  </a:lnTo>
                  <a:lnTo>
                    <a:pt x="2" y="187"/>
                  </a:lnTo>
                  <a:lnTo>
                    <a:pt x="2" y="187"/>
                  </a:lnTo>
                  <a:lnTo>
                    <a:pt x="2" y="188"/>
                  </a:lnTo>
                  <a:lnTo>
                    <a:pt x="2" y="189"/>
                  </a:lnTo>
                  <a:lnTo>
                    <a:pt x="2" y="190"/>
                  </a:lnTo>
                  <a:lnTo>
                    <a:pt x="2" y="191"/>
                  </a:lnTo>
                  <a:lnTo>
                    <a:pt x="2" y="191"/>
                  </a:lnTo>
                  <a:lnTo>
                    <a:pt x="2" y="192"/>
                  </a:lnTo>
                  <a:lnTo>
                    <a:pt x="2" y="193"/>
                  </a:lnTo>
                  <a:lnTo>
                    <a:pt x="2" y="194"/>
                  </a:lnTo>
                  <a:lnTo>
                    <a:pt x="2" y="194"/>
                  </a:lnTo>
                  <a:lnTo>
                    <a:pt x="2" y="195"/>
                  </a:lnTo>
                  <a:lnTo>
                    <a:pt x="2" y="195"/>
                  </a:lnTo>
                  <a:lnTo>
                    <a:pt x="2" y="195"/>
                  </a:lnTo>
                  <a:lnTo>
                    <a:pt x="2" y="196"/>
                  </a:lnTo>
                  <a:lnTo>
                    <a:pt x="2" y="196"/>
                  </a:lnTo>
                  <a:lnTo>
                    <a:pt x="2" y="196"/>
                  </a:lnTo>
                  <a:lnTo>
                    <a:pt x="2" y="197"/>
                  </a:lnTo>
                  <a:lnTo>
                    <a:pt x="2" y="197"/>
                  </a:lnTo>
                  <a:lnTo>
                    <a:pt x="2" y="197"/>
                  </a:lnTo>
                  <a:lnTo>
                    <a:pt x="2" y="197"/>
                  </a:lnTo>
                  <a:lnTo>
                    <a:pt x="2" y="197"/>
                  </a:lnTo>
                  <a:lnTo>
                    <a:pt x="2" y="197"/>
                  </a:lnTo>
                  <a:lnTo>
                    <a:pt x="2" y="198"/>
                  </a:lnTo>
                  <a:lnTo>
                    <a:pt x="2" y="198"/>
                  </a:lnTo>
                  <a:lnTo>
                    <a:pt x="2" y="198"/>
                  </a:lnTo>
                  <a:lnTo>
                    <a:pt x="2" y="198"/>
                  </a:lnTo>
                  <a:lnTo>
                    <a:pt x="2" y="198"/>
                  </a:lnTo>
                  <a:lnTo>
                    <a:pt x="2" y="198"/>
                  </a:lnTo>
                  <a:lnTo>
                    <a:pt x="2" y="198"/>
                  </a:lnTo>
                  <a:lnTo>
                    <a:pt x="2" y="198"/>
                  </a:lnTo>
                  <a:lnTo>
                    <a:pt x="2" y="198"/>
                  </a:lnTo>
                  <a:lnTo>
                    <a:pt x="2" y="198"/>
                  </a:lnTo>
                  <a:lnTo>
                    <a:pt x="2" y="199"/>
                  </a:lnTo>
                  <a:lnTo>
                    <a:pt x="2" y="199"/>
                  </a:lnTo>
                  <a:lnTo>
                    <a:pt x="2" y="199"/>
                  </a:lnTo>
                  <a:lnTo>
                    <a:pt x="2" y="199"/>
                  </a:lnTo>
                  <a:lnTo>
                    <a:pt x="3" y="199"/>
                  </a:lnTo>
                  <a:lnTo>
                    <a:pt x="3" y="199"/>
                  </a:lnTo>
                  <a:lnTo>
                    <a:pt x="3" y="199"/>
                  </a:lnTo>
                  <a:lnTo>
                    <a:pt x="3" y="199"/>
                  </a:lnTo>
                  <a:lnTo>
                    <a:pt x="3" y="199"/>
                  </a:lnTo>
                  <a:lnTo>
                    <a:pt x="3" y="199"/>
                  </a:lnTo>
                  <a:lnTo>
                    <a:pt x="3" y="198"/>
                  </a:lnTo>
                  <a:lnTo>
                    <a:pt x="3" y="198"/>
                  </a:lnTo>
                  <a:lnTo>
                    <a:pt x="3" y="198"/>
                  </a:lnTo>
                  <a:lnTo>
                    <a:pt x="3" y="198"/>
                  </a:lnTo>
                  <a:lnTo>
                    <a:pt x="3" y="198"/>
                  </a:lnTo>
                  <a:lnTo>
                    <a:pt x="3" y="198"/>
                  </a:lnTo>
                  <a:lnTo>
                    <a:pt x="3" y="198"/>
                  </a:lnTo>
                  <a:lnTo>
                    <a:pt x="3" y="198"/>
                  </a:lnTo>
                  <a:lnTo>
                    <a:pt x="3" y="198"/>
                  </a:lnTo>
                  <a:lnTo>
                    <a:pt x="3" y="197"/>
                  </a:lnTo>
                  <a:lnTo>
                    <a:pt x="3" y="197"/>
                  </a:lnTo>
                  <a:lnTo>
                    <a:pt x="3" y="197"/>
                  </a:lnTo>
                  <a:lnTo>
                    <a:pt x="3" y="197"/>
                  </a:lnTo>
                  <a:lnTo>
                    <a:pt x="3" y="197"/>
                  </a:lnTo>
                  <a:lnTo>
                    <a:pt x="3" y="196"/>
                  </a:lnTo>
                  <a:lnTo>
                    <a:pt x="3" y="196"/>
                  </a:lnTo>
                  <a:lnTo>
                    <a:pt x="3" y="196"/>
                  </a:lnTo>
                  <a:lnTo>
                    <a:pt x="3" y="195"/>
                  </a:lnTo>
                  <a:lnTo>
                    <a:pt x="3" y="194"/>
                  </a:lnTo>
                  <a:lnTo>
                    <a:pt x="3" y="194"/>
                  </a:lnTo>
                  <a:lnTo>
                    <a:pt x="3" y="193"/>
                  </a:lnTo>
                  <a:lnTo>
                    <a:pt x="3" y="193"/>
                  </a:lnTo>
                  <a:lnTo>
                    <a:pt x="3" y="191"/>
                  </a:lnTo>
                  <a:lnTo>
                    <a:pt x="3" y="191"/>
                  </a:lnTo>
                  <a:lnTo>
                    <a:pt x="3" y="191"/>
                  </a:lnTo>
                  <a:lnTo>
                    <a:pt x="3" y="190"/>
                  </a:lnTo>
                  <a:lnTo>
                    <a:pt x="3" y="188"/>
                  </a:lnTo>
                  <a:lnTo>
                    <a:pt x="3" y="187"/>
                  </a:lnTo>
                  <a:lnTo>
                    <a:pt x="3" y="187"/>
                  </a:lnTo>
                  <a:lnTo>
                    <a:pt x="3" y="186"/>
                  </a:lnTo>
                  <a:lnTo>
                    <a:pt x="3" y="184"/>
                  </a:lnTo>
                  <a:lnTo>
                    <a:pt x="3" y="179"/>
                  </a:lnTo>
                  <a:lnTo>
                    <a:pt x="3" y="178"/>
                  </a:lnTo>
                  <a:lnTo>
                    <a:pt x="3" y="178"/>
                  </a:lnTo>
                  <a:lnTo>
                    <a:pt x="3" y="177"/>
                  </a:lnTo>
                  <a:lnTo>
                    <a:pt x="3" y="174"/>
                  </a:lnTo>
                  <a:lnTo>
                    <a:pt x="3" y="168"/>
                  </a:lnTo>
                  <a:lnTo>
                    <a:pt x="3" y="155"/>
                  </a:lnTo>
                  <a:lnTo>
                    <a:pt x="3" y="154"/>
                  </a:lnTo>
                  <a:lnTo>
                    <a:pt x="3" y="153"/>
                  </a:lnTo>
                  <a:lnTo>
                    <a:pt x="3" y="152"/>
                  </a:lnTo>
                  <a:lnTo>
                    <a:pt x="4" y="148"/>
                  </a:lnTo>
                  <a:lnTo>
                    <a:pt x="4" y="141"/>
                  </a:lnTo>
                  <a:lnTo>
                    <a:pt x="4" y="126"/>
                  </a:lnTo>
                  <a:lnTo>
                    <a:pt x="4" y="94"/>
                  </a:lnTo>
                  <a:lnTo>
                    <a:pt x="4" y="93"/>
                  </a:lnTo>
                  <a:lnTo>
                    <a:pt x="4" y="92"/>
                  </a:lnTo>
                  <a:lnTo>
                    <a:pt x="4" y="91"/>
                  </a:lnTo>
                  <a:lnTo>
                    <a:pt x="4" y="87"/>
                  </a:lnTo>
                  <a:lnTo>
                    <a:pt x="4" y="80"/>
                  </a:lnTo>
                  <a:lnTo>
                    <a:pt x="4" y="66"/>
                  </a:lnTo>
                  <a:lnTo>
                    <a:pt x="4" y="65"/>
                  </a:lnTo>
                  <a:lnTo>
                    <a:pt x="4" y="65"/>
                  </a:lnTo>
                  <a:lnTo>
                    <a:pt x="4" y="63"/>
                  </a:lnTo>
                  <a:lnTo>
                    <a:pt x="4" y="60"/>
                  </a:lnTo>
                  <a:lnTo>
                    <a:pt x="5" y="54"/>
                  </a:lnTo>
                  <a:lnTo>
                    <a:pt x="5" y="42"/>
                  </a:lnTo>
                  <a:lnTo>
                    <a:pt x="5" y="41"/>
                  </a:lnTo>
                  <a:lnTo>
                    <a:pt x="5" y="41"/>
                  </a:lnTo>
                  <a:lnTo>
                    <a:pt x="5" y="39"/>
                  </a:lnTo>
                  <a:lnTo>
                    <a:pt x="5" y="36"/>
                  </a:lnTo>
                  <a:lnTo>
                    <a:pt x="5" y="36"/>
                  </a:lnTo>
                  <a:lnTo>
                    <a:pt x="5" y="35"/>
                  </a:lnTo>
                  <a:lnTo>
                    <a:pt x="5" y="34"/>
                  </a:lnTo>
                  <a:lnTo>
                    <a:pt x="5" y="31"/>
                  </a:lnTo>
                  <a:lnTo>
                    <a:pt x="5" y="31"/>
                  </a:lnTo>
                  <a:lnTo>
                    <a:pt x="5" y="30"/>
                  </a:lnTo>
                  <a:lnTo>
                    <a:pt x="5" y="29"/>
                  </a:lnTo>
                  <a:lnTo>
                    <a:pt x="5" y="27"/>
                  </a:lnTo>
                  <a:lnTo>
                    <a:pt x="5" y="23"/>
                  </a:lnTo>
                  <a:lnTo>
                    <a:pt x="5" y="23"/>
                  </a:lnTo>
                  <a:lnTo>
                    <a:pt x="5" y="22"/>
                  </a:lnTo>
                  <a:lnTo>
                    <a:pt x="5" y="21"/>
                  </a:lnTo>
                  <a:lnTo>
                    <a:pt x="5" y="20"/>
                  </a:lnTo>
                  <a:lnTo>
                    <a:pt x="5" y="19"/>
                  </a:lnTo>
                  <a:lnTo>
                    <a:pt x="5" y="19"/>
                  </a:lnTo>
                  <a:lnTo>
                    <a:pt x="5" y="18"/>
                  </a:lnTo>
                  <a:lnTo>
                    <a:pt x="5" y="17"/>
                  </a:lnTo>
                  <a:lnTo>
                    <a:pt x="5" y="17"/>
                  </a:lnTo>
                  <a:lnTo>
                    <a:pt x="5" y="16"/>
                  </a:lnTo>
                  <a:lnTo>
                    <a:pt x="5" y="16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5" y="14"/>
                  </a:lnTo>
                  <a:lnTo>
                    <a:pt x="5" y="14"/>
                  </a:lnTo>
                  <a:lnTo>
                    <a:pt x="5" y="14"/>
                  </a:lnTo>
                  <a:lnTo>
                    <a:pt x="5" y="14"/>
                  </a:lnTo>
                  <a:lnTo>
                    <a:pt x="5" y="14"/>
                  </a:lnTo>
                  <a:lnTo>
                    <a:pt x="5" y="13"/>
                  </a:lnTo>
                  <a:lnTo>
                    <a:pt x="5" y="13"/>
                  </a:lnTo>
                  <a:lnTo>
                    <a:pt x="5" y="13"/>
                  </a:lnTo>
                  <a:lnTo>
                    <a:pt x="5" y="13"/>
                  </a:lnTo>
                  <a:lnTo>
                    <a:pt x="5" y="13"/>
                  </a:lnTo>
                  <a:lnTo>
                    <a:pt x="5" y="13"/>
                  </a:lnTo>
                  <a:lnTo>
                    <a:pt x="5" y="13"/>
                  </a:lnTo>
                  <a:lnTo>
                    <a:pt x="5" y="13"/>
                  </a:lnTo>
                  <a:lnTo>
                    <a:pt x="5" y="13"/>
                  </a:lnTo>
                  <a:lnTo>
                    <a:pt x="5" y="13"/>
                  </a:lnTo>
                  <a:lnTo>
                    <a:pt x="5" y="13"/>
                  </a:lnTo>
                  <a:lnTo>
                    <a:pt x="5" y="12"/>
                  </a:lnTo>
                  <a:lnTo>
                    <a:pt x="5" y="12"/>
                  </a:lnTo>
                  <a:lnTo>
                    <a:pt x="5" y="12"/>
                  </a:lnTo>
                  <a:lnTo>
                    <a:pt x="5" y="12"/>
                  </a:lnTo>
                  <a:lnTo>
                    <a:pt x="5" y="12"/>
                  </a:lnTo>
                  <a:lnTo>
                    <a:pt x="5" y="12"/>
                  </a:lnTo>
                  <a:lnTo>
                    <a:pt x="5" y="12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9"/>
                  </a:lnTo>
                  <a:lnTo>
                    <a:pt x="6" y="20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2"/>
                  </a:lnTo>
                  <a:lnTo>
                    <a:pt x="6" y="23"/>
                  </a:lnTo>
                  <a:lnTo>
                    <a:pt x="6" y="24"/>
                  </a:lnTo>
                  <a:lnTo>
                    <a:pt x="6" y="24"/>
                  </a:lnTo>
                  <a:lnTo>
                    <a:pt x="6" y="25"/>
                  </a:lnTo>
                  <a:lnTo>
                    <a:pt x="6" y="27"/>
                  </a:lnTo>
                  <a:lnTo>
                    <a:pt x="6" y="31"/>
                  </a:lnTo>
                  <a:lnTo>
                    <a:pt x="6" y="32"/>
                  </a:lnTo>
                  <a:lnTo>
                    <a:pt x="6" y="32"/>
                  </a:lnTo>
                  <a:lnTo>
                    <a:pt x="6" y="33"/>
                  </a:lnTo>
                  <a:lnTo>
                    <a:pt x="6" y="35"/>
                  </a:lnTo>
                  <a:lnTo>
                    <a:pt x="6" y="40"/>
                  </a:lnTo>
                  <a:lnTo>
                    <a:pt x="6" y="41"/>
                  </a:lnTo>
                  <a:lnTo>
                    <a:pt x="6" y="42"/>
                  </a:lnTo>
                  <a:lnTo>
                    <a:pt x="6" y="43"/>
                  </a:lnTo>
                  <a:lnTo>
                    <a:pt x="6" y="46"/>
                  </a:lnTo>
                  <a:lnTo>
                    <a:pt x="6" y="51"/>
                  </a:lnTo>
                  <a:lnTo>
                    <a:pt x="6" y="63"/>
                  </a:lnTo>
                  <a:lnTo>
                    <a:pt x="6" y="64"/>
                  </a:lnTo>
                  <a:lnTo>
                    <a:pt x="6" y="65"/>
                  </a:lnTo>
                  <a:lnTo>
                    <a:pt x="6" y="67"/>
                  </a:lnTo>
                  <a:lnTo>
                    <a:pt x="6" y="70"/>
                  </a:lnTo>
                  <a:lnTo>
                    <a:pt x="6" y="77"/>
                  </a:lnTo>
                  <a:lnTo>
                    <a:pt x="7" y="92"/>
                  </a:lnTo>
                  <a:lnTo>
                    <a:pt x="7" y="93"/>
                  </a:lnTo>
                  <a:lnTo>
                    <a:pt x="7" y="94"/>
                  </a:lnTo>
                  <a:lnTo>
                    <a:pt x="7" y="96"/>
                  </a:lnTo>
                  <a:lnTo>
                    <a:pt x="7" y="99"/>
                  </a:lnTo>
                  <a:lnTo>
                    <a:pt x="7" y="107"/>
                  </a:lnTo>
                  <a:lnTo>
                    <a:pt x="7" y="121"/>
                  </a:lnTo>
                  <a:lnTo>
                    <a:pt x="7" y="122"/>
                  </a:lnTo>
                  <a:lnTo>
                    <a:pt x="7" y="123"/>
                  </a:lnTo>
                  <a:lnTo>
                    <a:pt x="7" y="124"/>
                  </a:lnTo>
                  <a:lnTo>
                    <a:pt x="7" y="128"/>
                  </a:lnTo>
                  <a:lnTo>
                    <a:pt x="7" y="134"/>
                  </a:lnTo>
                  <a:lnTo>
                    <a:pt x="7" y="146"/>
                  </a:lnTo>
                  <a:lnTo>
                    <a:pt x="7" y="147"/>
                  </a:lnTo>
                  <a:lnTo>
                    <a:pt x="7" y="148"/>
                  </a:lnTo>
                  <a:lnTo>
                    <a:pt x="7" y="149"/>
                  </a:lnTo>
                  <a:lnTo>
                    <a:pt x="7" y="152"/>
                  </a:lnTo>
                  <a:lnTo>
                    <a:pt x="7" y="157"/>
                  </a:lnTo>
                  <a:lnTo>
                    <a:pt x="7" y="158"/>
                  </a:lnTo>
                  <a:lnTo>
                    <a:pt x="7" y="158"/>
                  </a:lnTo>
                  <a:lnTo>
                    <a:pt x="7" y="160"/>
                  </a:lnTo>
                  <a:lnTo>
                    <a:pt x="7" y="162"/>
                  </a:lnTo>
                  <a:lnTo>
                    <a:pt x="8" y="167"/>
                  </a:lnTo>
                  <a:lnTo>
                    <a:pt x="8" y="167"/>
                  </a:lnTo>
                  <a:lnTo>
                    <a:pt x="8" y="168"/>
                  </a:lnTo>
                  <a:lnTo>
                    <a:pt x="8" y="169"/>
                  </a:lnTo>
                  <a:lnTo>
                    <a:pt x="8" y="171"/>
                  </a:lnTo>
                  <a:lnTo>
                    <a:pt x="8" y="172"/>
                  </a:lnTo>
                  <a:lnTo>
                    <a:pt x="8" y="172"/>
                  </a:lnTo>
                  <a:lnTo>
                    <a:pt x="8" y="173"/>
                  </a:lnTo>
                  <a:lnTo>
                    <a:pt x="8" y="175"/>
                  </a:lnTo>
                  <a:lnTo>
                    <a:pt x="8" y="175"/>
                  </a:lnTo>
                  <a:lnTo>
                    <a:pt x="8" y="176"/>
                  </a:lnTo>
                  <a:lnTo>
                    <a:pt x="8" y="177"/>
                  </a:lnTo>
                  <a:lnTo>
                    <a:pt x="8" y="178"/>
                  </a:lnTo>
                  <a:lnTo>
                    <a:pt x="8" y="179"/>
                  </a:lnTo>
                  <a:lnTo>
                    <a:pt x="8" y="179"/>
                  </a:lnTo>
                  <a:lnTo>
                    <a:pt x="8" y="180"/>
                  </a:lnTo>
                  <a:lnTo>
                    <a:pt x="8" y="181"/>
                  </a:lnTo>
                  <a:lnTo>
                    <a:pt x="8" y="181"/>
                  </a:lnTo>
                  <a:lnTo>
                    <a:pt x="8" y="182"/>
                  </a:lnTo>
                  <a:lnTo>
                    <a:pt x="8" y="182"/>
                  </a:lnTo>
                  <a:lnTo>
                    <a:pt x="8" y="182"/>
                  </a:lnTo>
                  <a:lnTo>
                    <a:pt x="8" y="183"/>
                  </a:lnTo>
                  <a:lnTo>
                    <a:pt x="8" y="183"/>
                  </a:lnTo>
                  <a:lnTo>
                    <a:pt x="8" y="183"/>
                  </a:lnTo>
                  <a:lnTo>
                    <a:pt x="8" y="184"/>
                  </a:lnTo>
                  <a:lnTo>
                    <a:pt x="8" y="184"/>
                  </a:lnTo>
                  <a:lnTo>
                    <a:pt x="8" y="184"/>
                  </a:lnTo>
                  <a:lnTo>
                    <a:pt x="8" y="185"/>
                  </a:lnTo>
                  <a:lnTo>
                    <a:pt x="8" y="185"/>
                  </a:lnTo>
                  <a:lnTo>
                    <a:pt x="8" y="185"/>
                  </a:lnTo>
                  <a:lnTo>
                    <a:pt x="8" y="185"/>
                  </a:lnTo>
                  <a:lnTo>
                    <a:pt x="8" y="185"/>
                  </a:lnTo>
                  <a:lnTo>
                    <a:pt x="8" y="185"/>
                  </a:lnTo>
                  <a:lnTo>
                    <a:pt x="8" y="185"/>
                  </a:lnTo>
                  <a:lnTo>
                    <a:pt x="8" y="185"/>
                  </a:lnTo>
                  <a:lnTo>
                    <a:pt x="8" y="186"/>
                  </a:lnTo>
                  <a:lnTo>
                    <a:pt x="8" y="186"/>
                  </a:lnTo>
                  <a:lnTo>
                    <a:pt x="8" y="186"/>
                  </a:lnTo>
                  <a:lnTo>
                    <a:pt x="8" y="186"/>
                  </a:lnTo>
                  <a:lnTo>
                    <a:pt x="8" y="186"/>
                  </a:lnTo>
                  <a:lnTo>
                    <a:pt x="8" y="186"/>
                  </a:lnTo>
                  <a:lnTo>
                    <a:pt x="8" y="186"/>
                  </a:lnTo>
                  <a:lnTo>
                    <a:pt x="8" y="186"/>
                  </a:lnTo>
                  <a:lnTo>
                    <a:pt x="8" y="186"/>
                  </a:lnTo>
                  <a:lnTo>
                    <a:pt x="8" y="186"/>
                  </a:lnTo>
                  <a:lnTo>
                    <a:pt x="8" y="186"/>
                  </a:lnTo>
                  <a:lnTo>
                    <a:pt x="8" y="186"/>
                  </a:lnTo>
                  <a:lnTo>
                    <a:pt x="8" y="186"/>
                  </a:lnTo>
                  <a:lnTo>
                    <a:pt x="8" y="186"/>
                  </a:lnTo>
                  <a:lnTo>
                    <a:pt x="8" y="186"/>
                  </a:lnTo>
                  <a:lnTo>
                    <a:pt x="8" y="186"/>
                  </a:lnTo>
                  <a:lnTo>
                    <a:pt x="8" y="186"/>
                  </a:lnTo>
                  <a:lnTo>
                    <a:pt x="8" y="186"/>
                  </a:lnTo>
                  <a:lnTo>
                    <a:pt x="8" y="186"/>
                  </a:lnTo>
                  <a:lnTo>
                    <a:pt x="8" y="185"/>
                  </a:lnTo>
                  <a:lnTo>
                    <a:pt x="8" y="185"/>
                  </a:lnTo>
                  <a:lnTo>
                    <a:pt x="8" y="185"/>
                  </a:lnTo>
                  <a:lnTo>
                    <a:pt x="8" y="185"/>
                  </a:lnTo>
                  <a:lnTo>
                    <a:pt x="8" y="185"/>
                  </a:lnTo>
                  <a:lnTo>
                    <a:pt x="8" y="185"/>
                  </a:lnTo>
                  <a:lnTo>
                    <a:pt x="8" y="185"/>
                  </a:lnTo>
                  <a:lnTo>
                    <a:pt x="8" y="185"/>
                  </a:lnTo>
                  <a:lnTo>
                    <a:pt x="8" y="184"/>
                  </a:lnTo>
                  <a:lnTo>
                    <a:pt x="8" y="184"/>
                  </a:lnTo>
                  <a:lnTo>
                    <a:pt x="8" y="184"/>
                  </a:lnTo>
                  <a:lnTo>
                    <a:pt x="8" y="183"/>
                  </a:lnTo>
                  <a:lnTo>
                    <a:pt x="8" y="183"/>
                  </a:lnTo>
                  <a:lnTo>
                    <a:pt x="8" y="183"/>
                  </a:lnTo>
                  <a:lnTo>
                    <a:pt x="8" y="182"/>
                  </a:lnTo>
                  <a:lnTo>
                    <a:pt x="8" y="181"/>
                  </a:lnTo>
                  <a:lnTo>
                    <a:pt x="9" y="181"/>
                  </a:lnTo>
                  <a:lnTo>
                    <a:pt x="9" y="181"/>
                  </a:lnTo>
                  <a:lnTo>
                    <a:pt x="9" y="180"/>
                  </a:lnTo>
                  <a:lnTo>
                    <a:pt x="9" y="179"/>
                  </a:lnTo>
                  <a:lnTo>
                    <a:pt x="9" y="178"/>
                  </a:lnTo>
                  <a:lnTo>
                    <a:pt x="9" y="178"/>
                  </a:lnTo>
                  <a:lnTo>
                    <a:pt x="9" y="177"/>
                  </a:lnTo>
                  <a:lnTo>
                    <a:pt x="9" y="176"/>
                  </a:lnTo>
                  <a:lnTo>
                    <a:pt x="9" y="175"/>
                  </a:lnTo>
                  <a:lnTo>
                    <a:pt x="9" y="175"/>
                  </a:lnTo>
                  <a:lnTo>
                    <a:pt x="9" y="174"/>
                  </a:lnTo>
                  <a:lnTo>
                    <a:pt x="9" y="172"/>
                  </a:lnTo>
                  <a:lnTo>
                    <a:pt x="9" y="168"/>
                  </a:lnTo>
                  <a:lnTo>
                    <a:pt x="9" y="167"/>
                  </a:lnTo>
                  <a:lnTo>
                    <a:pt x="9" y="167"/>
                  </a:lnTo>
                  <a:lnTo>
                    <a:pt x="9" y="166"/>
                  </a:lnTo>
                  <a:lnTo>
                    <a:pt x="9" y="164"/>
                  </a:lnTo>
                  <a:lnTo>
                    <a:pt x="9" y="159"/>
                  </a:lnTo>
                  <a:lnTo>
                    <a:pt x="9" y="149"/>
                  </a:lnTo>
                  <a:lnTo>
                    <a:pt x="9" y="148"/>
                  </a:lnTo>
                  <a:lnTo>
                    <a:pt x="9" y="147"/>
                  </a:lnTo>
                  <a:lnTo>
                    <a:pt x="9" y="146"/>
                  </a:lnTo>
                  <a:lnTo>
                    <a:pt x="9" y="143"/>
                  </a:lnTo>
                  <a:lnTo>
                    <a:pt x="9" y="137"/>
                  </a:lnTo>
                  <a:lnTo>
                    <a:pt x="9" y="125"/>
                  </a:lnTo>
                  <a:lnTo>
                    <a:pt x="9" y="124"/>
                  </a:lnTo>
                  <a:lnTo>
                    <a:pt x="9" y="123"/>
                  </a:lnTo>
                  <a:lnTo>
                    <a:pt x="9" y="122"/>
                  </a:lnTo>
                  <a:lnTo>
                    <a:pt x="9" y="119"/>
                  </a:lnTo>
                  <a:lnTo>
                    <a:pt x="10" y="112"/>
                  </a:lnTo>
                  <a:lnTo>
                    <a:pt x="10" y="98"/>
                  </a:lnTo>
                  <a:lnTo>
                    <a:pt x="10" y="97"/>
                  </a:lnTo>
                  <a:lnTo>
                    <a:pt x="10" y="96"/>
                  </a:lnTo>
                  <a:lnTo>
                    <a:pt x="10" y="94"/>
                  </a:lnTo>
                  <a:lnTo>
                    <a:pt x="10" y="91"/>
                  </a:lnTo>
                  <a:lnTo>
                    <a:pt x="10" y="84"/>
                  </a:lnTo>
                  <a:lnTo>
                    <a:pt x="10" y="71"/>
                  </a:lnTo>
                  <a:lnTo>
                    <a:pt x="10" y="71"/>
                  </a:lnTo>
                  <a:lnTo>
                    <a:pt x="10" y="70"/>
                  </a:lnTo>
                  <a:lnTo>
                    <a:pt x="10" y="69"/>
                  </a:lnTo>
                  <a:lnTo>
                    <a:pt x="10" y="66"/>
                  </a:lnTo>
                  <a:lnTo>
                    <a:pt x="10" y="60"/>
                  </a:lnTo>
                  <a:lnTo>
                    <a:pt x="10" y="60"/>
                  </a:lnTo>
                  <a:lnTo>
                    <a:pt x="10" y="59"/>
                  </a:lnTo>
                  <a:lnTo>
                    <a:pt x="10" y="58"/>
                  </a:lnTo>
                  <a:lnTo>
                    <a:pt x="10" y="55"/>
                  </a:lnTo>
                  <a:lnTo>
                    <a:pt x="10" y="50"/>
                  </a:lnTo>
                  <a:lnTo>
                    <a:pt x="10" y="50"/>
                  </a:lnTo>
                  <a:lnTo>
                    <a:pt x="10" y="49"/>
                  </a:lnTo>
                  <a:lnTo>
                    <a:pt x="10" y="48"/>
                  </a:lnTo>
                  <a:lnTo>
                    <a:pt x="10" y="46"/>
                  </a:lnTo>
                  <a:lnTo>
                    <a:pt x="10" y="42"/>
                  </a:lnTo>
                  <a:lnTo>
                    <a:pt x="10" y="41"/>
                  </a:lnTo>
                  <a:lnTo>
                    <a:pt x="10" y="41"/>
                  </a:lnTo>
                  <a:lnTo>
                    <a:pt x="10" y="40"/>
                  </a:lnTo>
                  <a:lnTo>
                    <a:pt x="10" y="38"/>
                  </a:lnTo>
                  <a:lnTo>
                    <a:pt x="10" y="35"/>
                  </a:lnTo>
                  <a:lnTo>
                    <a:pt x="10" y="34"/>
                  </a:lnTo>
                  <a:lnTo>
                    <a:pt x="10" y="34"/>
                  </a:lnTo>
                  <a:lnTo>
                    <a:pt x="10" y="33"/>
                  </a:lnTo>
                  <a:lnTo>
                    <a:pt x="10" y="32"/>
                  </a:lnTo>
                  <a:lnTo>
                    <a:pt x="11" y="31"/>
                  </a:lnTo>
                  <a:lnTo>
                    <a:pt x="11" y="31"/>
                  </a:lnTo>
                  <a:lnTo>
                    <a:pt x="11" y="30"/>
                  </a:lnTo>
                  <a:lnTo>
                    <a:pt x="11" y="29"/>
                  </a:lnTo>
                  <a:lnTo>
                    <a:pt x="11" y="29"/>
                  </a:lnTo>
                  <a:lnTo>
                    <a:pt x="11" y="29"/>
                  </a:lnTo>
                  <a:lnTo>
                    <a:pt x="11" y="28"/>
                  </a:lnTo>
                  <a:lnTo>
                    <a:pt x="11" y="28"/>
                  </a:lnTo>
                  <a:lnTo>
                    <a:pt x="11" y="28"/>
                  </a:lnTo>
                  <a:lnTo>
                    <a:pt x="11" y="27"/>
                  </a:lnTo>
                  <a:lnTo>
                    <a:pt x="11" y="27"/>
                  </a:lnTo>
                  <a:lnTo>
                    <a:pt x="11" y="27"/>
                  </a:lnTo>
                  <a:lnTo>
                    <a:pt x="11" y="27"/>
                  </a:lnTo>
                  <a:lnTo>
                    <a:pt x="11" y="26"/>
                  </a:lnTo>
                  <a:lnTo>
                    <a:pt x="11" y="26"/>
                  </a:lnTo>
                  <a:lnTo>
                    <a:pt x="11" y="26"/>
                  </a:lnTo>
                  <a:lnTo>
                    <a:pt x="11" y="26"/>
                  </a:lnTo>
                  <a:lnTo>
                    <a:pt x="11" y="26"/>
                  </a:lnTo>
                  <a:lnTo>
                    <a:pt x="11" y="26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6"/>
                  </a:lnTo>
                  <a:lnTo>
                    <a:pt x="11" y="26"/>
                  </a:lnTo>
                  <a:lnTo>
                    <a:pt x="11" y="26"/>
                  </a:lnTo>
                  <a:lnTo>
                    <a:pt x="11" y="26"/>
                  </a:lnTo>
                </a:path>
              </a:pathLst>
            </a:custGeom>
            <a:noFill/>
            <a:ln w="3175" cap="sq">
              <a:solidFill>
                <a:srgbClr val="008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02" name="Freeform 161"/>
            <p:cNvSpPr>
              <a:spLocks/>
            </p:cNvSpPr>
            <p:nvPr/>
          </p:nvSpPr>
          <p:spPr bwMode="auto">
            <a:xfrm>
              <a:off x="2160241" y="3653979"/>
              <a:ext cx="19050" cy="234950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0" y="5"/>
                </a:cxn>
                <a:cxn ang="0">
                  <a:pos x="0" y="11"/>
                </a:cxn>
                <a:cxn ang="0">
                  <a:pos x="1" y="27"/>
                </a:cxn>
                <a:cxn ang="0">
                  <a:pos x="1" y="71"/>
                </a:cxn>
                <a:cxn ang="0">
                  <a:pos x="2" y="101"/>
                </a:cxn>
                <a:cxn ang="0">
                  <a:pos x="2" y="127"/>
                </a:cxn>
                <a:cxn ang="0">
                  <a:pos x="2" y="137"/>
                </a:cxn>
                <a:cxn ang="0">
                  <a:pos x="2" y="143"/>
                </a:cxn>
                <a:cxn ang="0">
                  <a:pos x="3" y="146"/>
                </a:cxn>
                <a:cxn ang="0">
                  <a:pos x="3" y="147"/>
                </a:cxn>
                <a:cxn ang="0">
                  <a:pos x="3" y="148"/>
                </a:cxn>
                <a:cxn ang="0">
                  <a:pos x="3" y="148"/>
                </a:cxn>
                <a:cxn ang="0">
                  <a:pos x="3" y="148"/>
                </a:cxn>
                <a:cxn ang="0">
                  <a:pos x="3" y="147"/>
                </a:cxn>
                <a:cxn ang="0">
                  <a:pos x="3" y="145"/>
                </a:cxn>
                <a:cxn ang="0">
                  <a:pos x="3" y="141"/>
                </a:cxn>
                <a:cxn ang="0">
                  <a:pos x="3" y="132"/>
                </a:cxn>
                <a:cxn ang="0">
                  <a:pos x="4" y="110"/>
                </a:cxn>
                <a:cxn ang="0">
                  <a:pos x="4" y="62"/>
                </a:cxn>
                <a:cxn ang="0">
                  <a:pos x="5" y="31"/>
                </a:cxn>
                <a:cxn ang="0">
                  <a:pos x="5" y="23"/>
                </a:cxn>
                <a:cxn ang="0">
                  <a:pos x="5" y="15"/>
                </a:cxn>
                <a:cxn ang="0">
                  <a:pos x="5" y="12"/>
                </a:cxn>
                <a:cxn ang="0">
                  <a:pos x="5" y="11"/>
                </a:cxn>
                <a:cxn ang="0">
                  <a:pos x="6" y="11"/>
                </a:cxn>
                <a:cxn ang="0">
                  <a:pos x="6" y="11"/>
                </a:cxn>
                <a:cxn ang="0">
                  <a:pos x="6" y="11"/>
                </a:cxn>
                <a:cxn ang="0">
                  <a:pos x="6" y="12"/>
                </a:cxn>
                <a:cxn ang="0">
                  <a:pos x="6" y="13"/>
                </a:cxn>
                <a:cxn ang="0">
                  <a:pos x="6" y="19"/>
                </a:cxn>
                <a:cxn ang="0">
                  <a:pos x="6" y="29"/>
                </a:cxn>
                <a:cxn ang="0">
                  <a:pos x="7" y="52"/>
                </a:cxn>
                <a:cxn ang="0">
                  <a:pos x="7" y="74"/>
                </a:cxn>
                <a:cxn ang="0">
                  <a:pos x="7" y="100"/>
                </a:cxn>
                <a:cxn ang="0">
                  <a:pos x="7" y="111"/>
                </a:cxn>
                <a:cxn ang="0">
                  <a:pos x="8" y="124"/>
                </a:cxn>
                <a:cxn ang="0">
                  <a:pos x="8" y="129"/>
                </a:cxn>
                <a:cxn ang="0">
                  <a:pos x="8" y="133"/>
                </a:cxn>
                <a:cxn ang="0">
                  <a:pos x="8" y="135"/>
                </a:cxn>
                <a:cxn ang="0">
                  <a:pos x="8" y="136"/>
                </a:cxn>
                <a:cxn ang="0">
                  <a:pos x="8" y="136"/>
                </a:cxn>
                <a:cxn ang="0">
                  <a:pos x="8" y="136"/>
                </a:cxn>
                <a:cxn ang="0">
                  <a:pos x="8" y="136"/>
                </a:cxn>
                <a:cxn ang="0">
                  <a:pos x="9" y="135"/>
                </a:cxn>
                <a:cxn ang="0">
                  <a:pos x="9" y="132"/>
                </a:cxn>
                <a:cxn ang="0">
                  <a:pos x="9" y="127"/>
                </a:cxn>
                <a:cxn ang="0">
                  <a:pos x="9" y="109"/>
                </a:cxn>
                <a:cxn ang="0">
                  <a:pos x="10" y="90"/>
                </a:cxn>
                <a:cxn ang="0">
                  <a:pos x="10" y="64"/>
                </a:cxn>
                <a:cxn ang="0">
                  <a:pos x="10" y="47"/>
                </a:cxn>
                <a:cxn ang="0">
                  <a:pos x="11" y="34"/>
                </a:cxn>
                <a:cxn ang="0">
                  <a:pos x="11" y="28"/>
                </a:cxn>
                <a:cxn ang="0">
                  <a:pos x="11" y="24"/>
                </a:cxn>
                <a:cxn ang="0">
                  <a:pos x="11" y="23"/>
                </a:cxn>
                <a:cxn ang="0">
                  <a:pos x="11" y="22"/>
                </a:cxn>
                <a:cxn ang="0">
                  <a:pos x="11" y="22"/>
                </a:cxn>
                <a:cxn ang="0">
                  <a:pos x="11" y="22"/>
                </a:cxn>
                <a:cxn ang="0">
                  <a:pos x="11" y="22"/>
                </a:cxn>
                <a:cxn ang="0">
                  <a:pos x="11" y="23"/>
                </a:cxn>
                <a:cxn ang="0">
                  <a:pos x="11" y="26"/>
                </a:cxn>
                <a:cxn ang="0">
                  <a:pos x="12" y="32"/>
                </a:cxn>
              </a:cxnLst>
              <a:rect l="0" t="0" r="r" b="b"/>
              <a:pathLst>
                <a:path w="12" h="14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5"/>
                  </a:lnTo>
                  <a:lnTo>
                    <a:pt x="0" y="6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8"/>
                  </a:lnTo>
                  <a:lnTo>
                    <a:pt x="0" y="9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1" y="17"/>
                  </a:lnTo>
                  <a:lnTo>
                    <a:pt x="1" y="17"/>
                  </a:lnTo>
                  <a:lnTo>
                    <a:pt x="1" y="18"/>
                  </a:lnTo>
                  <a:lnTo>
                    <a:pt x="1" y="19"/>
                  </a:lnTo>
                  <a:lnTo>
                    <a:pt x="1" y="21"/>
                  </a:lnTo>
                  <a:lnTo>
                    <a:pt x="1" y="26"/>
                  </a:lnTo>
                  <a:lnTo>
                    <a:pt x="1" y="27"/>
                  </a:lnTo>
                  <a:lnTo>
                    <a:pt x="1" y="27"/>
                  </a:lnTo>
                  <a:lnTo>
                    <a:pt x="1" y="28"/>
                  </a:lnTo>
                  <a:lnTo>
                    <a:pt x="1" y="31"/>
                  </a:lnTo>
                  <a:lnTo>
                    <a:pt x="1" y="36"/>
                  </a:lnTo>
                  <a:lnTo>
                    <a:pt x="1" y="46"/>
                  </a:lnTo>
                  <a:lnTo>
                    <a:pt x="1" y="69"/>
                  </a:lnTo>
                  <a:lnTo>
                    <a:pt x="1" y="70"/>
                  </a:lnTo>
                  <a:lnTo>
                    <a:pt x="1" y="71"/>
                  </a:lnTo>
                  <a:lnTo>
                    <a:pt x="1" y="73"/>
                  </a:lnTo>
                  <a:lnTo>
                    <a:pt x="1" y="76"/>
                  </a:lnTo>
                  <a:lnTo>
                    <a:pt x="1" y="82"/>
                  </a:lnTo>
                  <a:lnTo>
                    <a:pt x="2" y="95"/>
                  </a:lnTo>
                  <a:lnTo>
                    <a:pt x="2" y="96"/>
                  </a:lnTo>
                  <a:lnTo>
                    <a:pt x="2" y="96"/>
                  </a:lnTo>
                  <a:lnTo>
                    <a:pt x="2" y="98"/>
                  </a:lnTo>
                  <a:lnTo>
                    <a:pt x="2" y="101"/>
                  </a:lnTo>
                  <a:lnTo>
                    <a:pt x="2" y="107"/>
                  </a:lnTo>
                  <a:lnTo>
                    <a:pt x="2" y="117"/>
                  </a:lnTo>
                  <a:lnTo>
                    <a:pt x="2" y="118"/>
                  </a:lnTo>
                  <a:lnTo>
                    <a:pt x="2" y="119"/>
                  </a:lnTo>
                  <a:lnTo>
                    <a:pt x="2" y="120"/>
                  </a:lnTo>
                  <a:lnTo>
                    <a:pt x="2" y="122"/>
                  </a:lnTo>
                  <a:lnTo>
                    <a:pt x="2" y="126"/>
                  </a:lnTo>
                  <a:lnTo>
                    <a:pt x="2" y="127"/>
                  </a:lnTo>
                  <a:lnTo>
                    <a:pt x="2" y="128"/>
                  </a:lnTo>
                  <a:lnTo>
                    <a:pt x="2" y="128"/>
                  </a:lnTo>
                  <a:lnTo>
                    <a:pt x="2" y="130"/>
                  </a:lnTo>
                  <a:lnTo>
                    <a:pt x="2" y="134"/>
                  </a:lnTo>
                  <a:lnTo>
                    <a:pt x="2" y="135"/>
                  </a:lnTo>
                  <a:lnTo>
                    <a:pt x="2" y="135"/>
                  </a:lnTo>
                  <a:lnTo>
                    <a:pt x="2" y="136"/>
                  </a:lnTo>
                  <a:lnTo>
                    <a:pt x="2" y="137"/>
                  </a:lnTo>
                  <a:lnTo>
                    <a:pt x="2" y="138"/>
                  </a:lnTo>
                  <a:lnTo>
                    <a:pt x="2" y="138"/>
                  </a:lnTo>
                  <a:lnTo>
                    <a:pt x="2" y="139"/>
                  </a:lnTo>
                  <a:lnTo>
                    <a:pt x="2" y="140"/>
                  </a:lnTo>
                  <a:lnTo>
                    <a:pt x="2" y="140"/>
                  </a:lnTo>
                  <a:lnTo>
                    <a:pt x="2" y="141"/>
                  </a:lnTo>
                  <a:lnTo>
                    <a:pt x="2" y="141"/>
                  </a:lnTo>
                  <a:lnTo>
                    <a:pt x="2" y="143"/>
                  </a:lnTo>
                  <a:lnTo>
                    <a:pt x="2" y="143"/>
                  </a:lnTo>
                  <a:lnTo>
                    <a:pt x="3" y="143"/>
                  </a:lnTo>
                  <a:lnTo>
                    <a:pt x="3" y="144"/>
                  </a:lnTo>
                  <a:lnTo>
                    <a:pt x="3" y="144"/>
                  </a:lnTo>
                  <a:lnTo>
                    <a:pt x="3" y="145"/>
                  </a:lnTo>
                  <a:lnTo>
                    <a:pt x="3" y="145"/>
                  </a:lnTo>
                  <a:lnTo>
                    <a:pt x="3" y="145"/>
                  </a:lnTo>
                  <a:lnTo>
                    <a:pt x="3" y="146"/>
                  </a:lnTo>
                  <a:lnTo>
                    <a:pt x="3" y="146"/>
                  </a:lnTo>
                  <a:lnTo>
                    <a:pt x="3" y="146"/>
                  </a:lnTo>
                  <a:lnTo>
                    <a:pt x="3" y="146"/>
                  </a:lnTo>
                  <a:lnTo>
                    <a:pt x="3" y="146"/>
                  </a:lnTo>
                  <a:lnTo>
                    <a:pt x="3" y="147"/>
                  </a:lnTo>
                  <a:lnTo>
                    <a:pt x="3" y="147"/>
                  </a:lnTo>
                  <a:lnTo>
                    <a:pt x="3" y="147"/>
                  </a:lnTo>
                  <a:lnTo>
                    <a:pt x="3" y="147"/>
                  </a:lnTo>
                  <a:lnTo>
                    <a:pt x="3" y="147"/>
                  </a:lnTo>
                  <a:lnTo>
                    <a:pt x="3" y="147"/>
                  </a:lnTo>
                  <a:lnTo>
                    <a:pt x="3" y="148"/>
                  </a:lnTo>
                  <a:lnTo>
                    <a:pt x="3" y="148"/>
                  </a:lnTo>
                  <a:lnTo>
                    <a:pt x="3" y="148"/>
                  </a:lnTo>
                  <a:lnTo>
                    <a:pt x="3" y="148"/>
                  </a:lnTo>
                  <a:lnTo>
                    <a:pt x="3" y="148"/>
                  </a:lnTo>
                  <a:lnTo>
                    <a:pt x="3" y="148"/>
                  </a:lnTo>
                  <a:lnTo>
                    <a:pt x="3" y="148"/>
                  </a:lnTo>
                  <a:lnTo>
                    <a:pt x="3" y="148"/>
                  </a:lnTo>
                  <a:lnTo>
                    <a:pt x="3" y="148"/>
                  </a:lnTo>
                  <a:lnTo>
                    <a:pt x="3" y="148"/>
                  </a:lnTo>
                  <a:lnTo>
                    <a:pt x="3" y="148"/>
                  </a:lnTo>
                  <a:lnTo>
                    <a:pt x="3" y="148"/>
                  </a:lnTo>
                  <a:lnTo>
                    <a:pt x="3" y="148"/>
                  </a:lnTo>
                  <a:lnTo>
                    <a:pt x="3" y="148"/>
                  </a:lnTo>
                  <a:lnTo>
                    <a:pt x="3" y="148"/>
                  </a:lnTo>
                  <a:lnTo>
                    <a:pt x="3" y="148"/>
                  </a:lnTo>
                  <a:lnTo>
                    <a:pt x="3" y="148"/>
                  </a:lnTo>
                  <a:lnTo>
                    <a:pt x="3" y="148"/>
                  </a:lnTo>
                  <a:lnTo>
                    <a:pt x="3" y="148"/>
                  </a:lnTo>
                  <a:lnTo>
                    <a:pt x="3" y="148"/>
                  </a:lnTo>
                  <a:lnTo>
                    <a:pt x="3" y="148"/>
                  </a:lnTo>
                  <a:lnTo>
                    <a:pt x="3" y="148"/>
                  </a:lnTo>
                  <a:lnTo>
                    <a:pt x="3" y="148"/>
                  </a:lnTo>
                  <a:lnTo>
                    <a:pt x="3" y="148"/>
                  </a:lnTo>
                  <a:lnTo>
                    <a:pt x="3" y="148"/>
                  </a:lnTo>
                  <a:lnTo>
                    <a:pt x="3" y="147"/>
                  </a:lnTo>
                  <a:lnTo>
                    <a:pt x="3" y="147"/>
                  </a:lnTo>
                  <a:lnTo>
                    <a:pt x="3" y="147"/>
                  </a:lnTo>
                  <a:lnTo>
                    <a:pt x="3" y="147"/>
                  </a:lnTo>
                  <a:lnTo>
                    <a:pt x="3" y="147"/>
                  </a:lnTo>
                  <a:lnTo>
                    <a:pt x="3" y="147"/>
                  </a:lnTo>
                  <a:lnTo>
                    <a:pt x="3" y="146"/>
                  </a:lnTo>
                  <a:lnTo>
                    <a:pt x="3" y="146"/>
                  </a:lnTo>
                  <a:lnTo>
                    <a:pt x="3" y="146"/>
                  </a:lnTo>
                  <a:lnTo>
                    <a:pt x="3" y="146"/>
                  </a:lnTo>
                  <a:lnTo>
                    <a:pt x="3" y="146"/>
                  </a:lnTo>
                  <a:lnTo>
                    <a:pt x="3" y="145"/>
                  </a:lnTo>
                  <a:lnTo>
                    <a:pt x="3" y="145"/>
                  </a:lnTo>
                  <a:lnTo>
                    <a:pt x="3" y="144"/>
                  </a:lnTo>
                  <a:lnTo>
                    <a:pt x="3" y="144"/>
                  </a:lnTo>
                  <a:lnTo>
                    <a:pt x="3" y="144"/>
                  </a:lnTo>
                  <a:lnTo>
                    <a:pt x="3" y="143"/>
                  </a:lnTo>
                  <a:lnTo>
                    <a:pt x="3" y="142"/>
                  </a:lnTo>
                  <a:lnTo>
                    <a:pt x="3" y="142"/>
                  </a:lnTo>
                  <a:lnTo>
                    <a:pt x="3" y="141"/>
                  </a:lnTo>
                  <a:lnTo>
                    <a:pt x="3" y="141"/>
                  </a:lnTo>
                  <a:lnTo>
                    <a:pt x="3" y="140"/>
                  </a:lnTo>
                  <a:lnTo>
                    <a:pt x="3" y="139"/>
                  </a:lnTo>
                  <a:lnTo>
                    <a:pt x="3" y="139"/>
                  </a:lnTo>
                  <a:lnTo>
                    <a:pt x="3" y="138"/>
                  </a:lnTo>
                  <a:lnTo>
                    <a:pt x="3" y="136"/>
                  </a:lnTo>
                  <a:lnTo>
                    <a:pt x="3" y="133"/>
                  </a:lnTo>
                  <a:lnTo>
                    <a:pt x="3" y="132"/>
                  </a:lnTo>
                  <a:lnTo>
                    <a:pt x="3" y="132"/>
                  </a:lnTo>
                  <a:lnTo>
                    <a:pt x="3" y="131"/>
                  </a:lnTo>
                  <a:lnTo>
                    <a:pt x="3" y="129"/>
                  </a:lnTo>
                  <a:lnTo>
                    <a:pt x="3" y="125"/>
                  </a:lnTo>
                  <a:lnTo>
                    <a:pt x="4" y="115"/>
                  </a:lnTo>
                  <a:lnTo>
                    <a:pt x="4" y="115"/>
                  </a:lnTo>
                  <a:lnTo>
                    <a:pt x="4" y="114"/>
                  </a:lnTo>
                  <a:lnTo>
                    <a:pt x="4" y="113"/>
                  </a:lnTo>
                  <a:lnTo>
                    <a:pt x="4" y="110"/>
                  </a:lnTo>
                  <a:lnTo>
                    <a:pt x="4" y="105"/>
                  </a:lnTo>
                  <a:lnTo>
                    <a:pt x="4" y="95"/>
                  </a:lnTo>
                  <a:lnTo>
                    <a:pt x="4" y="73"/>
                  </a:lnTo>
                  <a:lnTo>
                    <a:pt x="4" y="72"/>
                  </a:lnTo>
                  <a:lnTo>
                    <a:pt x="4" y="72"/>
                  </a:lnTo>
                  <a:lnTo>
                    <a:pt x="4" y="70"/>
                  </a:lnTo>
                  <a:lnTo>
                    <a:pt x="4" y="67"/>
                  </a:lnTo>
                  <a:lnTo>
                    <a:pt x="4" y="62"/>
                  </a:lnTo>
                  <a:lnTo>
                    <a:pt x="4" y="50"/>
                  </a:lnTo>
                  <a:lnTo>
                    <a:pt x="4" y="50"/>
                  </a:lnTo>
                  <a:lnTo>
                    <a:pt x="5" y="49"/>
                  </a:lnTo>
                  <a:lnTo>
                    <a:pt x="5" y="48"/>
                  </a:lnTo>
                  <a:lnTo>
                    <a:pt x="5" y="45"/>
                  </a:lnTo>
                  <a:lnTo>
                    <a:pt x="5" y="40"/>
                  </a:lnTo>
                  <a:lnTo>
                    <a:pt x="5" y="31"/>
                  </a:lnTo>
                  <a:lnTo>
                    <a:pt x="5" y="31"/>
                  </a:lnTo>
                  <a:lnTo>
                    <a:pt x="5" y="30"/>
                  </a:lnTo>
                  <a:lnTo>
                    <a:pt x="5" y="29"/>
                  </a:lnTo>
                  <a:lnTo>
                    <a:pt x="5" y="27"/>
                  </a:lnTo>
                  <a:lnTo>
                    <a:pt x="5" y="27"/>
                  </a:lnTo>
                  <a:lnTo>
                    <a:pt x="5" y="26"/>
                  </a:lnTo>
                  <a:lnTo>
                    <a:pt x="5" y="25"/>
                  </a:lnTo>
                  <a:lnTo>
                    <a:pt x="5" y="24"/>
                  </a:lnTo>
                  <a:lnTo>
                    <a:pt x="5" y="23"/>
                  </a:lnTo>
                  <a:lnTo>
                    <a:pt x="5" y="23"/>
                  </a:lnTo>
                  <a:lnTo>
                    <a:pt x="5" y="22"/>
                  </a:lnTo>
                  <a:lnTo>
                    <a:pt x="5" y="20"/>
                  </a:lnTo>
                  <a:lnTo>
                    <a:pt x="5" y="18"/>
                  </a:lnTo>
                  <a:lnTo>
                    <a:pt x="5" y="17"/>
                  </a:lnTo>
                  <a:lnTo>
                    <a:pt x="5" y="17"/>
                  </a:lnTo>
                  <a:lnTo>
                    <a:pt x="5" y="16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5" y="14"/>
                  </a:lnTo>
                  <a:lnTo>
                    <a:pt x="5" y="13"/>
                  </a:lnTo>
                  <a:lnTo>
                    <a:pt x="5" y="13"/>
                  </a:lnTo>
                  <a:lnTo>
                    <a:pt x="5" y="13"/>
                  </a:lnTo>
                  <a:lnTo>
                    <a:pt x="5" y="13"/>
                  </a:lnTo>
                  <a:lnTo>
                    <a:pt x="5" y="12"/>
                  </a:lnTo>
                  <a:lnTo>
                    <a:pt x="5" y="12"/>
                  </a:lnTo>
                  <a:lnTo>
                    <a:pt x="5" y="12"/>
                  </a:lnTo>
                  <a:lnTo>
                    <a:pt x="5" y="12"/>
                  </a:lnTo>
                  <a:lnTo>
                    <a:pt x="5" y="12"/>
                  </a:lnTo>
                  <a:lnTo>
                    <a:pt x="5" y="12"/>
                  </a:lnTo>
                  <a:lnTo>
                    <a:pt x="5" y="12"/>
                  </a:lnTo>
                  <a:lnTo>
                    <a:pt x="5" y="12"/>
                  </a:lnTo>
                  <a:lnTo>
                    <a:pt x="5" y="11"/>
                  </a:lnTo>
                  <a:lnTo>
                    <a:pt x="5" y="11"/>
                  </a:lnTo>
                  <a:lnTo>
                    <a:pt x="5" y="11"/>
                  </a:lnTo>
                  <a:lnTo>
                    <a:pt x="5" y="11"/>
                  </a:lnTo>
                  <a:lnTo>
                    <a:pt x="5" y="11"/>
                  </a:lnTo>
                  <a:lnTo>
                    <a:pt x="5" y="11"/>
                  </a:lnTo>
                  <a:lnTo>
                    <a:pt x="5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4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6" y="19"/>
                  </a:lnTo>
                  <a:lnTo>
                    <a:pt x="6" y="19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6" y="22"/>
                  </a:lnTo>
                  <a:lnTo>
                    <a:pt x="6" y="25"/>
                  </a:lnTo>
                  <a:lnTo>
                    <a:pt x="6" y="26"/>
                  </a:lnTo>
                  <a:lnTo>
                    <a:pt x="6" y="26"/>
                  </a:lnTo>
                  <a:lnTo>
                    <a:pt x="6" y="27"/>
                  </a:lnTo>
                  <a:lnTo>
                    <a:pt x="6" y="29"/>
                  </a:lnTo>
                  <a:lnTo>
                    <a:pt x="6" y="33"/>
                  </a:lnTo>
                  <a:lnTo>
                    <a:pt x="6" y="33"/>
                  </a:lnTo>
                  <a:lnTo>
                    <a:pt x="6" y="34"/>
                  </a:lnTo>
                  <a:lnTo>
                    <a:pt x="6" y="35"/>
                  </a:lnTo>
                  <a:lnTo>
                    <a:pt x="6" y="37"/>
                  </a:lnTo>
                  <a:lnTo>
                    <a:pt x="7" y="42"/>
                  </a:lnTo>
                  <a:lnTo>
                    <a:pt x="7" y="51"/>
                  </a:lnTo>
                  <a:lnTo>
                    <a:pt x="7" y="52"/>
                  </a:lnTo>
                  <a:lnTo>
                    <a:pt x="7" y="53"/>
                  </a:lnTo>
                  <a:lnTo>
                    <a:pt x="7" y="54"/>
                  </a:lnTo>
                  <a:lnTo>
                    <a:pt x="7" y="56"/>
                  </a:lnTo>
                  <a:lnTo>
                    <a:pt x="7" y="61"/>
                  </a:lnTo>
                  <a:lnTo>
                    <a:pt x="7" y="71"/>
                  </a:lnTo>
                  <a:lnTo>
                    <a:pt x="7" y="72"/>
                  </a:lnTo>
                  <a:lnTo>
                    <a:pt x="7" y="72"/>
                  </a:lnTo>
                  <a:lnTo>
                    <a:pt x="7" y="74"/>
                  </a:lnTo>
                  <a:lnTo>
                    <a:pt x="7" y="76"/>
                  </a:lnTo>
                  <a:lnTo>
                    <a:pt x="7" y="81"/>
                  </a:lnTo>
                  <a:lnTo>
                    <a:pt x="7" y="91"/>
                  </a:lnTo>
                  <a:lnTo>
                    <a:pt x="7" y="92"/>
                  </a:lnTo>
                  <a:lnTo>
                    <a:pt x="7" y="92"/>
                  </a:lnTo>
                  <a:lnTo>
                    <a:pt x="7" y="93"/>
                  </a:lnTo>
                  <a:lnTo>
                    <a:pt x="7" y="96"/>
                  </a:lnTo>
                  <a:lnTo>
                    <a:pt x="7" y="100"/>
                  </a:lnTo>
                  <a:lnTo>
                    <a:pt x="7" y="101"/>
                  </a:lnTo>
                  <a:lnTo>
                    <a:pt x="7" y="101"/>
                  </a:lnTo>
                  <a:lnTo>
                    <a:pt x="7" y="102"/>
                  </a:lnTo>
                  <a:lnTo>
                    <a:pt x="7" y="105"/>
                  </a:lnTo>
                  <a:lnTo>
                    <a:pt x="7" y="109"/>
                  </a:lnTo>
                  <a:lnTo>
                    <a:pt x="7" y="109"/>
                  </a:lnTo>
                  <a:lnTo>
                    <a:pt x="7" y="110"/>
                  </a:lnTo>
                  <a:lnTo>
                    <a:pt x="7" y="111"/>
                  </a:lnTo>
                  <a:lnTo>
                    <a:pt x="7" y="113"/>
                  </a:lnTo>
                  <a:lnTo>
                    <a:pt x="7" y="117"/>
                  </a:lnTo>
                  <a:lnTo>
                    <a:pt x="7" y="117"/>
                  </a:lnTo>
                  <a:lnTo>
                    <a:pt x="8" y="117"/>
                  </a:lnTo>
                  <a:lnTo>
                    <a:pt x="8" y="118"/>
                  </a:lnTo>
                  <a:lnTo>
                    <a:pt x="8" y="120"/>
                  </a:lnTo>
                  <a:lnTo>
                    <a:pt x="8" y="123"/>
                  </a:lnTo>
                  <a:lnTo>
                    <a:pt x="8" y="124"/>
                  </a:lnTo>
                  <a:lnTo>
                    <a:pt x="8" y="124"/>
                  </a:lnTo>
                  <a:lnTo>
                    <a:pt x="8" y="125"/>
                  </a:lnTo>
                  <a:lnTo>
                    <a:pt x="8" y="126"/>
                  </a:lnTo>
                  <a:lnTo>
                    <a:pt x="8" y="127"/>
                  </a:lnTo>
                  <a:lnTo>
                    <a:pt x="8" y="127"/>
                  </a:lnTo>
                  <a:lnTo>
                    <a:pt x="8" y="128"/>
                  </a:lnTo>
                  <a:lnTo>
                    <a:pt x="8" y="129"/>
                  </a:lnTo>
                  <a:lnTo>
                    <a:pt x="8" y="129"/>
                  </a:lnTo>
                  <a:lnTo>
                    <a:pt x="8" y="130"/>
                  </a:lnTo>
                  <a:lnTo>
                    <a:pt x="8" y="130"/>
                  </a:lnTo>
                  <a:lnTo>
                    <a:pt x="8" y="131"/>
                  </a:lnTo>
                  <a:lnTo>
                    <a:pt x="8" y="132"/>
                  </a:lnTo>
                  <a:lnTo>
                    <a:pt x="8" y="132"/>
                  </a:lnTo>
                  <a:lnTo>
                    <a:pt x="8" y="132"/>
                  </a:lnTo>
                  <a:lnTo>
                    <a:pt x="8" y="133"/>
                  </a:lnTo>
                  <a:lnTo>
                    <a:pt x="8" y="133"/>
                  </a:lnTo>
                  <a:lnTo>
                    <a:pt x="8" y="134"/>
                  </a:lnTo>
                  <a:lnTo>
                    <a:pt x="8" y="134"/>
                  </a:lnTo>
                  <a:lnTo>
                    <a:pt x="8" y="134"/>
                  </a:lnTo>
                  <a:lnTo>
                    <a:pt x="8" y="134"/>
                  </a:lnTo>
                  <a:lnTo>
                    <a:pt x="8" y="135"/>
                  </a:lnTo>
                  <a:lnTo>
                    <a:pt x="8" y="135"/>
                  </a:lnTo>
                  <a:lnTo>
                    <a:pt x="8" y="135"/>
                  </a:lnTo>
                  <a:lnTo>
                    <a:pt x="8" y="135"/>
                  </a:lnTo>
                  <a:lnTo>
                    <a:pt x="8" y="135"/>
                  </a:lnTo>
                  <a:lnTo>
                    <a:pt x="8" y="136"/>
                  </a:lnTo>
                  <a:lnTo>
                    <a:pt x="8" y="136"/>
                  </a:lnTo>
                  <a:lnTo>
                    <a:pt x="8" y="136"/>
                  </a:lnTo>
                  <a:lnTo>
                    <a:pt x="8" y="136"/>
                  </a:lnTo>
                  <a:lnTo>
                    <a:pt x="8" y="136"/>
                  </a:lnTo>
                  <a:lnTo>
                    <a:pt x="8" y="136"/>
                  </a:lnTo>
                  <a:lnTo>
                    <a:pt x="8" y="136"/>
                  </a:lnTo>
                  <a:lnTo>
                    <a:pt x="8" y="136"/>
                  </a:lnTo>
                  <a:lnTo>
                    <a:pt x="8" y="136"/>
                  </a:lnTo>
                  <a:lnTo>
                    <a:pt x="8" y="136"/>
                  </a:lnTo>
                  <a:lnTo>
                    <a:pt x="8" y="136"/>
                  </a:lnTo>
                  <a:lnTo>
                    <a:pt x="8" y="136"/>
                  </a:lnTo>
                  <a:lnTo>
                    <a:pt x="8" y="136"/>
                  </a:lnTo>
                  <a:lnTo>
                    <a:pt x="8" y="136"/>
                  </a:lnTo>
                  <a:lnTo>
                    <a:pt x="8" y="136"/>
                  </a:lnTo>
                  <a:lnTo>
                    <a:pt x="8" y="136"/>
                  </a:lnTo>
                  <a:lnTo>
                    <a:pt x="8" y="136"/>
                  </a:lnTo>
                  <a:lnTo>
                    <a:pt x="8" y="136"/>
                  </a:lnTo>
                  <a:lnTo>
                    <a:pt x="8" y="136"/>
                  </a:lnTo>
                  <a:lnTo>
                    <a:pt x="8" y="136"/>
                  </a:lnTo>
                  <a:lnTo>
                    <a:pt x="8" y="136"/>
                  </a:lnTo>
                  <a:lnTo>
                    <a:pt x="8" y="136"/>
                  </a:lnTo>
                  <a:lnTo>
                    <a:pt x="8" y="136"/>
                  </a:lnTo>
                  <a:lnTo>
                    <a:pt x="8" y="136"/>
                  </a:lnTo>
                  <a:lnTo>
                    <a:pt x="8" y="136"/>
                  </a:lnTo>
                  <a:lnTo>
                    <a:pt x="8" y="136"/>
                  </a:lnTo>
                  <a:lnTo>
                    <a:pt x="8" y="136"/>
                  </a:lnTo>
                  <a:lnTo>
                    <a:pt x="8" y="136"/>
                  </a:lnTo>
                  <a:lnTo>
                    <a:pt x="8" y="136"/>
                  </a:lnTo>
                  <a:lnTo>
                    <a:pt x="8" y="136"/>
                  </a:lnTo>
                  <a:lnTo>
                    <a:pt x="8" y="136"/>
                  </a:lnTo>
                  <a:lnTo>
                    <a:pt x="8" y="136"/>
                  </a:lnTo>
                  <a:lnTo>
                    <a:pt x="8" y="136"/>
                  </a:lnTo>
                  <a:lnTo>
                    <a:pt x="8" y="136"/>
                  </a:lnTo>
                  <a:lnTo>
                    <a:pt x="8" y="136"/>
                  </a:lnTo>
                  <a:lnTo>
                    <a:pt x="8" y="135"/>
                  </a:lnTo>
                  <a:lnTo>
                    <a:pt x="8" y="135"/>
                  </a:lnTo>
                  <a:lnTo>
                    <a:pt x="8" y="135"/>
                  </a:lnTo>
                  <a:lnTo>
                    <a:pt x="9" y="135"/>
                  </a:lnTo>
                  <a:lnTo>
                    <a:pt x="9" y="135"/>
                  </a:lnTo>
                  <a:lnTo>
                    <a:pt x="9" y="135"/>
                  </a:lnTo>
                  <a:lnTo>
                    <a:pt x="9" y="134"/>
                  </a:lnTo>
                  <a:lnTo>
                    <a:pt x="9" y="133"/>
                  </a:lnTo>
                  <a:lnTo>
                    <a:pt x="9" y="133"/>
                  </a:lnTo>
                  <a:lnTo>
                    <a:pt x="9" y="133"/>
                  </a:lnTo>
                  <a:lnTo>
                    <a:pt x="9" y="133"/>
                  </a:lnTo>
                  <a:lnTo>
                    <a:pt x="9" y="132"/>
                  </a:lnTo>
                  <a:lnTo>
                    <a:pt x="9" y="132"/>
                  </a:lnTo>
                  <a:lnTo>
                    <a:pt x="9" y="131"/>
                  </a:lnTo>
                  <a:lnTo>
                    <a:pt x="9" y="131"/>
                  </a:lnTo>
                  <a:lnTo>
                    <a:pt x="9" y="130"/>
                  </a:lnTo>
                  <a:lnTo>
                    <a:pt x="9" y="129"/>
                  </a:lnTo>
                  <a:lnTo>
                    <a:pt x="9" y="129"/>
                  </a:lnTo>
                  <a:lnTo>
                    <a:pt x="9" y="129"/>
                  </a:lnTo>
                  <a:lnTo>
                    <a:pt x="9" y="127"/>
                  </a:lnTo>
                  <a:lnTo>
                    <a:pt x="9" y="125"/>
                  </a:lnTo>
                  <a:lnTo>
                    <a:pt x="9" y="124"/>
                  </a:lnTo>
                  <a:lnTo>
                    <a:pt x="9" y="124"/>
                  </a:lnTo>
                  <a:lnTo>
                    <a:pt x="9" y="123"/>
                  </a:lnTo>
                  <a:lnTo>
                    <a:pt x="9" y="121"/>
                  </a:lnTo>
                  <a:lnTo>
                    <a:pt x="9" y="118"/>
                  </a:lnTo>
                  <a:lnTo>
                    <a:pt x="9" y="110"/>
                  </a:lnTo>
                  <a:lnTo>
                    <a:pt x="9" y="109"/>
                  </a:lnTo>
                  <a:lnTo>
                    <a:pt x="9" y="109"/>
                  </a:lnTo>
                  <a:lnTo>
                    <a:pt x="9" y="108"/>
                  </a:lnTo>
                  <a:lnTo>
                    <a:pt x="9" y="106"/>
                  </a:lnTo>
                  <a:lnTo>
                    <a:pt x="9" y="101"/>
                  </a:lnTo>
                  <a:lnTo>
                    <a:pt x="10" y="92"/>
                  </a:lnTo>
                  <a:lnTo>
                    <a:pt x="10" y="91"/>
                  </a:lnTo>
                  <a:lnTo>
                    <a:pt x="10" y="91"/>
                  </a:lnTo>
                  <a:lnTo>
                    <a:pt x="10" y="90"/>
                  </a:lnTo>
                  <a:lnTo>
                    <a:pt x="10" y="87"/>
                  </a:lnTo>
                  <a:lnTo>
                    <a:pt x="10" y="83"/>
                  </a:lnTo>
                  <a:lnTo>
                    <a:pt x="10" y="73"/>
                  </a:lnTo>
                  <a:lnTo>
                    <a:pt x="10" y="73"/>
                  </a:lnTo>
                  <a:lnTo>
                    <a:pt x="10" y="72"/>
                  </a:lnTo>
                  <a:lnTo>
                    <a:pt x="10" y="71"/>
                  </a:lnTo>
                  <a:lnTo>
                    <a:pt x="10" y="69"/>
                  </a:lnTo>
                  <a:lnTo>
                    <a:pt x="10" y="64"/>
                  </a:lnTo>
                  <a:lnTo>
                    <a:pt x="10" y="56"/>
                  </a:lnTo>
                  <a:lnTo>
                    <a:pt x="10" y="55"/>
                  </a:lnTo>
                  <a:lnTo>
                    <a:pt x="10" y="55"/>
                  </a:lnTo>
                  <a:lnTo>
                    <a:pt x="10" y="54"/>
                  </a:lnTo>
                  <a:lnTo>
                    <a:pt x="10" y="51"/>
                  </a:lnTo>
                  <a:lnTo>
                    <a:pt x="10" y="48"/>
                  </a:lnTo>
                  <a:lnTo>
                    <a:pt x="10" y="47"/>
                  </a:lnTo>
                  <a:lnTo>
                    <a:pt x="10" y="47"/>
                  </a:lnTo>
                  <a:lnTo>
                    <a:pt x="10" y="46"/>
                  </a:lnTo>
                  <a:lnTo>
                    <a:pt x="10" y="44"/>
                  </a:lnTo>
                  <a:lnTo>
                    <a:pt x="10" y="40"/>
                  </a:lnTo>
                  <a:lnTo>
                    <a:pt x="10" y="40"/>
                  </a:lnTo>
                  <a:lnTo>
                    <a:pt x="10" y="40"/>
                  </a:lnTo>
                  <a:lnTo>
                    <a:pt x="10" y="39"/>
                  </a:lnTo>
                  <a:lnTo>
                    <a:pt x="11" y="37"/>
                  </a:lnTo>
                  <a:lnTo>
                    <a:pt x="11" y="34"/>
                  </a:lnTo>
                  <a:lnTo>
                    <a:pt x="11" y="34"/>
                  </a:lnTo>
                  <a:lnTo>
                    <a:pt x="11" y="34"/>
                  </a:lnTo>
                  <a:lnTo>
                    <a:pt x="11" y="33"/>
                  </a:lnTo>
                  <a:lnTo>
                    <a:pt x="11" y="32"/>
                  </a:lnTo>
                  <a:lnTo>
                    <a:pt x="11" y="29"/>
                  </a:lnTo>
                  <a:lnTo>
                    <a:pt x="11" y="29"/>
                  </a:lnTo>
                  <a:lnTo>
                    <a:pt x="11" y="29"/>
                  </a:lnTo>
                  <a:lnTo>
                    <a:pt x="11" y="28"/>
                  </a:lnTo>
                  <a:lnTo>
                    <a:pt x="11" y="27"/>
                  </a:lnTo>
                  <a:lnTo>
                    <a:pt x="11" y="27"/>
                  </a:lnTo>
                  <a:lnTo>
                    <a:pt x="11" y="27"/>
                  </a:lnTo>
                  <a:lnTo>
                    <a:pt x="11" y="26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11" y="23"/>
                  </a:lnTo>
                  <a:lnTo>
                    <a:pt x="11" y="23"/>
                  </a:lnTo>
                  <a:lnTo>
                    <a:pt x="11" y="23"/>
                  </a:lnTo>
                  <a:lnTo>
                    <a:pt x="11" y="23"/>
                  </a:lnTo>
                  <a:lnTo>
                    <a:pt x="11" y="23"/>
                  </a:lnTo>
                  <a:lnTo>
                    <a:pt x="11" y="22"/>
                  </a:lnTo>
                  <a:lnTo>
                    <a:pt x="11" y="22"/>
                  </a:lnTo>
                  <a:lnTo>
                    <a:pt x="11" y="22"/>
                  </a:lnTo>
                  <a:lnTo>
                    <a:pt x="11" y="22"/>
                  </a:lnTo>
                  <a:lnTo>
                    <a:pt x="11" y="22"/>
                  </a:lnTo>
                  <a:lnTo>
                    <a:pt x="11" y="22"/>
                  </a:lnTo>
                  <a:lnTo>
                    <a:pt x="11" y="22"/>
                  </a:lnTo>
                  <a:lnTo>
                    <a:pt x="11" y="22"/>
                  </a:lnTo>
                  <a:lnTo>
                    <a:pt x="11" y="22"/>
                  </a:lnTo>
                  <a:lnTo>
                    <a:pt x="11" y="22"/>
                  </a:lnTo>
                  <a:lnTo>
                    <a:pt x="11" y="22"/>
                  </a:lnTo>
                  <a:lnTo>
                    <a:pt x="11" y="22"/>
                  </a:lnTo>
                  <a:lnTo>
                    <a:pt x="11" y="22"/>
                  </a:lnTo>
                  <a:lnTo>
                    <a:pt x="11" y="22"/>
                  </a:lnTo>
                  <a:lnTo>
                    <a:pt x="11" y="22"/>
                  </a:lnTo>
                  <a:lnTo>
                    <a:pt x="11" y="22"/>
                  </a:lnTo>
                  <a:lnTo>
                    <a:pt x="11" y="22"/>
                  </a:lnTo>
                  <a:lnTo>
                    <a:pt x="11" y="21"/>
                  </a:lnTo>
                  <a:lnTo>
                    <a:pt x="11" y="22"/>
                  </a:lnTo>
                  <a:lnTo>
                    <a:pt x="11" y="22"/>
                  </a:lnTo>
                  <a:lnTo>
                    <a:pt x="11" y="22"/>
                  </a:lnTo>
                  <a:lnTo>
                    <a:pt x="11" y="22"/>
                  </a:lnTo>
                  <a:lnTo>
                    <a:pt x="11" y="22"/>
                  </a:lnTo>
                  <a:lnTo>
                    <a:pt x="11" y="22"/>
                  </a:lnTo>
                  <a:lnTo>
                    <a:pt x="11" y="22"/>
                  </a:lnTo>
                  <a:lnTo>
                    <a:pt x="11" y="22"/>
                  </a:lnTo>
                  <a:lnTo>
                    <a:pt x="11" y="22"/>
                  </a:lnTo>
                  <a:lnTo>
                    <a:pt x="11" y="22"/>
                  </a:lnTo>
                  <a:lnTo>
                    <a:pt x="11" y="22"/>
                  </a:lnTo>
                  <a:lnTo>
                    <a:pt x="11" y="22"/>
                  </a:lnTo>
                  <a:lnTo>
                    <a:pt x="11" y="22"/>
                  </a:lnTo>
                  <a:lnTo>
                    <a:pt x="11" y="22"/>
                  </a:lnTo>
                  <a:lnTo>
                    <a:pt x="11" y="22"/>
                  </a:lnTo>
                  <a:lnTo>
                    <a:pt x="11" y="23"/>
                  </a:lnTo>
                  <a:lnTo>
                    <a:pt x="11" y="23"/>
                  </a:lnTo>
                  <a:lnTo>
                    <a:pt x="11" y="23"/>
                  </a:lnTo>
                  <a:lnTo>
                    <a:pt x="11" y="23"/>
                  </a:lnTo>
                  <a:lnTo>
                    <a:pt x="11" y="23"/>
                  </a:lnTo>
                  <a:lnTo>
                    <a:pt x="11" y="23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11" y="25"/>
                  </a:lnTo>
                  <a:lnTo>
                    <a:pt x="11" y="26"/>
                  </a:lnTo>
                  <a:lnTo>
                    <a:pt x="11" y="26"/>
                  </a:lnTo>
                  <a:lnTo>
                    <a:pt x="11" y="26"/>
                  </a:lnTo>
                  <a:lnTo>
                    <a:pt x="11" y="27"/>
                  </a:lnTo>
                  <a:lnTo>
                    <a:pt x="11" y="28"/>
                  </a:lnTo>
                  <a:lnTo>
                    <a:pt x="11" y="28"/>
                  </a:lnTo>
                  <a:lnTo>
                    <a:pt x="11" y="28"/>
                  </a:lnTo>
                  <a:lnTo>
                    <a:pt x="11" y="28"/>
                  </a:lnTo>
                  <a:lnTo>
                    <a:pt x="12" y="30"/>
                  </a:lnTo>
                  <a:lnTo>
                    <a:pt x="12" y="32"/>
                  </a:lnTo>
                  <a:lnTo>
                    <a:pt x="12" y="32"/>
                  </a:lnTo>
                  <a:lnTo>
                    <a:pt x="12" y="33"/>
                  </a:lnTo>
                  <a:lnTo>
                    <a:pt x="12" y="33"/>
                  </a:lnTo>
                  <a:lnTo>
                    <a:pt x="12" y="35"/>
                  </a:lnTo>
                  <a:lnTo>
                    <a:pt x="12" y="38"/>
                  </a:lnTo>
                </a:path>
              </a:pathLst>
            </a:custGeom>
            <a:noFill/>
            <a:ln w="3175" cap="sq">
              <a:solidFill>
                <a:srgbClr val="008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03" name="Freeform 162"/>
            <p:cNvSpPr>
              <a:spLocks/>
            </p:cNvSpPr>
            <p:nvPr/>
          </p:nvSpPr>
          <p:spPr bwMode="auto">
            <a:xfrm>
              <a:off x="2179291" y="3703191"/>
              <a:ext cx="19050" cy="150813"/>
            </a:xfrm>
            <a:custGeom>
              <a:avLst/>
              <a:gdLst/>
              <a:ahLst/>
              <a:cxnLst>
                <a:cxn ang="0">
                  <a:pos x="0" y="39"/>
                </a:cxn>
                <a:cxn ang="0">
                  <a:pos x="1" y="58"/>
                </a:cxn>
                <a:cxn ang="0">
                  <a:pos x="1" y="76"/>
                </a:cxn>
                <a:cxn ang="0">
                  <a:pos x="1" y="85"/>
                </a:cxn>
                <a:cxn ang="0">
                  <a:pos x="1" y="90"/>
                </a:cxn>
                <a:cxn ang="0">
                  <a:pos x="2" y="93"/>
                </a:cxn>
                <a:cxn ang="0">
                  <a:pos x="2" y="94"/>
                </a:cxn>
                <a:cxn ang="0">
                  <a:pos x="2" y="95"/>
                </a:cxn>
                <a:cxn ang="0">
                  <a:pos x="2" y="95"/>
                </a:cxn>
                <a:cxn ang="0">
                  <a:pos x="2" y="95"/>
                </a:cxn>
                <a:cxn ang="0">
                  <a:pos x="2" y="95"/>
                </a:cxn>
                <a:cxn ang="0">
                  <a:pos x="2" y="93"/>
                </a:cxn>
                <a:cxn ang="0">
                  <a:pos x="2" y="91"/>
                </a:cxn>
                <a:cxn ang="0">
                  <a:pos x="3" y="85"/>
                </a:cxn>
                <a:cxn ang="0">
                  <a:pos x="3" y="73"/>
                </a:cxn>
                <a:cxn ang="0">
                  <a:pos x="3" y="43"/>
                </a:cxn>
                <a:cxn ang="0">
                  <a:pos x="4" y="22"/>
                </a:cxn>
                <a:cxn ang="0">
                  <a:pos x="4" y="10"/>
                </a:cxn>
                <a:cxn ang="0">
                  <a:pos x="4" y="4"/>
                </a:cxn>
                <a:cxn ang="0">
                  <a:pos x="4" y="2"/>
                </a:cxn>
                <a:cxn ang="0">
                  <a:pos x="4" y="1"/>
                </a:cxn>
                <a:cxn ang="0">
                  <a:pos x="5" y="1"/>
                </a:cxn>
                <a:cxn ang="0">
                  <a:pos x="5" y="0"/>
                </a:cxn>
                <a:cxn ang="0">
                  <a:pos x="5" y="1"/>
                </a:cxn>
                <a:cxn ang="0">
                  <a:pos x="5" y="1"/>
                </a:cxn>
                <a:cxn ang="0">
                  <a:pos x="5" y="2"/>
                </a:cxn>
                <a:cxn ang="0">
                  <a:pos x="5" y="5"/>
                </a:cxn>
                <a:cxn ang="0">
                  <a:pos x="5" y="10"/>
                </a:cxn>
                <a:cxn ang="0">
                  <a:pos x="6" y="20"/>
                </a:cxn>
                <a:cxn ang="0">
                  <a:pos x="6" y="40"/>
                </a:cxn>
                <a:cxn ang="0">
                  <a:pos x="6" y="55"/>
                </a:cxn>
                <a:cxn ang="0">
                  <a:pos x="6" y="67"/>
                </a:cxn>
                <a:cxn ang="0">
                  <a:pos x="7" y="75"/>
                </a:cxn>
                <a:cxn ang="0">
                  <a:pos x="7" y="80"/>
                </a:cxn>
                <a:cxn ang="0">
                  <a:pos x="7" y="83"/>
                </a:cxn>
                <a:cxn ang="0">
                  <a:pos x="7" y="85"/>
                </a:cxn>
                <a:cxn ang="0">
                  <a:pos x="7" y="86"/>
                </a:cxn>
                <a:cxn ang="0">
                  <a:pos x="7" y="86"/>
                </a:cxn>
                <a:cxn ang="0">
                  <a:pos x="7" y="86"/>
                </a:cxn>
                <a:cxn ang="0">
                  <a:pos x="7" y="86"/>
                </a:cxn>
                <a:cxn ang="0">
                  <a:pos x="8" y="85"/>
                </a:cxn>
                <a:cxn ang="0">
                  <a:pos x="8" y="84"/>
                </a:cxn>
                <a:cxn ang="0">
                  <a:pos x="8" y="81"/>
                </a:cxn>
                <a:cxn ang="0">
                  <a:pos x="8" y="73"/>
                </a:cxn>
                <a:cxn ang="0">
                  <a:pos x="9" y="55"/>
                </a:cxn>
                <a:cxn ang="0">
                  <a:pos x="9" y="41"/>
                </a:cxn>
                <a:cxn ang="0">
                  <a:pos x="9" y="25"/>
                </a:cxn>
                <a:cxn ang="0">
                  <a:pos x="10" y="19"/>
                </a:cxn>
                <a:cxn ang="0">
                  <a:pos x="10" y="15"/>
                </a:cxn>
                <a:cxn ang="0">
                  <a:pos x="10" y="11"/>
                </a:cxn>
                <a:cxn ang="0">
                  <a:pos x="10" y="10"/>
                </a:cxn>
                <a:cxn ang="0">
                  <a:pos x="10" y="9"/>
                </a:cxn>
                <a:cxn ang="0">
                  <a:pos x="10" y="9"/>
                </a:cxn>
                <a:cxn ang="0">
                  <a:pos x="10" y="9"/>
                </a:cxn>
                <a:cxn ang="0">
                  <a:pos x="10" y="9"/>
                </a:cxn>
                <a:cxn ang="0">
                  <a:pos x="10" y="10"/>
                </a:cxn>
                <a:cxn ang="0">
                  <a:pos x="10" y="11"/>
                </a:cxn>
                <a:cxn ang="0">
                  <a:pos x="11" y="15"/>
                </a:cxn>
                <a:cxn ang="0">
                  <a:pos x="11" y="21"/>
                </a:cxn>
                <a:cxn ang="0">
                  <a:pos x="12" y="43"/>
                </a:cxn>
                <a:cxn ang="0">
                  <a:pos x="12" y="58"/>
                </a:cxn>
                <a:cxn ang="0">
                  <a:pos x="12" y="68"/>
                </a:cxn>
              </a:cxnLst>
              <a:rect l="0" t="0" r="r" b="b"/>
              <a:pathLst>
                <a:path w="12" h="95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4"/>
                  </a:lnTo>
                  <a:lnTo>
                    <a:pt x="0" y="22"/>
                  </a:lnTo>
                  <a:lnTo>
                    <a:pt x="0" y="39"/>
                  </a:lnTo>
                  <a:lnTo>
                    <a:pt x="0" y="40"/>
                  </a:lnTo>
                  <a:lnTo>
                    <a:pt x="0" y="40"/>
                  </a:lnTo>
                  <a:lnTo>
                    <a:pt x="0" y="41"/>
                  </a:lnTo>
                  <a:lnTo>
                    <a:pt x="0" y="44"/>
                  </a:lnTo>
                  <a:lnTo>
                    <a:pt x="1" y="48"/>
                  </a:lnTo>
                  <a:lnTo>
                    <a:pt x="1" y="57"/>
                  </a:lnTo>
                  <a:lnTo>
                    <a:pt x="1" y="57"/>
                  </a:lnTo>
                  <a:lnTo>
                    <a:pt x="1" y="58"/>
                  </a:lnTo>
                  <a:lnTo>
                    <a:pt x="1" y="59"/>
                  </a:lnTo>
                  <a:lnTo>
                    <a:pt x="1" y="61"/>
                  </a:lnTo>
                  <a:lnTo>
                    <a:pt x="1" y="65"/>
                  </a:lnTo>
                  <a:lnTo>
                    <a:pt x="1" y="73"/>
                  </a:lnTo>
                  <a:lnTo>
                    <a:pt x="1" y="73"/>
                  </a:lnTo>
                  <a:lnTo>
                    <a:pt x="1" y="74"/>
                  </a:lnTo>
                  <a:lnTo>
                    <a:pt x="1" y="74"/>
                  </a:lnTo>
                  <a:lnTo>
                    <a:pt x="1" y="76"/>
                  </a:lnTo>
                  <a:lnTo>
                    <a:pt x="1" y="79"/>
                  </a:lnTo>
                  <a:lnTo>
                    <a:pt x="1" y="79"/>
                  </a:lnTo>
                  <a:lnTo>
                    <a:pt x="1" y="80"/>
                  </a:lnTo>
                  <a:lnTo>
                    <a:pt x="1" y="81"/>
                  </a:lnTo>
                  <a:lnTo>
                    <a:pt x="1" y="82"/>
                  </a:lnTo>
                  <a:lnTo>
                    <a:pt x="1" y="85"/>
                  </a:lnTo>
                  <a:lnTo>
                    <a:pt x="1" y="85"/>
                  </a:lnTo>
                  <a:lnTo>
                    <a:pt x="1" y="85"/>
                  </a:lnTo>
                  <a:lnTo>
                    <a:pt x="1" y="86"/>
                  </a:lnTo>
                  <a:lnTo>
                    <a:pt x="1" y="87"/>
                  </a:lnTo>
                  <a:lnTo>
                    <a:pt x="1" y="87"/>
                  </a:lnTo>
                  <a:lnTo>
                    <a:pt x="1" y="87"/>
                  </a:lnTo>
                  <a:lnTo>
                    <a:pt x="1" y="88"/>
                  </a:lnTo>
                  <a:lnTo>
                    <a:pt x="1" y="89"/>
                  </a:lnTo>
                  <a:lnTo>
                    <a:pt x="1" y="89"/>
                  </a:lnTo>
                  <a:lnTo>
                    <a:pt x="1" y="90"/>
                  </a:lnTo>
                  <a:lnTo>
                    <a:pt x="2" y="90"/>
                  </a:lnTo>
                  <a:lnTo>
                    <a:pt x="2" y="91"/>
                  </a:lnTo>
                  <a:lnTo>
                    <a:pt x="2" y="91"/>
                  </a:lnTo>
                  <a:lnTo>
                    <a:pt x="2" y="91"/>
                  </a:lnTo>
                  <a:lnTo>
                    <a:pt x="2" y="92"/>
                  </a:lnTo>
                  <a:lnTo>
                    <a:pt x="2" y="92"/>
                  </a:lnTo>
                  <a:lnTo>
                    <a:pt x="2" y="93"/>
                  </a:lnTo>
                  <a:lnTo>
                    <a:pt x="2" y="93"/>
                  </a:lnTo>
                  <a:lnTo>
                    <a:pt x="2" y="93"/>
                  </a:lnTo>
                  <a:lnTo>
                    <a:pt x="2" y="93"/>
                  </a:lnTo>
                  <a:lnTo>
                    <a:pt x="2" y="93"/>
                  </a:lnTo>
                  <a:lnTo>
                    <a:pt x="2" y="93"/>
                  </a:lnTo>
                  <a:lnTo>
                    <a:pt x="2" y="94"/>
                  </a:lnTo>
                  <a:lnTo>
                    <a:pt x="2" y="94"/>
                  </a:lnTo>
                  <a:lnTo>
                    <a:pt x="2" y="94"/>
                  </a:lnTo>
                  <a:lnTo>
                    <a:pt x="2" y="94"/>
                  </a:lnTo>
                  <a:lnTo>
                    <a:pt x="2" y="94"/>
                  </a:lnTo>
                  <a:lnTo>
                    <a:pt x="2" y="94"/>
                  </a:lnTo>
                  <a:lnTo>
                    <a:pt x="2" y="95"/>
                  </a:lnTo>
                  <a:lnTo>
                    <a:pt x="2" y="95"/>
                  </a:lnTo>
                  <a:lnTo>
                    <a:pt x="2" y="95"/>
                  </a:lnTo>
                  <a:lnTo>
                    <a:pt x="2" y="95"/>
                  </a:lnTo>
                  <a:lnTo>
                    <a:pt x="2" y="95"/>
                  </a:lnTo>
                  <a:lnTo>
                    <a:pt x="2" y="95"/>
                  </a:lnTo>
                  <a:lnTo>
                    <a:pt x="2" y="95"/>
                  </a:lnTo>
                  <a:lnTo>
                    <a:pt x="2" y="95"/>
                  </a:lnTo>
                  <a:lnTo>
                    <a:pt x="2" y="95"/>
                  </a:lnTo>
                  <a:lnTo>
                    <a:pt x="2" y="95"/>
                  </a:lnTo>
                  <a:lnTo>
                    <a:pt x="2" y="95"/>
                  </a:lnTo>
                  <a:lnTo>
                    <a:pt x="2" y="95"/>
                  </a:lnTo>
                  <a:lnTo>
                    <a:pt x="2" y="95"/>
                  </a:lnTo>
                  <a:lnTo>
                    <a:pt x="2" y="95"/>
                  </a:lnTo>
                  <a:lnTo>
                    <a:pt x="2" y="95"/>
                  </a:lnTo>
                  <a:lnTo>
                    <a:pt x="2" y="95"/>
                  </a:lnTo>
                  <a:lnTo>
                    <a:pt x="2" y="95"/>
                  </a:lnTo>
                  <a:lnTo>
                    <a:pt x="2" y="95"/>
                  </a:lnTo>
                  <a:lnTo>
                    <a:pt x="2" y="95"/>
                  </a:lnTo>
                  <a:lnTo>
                    <a:pt x="2" y="95"/>
                  </a:lnTo>
                  <a:lnTo>
                    <a:pt x="2" y="95"/>
                  </a:lnTo>
                  <a:lnTo>
                    <a:pt x="2" y="95"/>
                  </a:lnTo>
                  <a:lnTo>
                    <a:pt x="2" y="95"/>
                  </a:lnTo>
                  <a:lnTo>
                    <a:pt x="2" y="95"/>
                  </a:lnTo>
                  <a:lnTo>
                    <a:pt x="2" y="95"/>
                  </a:lnTo>
                  <a:lnTo>
                    <a:pt x="2" y="95"/>
                  </a:lnTo>
                  <a:lnTo>
                    <a:pt x="2" y="95"/>
                  </a:lnTo>
                  <a:lnTo>
                    <a:pt x="2" y="95"/>
                  </a:lnTo>
                  <a:lnTo>
                    <a:pt x="2" y="95"/>
                  </a:lnTo>
                  <a:lnTo>
                    <a:pt x="2" y="95"/>
                  </a:lnTo>
                  <a:lnTo>
                    <a:pt x="2" y="94"/>
                  </a:lnTo>
                  <a:lnTo>
                    <a:pt x="2" y="94"/>
                  </a:lnTo>
                  <a:lnTo>
                    <a:pt x="2" y="94"/>
                  </a:lnTo>
                  <a:lnTo>
                    <a:pt x="2" y="94"/>
                  </a:lnTo>
                  <a:lnTo>
                    <a:pt x="2" y="94"/>
                  </a:lnTo>
                  <a:lnTo>
                    <a:pt x="2" y="94"/>
                  </a:lnTo>
                  <a:lnTo>
                    <a:pt x="2" y="93"/>
                  </a:lnTo>
                  <a:lnTo>
                    <a:pt x="2" y="93"/>
                  </a:lnTo>
                  <a:lnTo>
                    <a:pt x="2" y="93"/>
                  </a:lnTo>
                  <a:lnTo>
                    <a:pt x="2" y="93"/>
                  </a:lnTo>
                  <a:lnTo>
                    <a:pt x="2" y="92"/>
                  </a:lnTo>
                  <a:lnTo>
                    <a:pt x="2" y="92"/>
                  </a:lnTo>
                  <a:lnTo>
                    <a:pt x="2" y="92"/>
                  </a:lnTo>
                  <a:lnTo>
                    <a:pt x="2" y="92"/>
                  </a:lnTo>
                  <a:lnTo>
                    <a:pt x="2" y="91"/>
                  </a:lnTo>
                  <a:lnTo>
                    <a:pt x="2" y="91"/>
                  </a:lnTo>
                  <a:lnTo>
                    <a:pt x="2" y="90"/>
                  </a:lnTo>
                  <a:lnTo>
                    <a:pt x="2" y="90"/>
                  </a:lnTo>
                  <a:lnTo>
                    <a:pt x="2" y="89"/>
                  </a:lnTo>
                  <a:lnTo>
                    <a:pt x="2" y="89"/>
                  </a:lnTo>
                  <a:lnTo>
                    <a:pt x="2" y="89"/>
                  </a:lnTo>
                  <a:lnTo>
                    <a:pt x="2" y="88"/>
                  </a:lnTo>
                  <a:lnTo>
                    <a:pt x="3" y="87"/>
                  </a:lnTo>
                  <a:lnTo>
                    <a:pt x="3" y="85"/>
                  </a:lnTo>
                  <a:lnTo>
                    <a:pt x="3" y="84"/>
                  </a:lnTo>
                  <a:lnTo>
                    <a:pt x="3" y="84"/>
                  </a:lnTo>
                  <a:lnTo>
                    <a:pt x="3" y="84"/>
                  </a:lnTo>
                  <a:lnTo>
                    <a:pt x="3" y="82"/>
                  </a:lnTo>
                  <a:lnTo>
                    <a:pt x="3" y="79"/>
                  </a:lnTo>
                  <a:lnTo>
                    <a:pt x="3" y="73"/>
                  </a:lnTo>
                  <a:lnTo>
                    <a:pt x="3" y="73"/>
                  </a:lnTo>
                  <a:lnTo>
                    <a:pt x="3" y="73"/>
                  </a:lnTo>
                  <a:lnTo>
                    <a:pt x="3" y="72"/>
                  </a:lnTo>
                  <a:lnTo>
                    <a:pt x="3" y="70"/>
                  </a:lnTo>
                  <a:lnTo>
                    <a:pt x="3" y="67"/>
                  </a:lnTo>
                  <a:lnTo>
                    <a:pt x="3" y="60"/>
                  </a:lnTo>
                  <a:lnTo>
                    <a:pt x="3" y="45"/>
                  </a:lnTo>
                  <a:lnTo>
                    <a:pt x="3" y="44"/>
                  </a:lnTo>
                  <a:lnTo>
                    <a:pt x="3" y="44"/>
                  </a:lnTo>
                  <a:lnTo>
                    <a:pt x="3" y="43"/>
                  </a:lnTo>
                  <a:lnTo>
                    <a:pt x="3" y="41"/>
                  </a:lnTo>
                  <a:lnTo>
                    <a:pt x="3" y="37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8"/>
                  </a:lnTo>
                  <a:lnTo>
                    <a:pt x="4" y="27"/>
                  </a:lnTo>
                  <a:lnTo>
                    <a:pt x="4" y="25"/>
                  </a:lnTo>
                  <a:lnTo>
                    <a:pt x="4" y="22"/>
                  </a:lnTo>
                  <a:lnTo>
                    <a:pt x="4" y="16"/>
                  </a:lnTo>
                  <a:lnTo>
                    <a:pt x="4" y="15"/>
                  </a:lnTo>
                  <a:lnTo>
                    <a:pt x="4" y="15"/>
                  </a:lnTo>
                  <a:lnTo>
                    <a:pt x="4" y="14"/>
                  </a:lnTo>
                  <a:lnTo>
                    <a:pt x="4" y="13"/>
                  </a:lnTo>
                  <a:lnTo>
                    <a:pt x="4" y="11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9"/>
                  </a:lnTo>
                  <a:lnTo>
                    <a:pt x="4" y="8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5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4"/>
                  </a:lnTo>
                  <a:lnTo>
                    <a:pt x="5" y="4"/>
                  </a:lnTo>
                  <a:lnTo>
                    <a:pt x="5" y="4"/>
                  </a:lnTo>
                  <a:lnTo>
                    <a:pt x="5" y="5"/>
                  </a:lnTo>
                  <a:lnTo>
                    <a:pt x="5" y="5"/>
                  </a:lnTo>
                  <a:lnTo>
                    <a:pt x="5" y="6"/>
                  </a:lnTo>
                  <a:lnTo>
                    <a:pt x="5" y="6"/>
                  </a:lnTo>
                  <a:lnTo>
                    <a:pt x="5" y="6"/>
                  </a:lnTo>
                  <a:lnTo>
                    <a:pt x="5" y="7"/>
                  </a:lnTo>
                  <a:lnTo>
                    <a:pt x="5" y="9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11"/>
                  </a:lnTo>
                  <a:lnTo>
                    <a:pt x="5" y="12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5" y="16"/>
                  </a:lnTo>
                  <a:lnTo>
                    <a:pt x="6" y="17"/>
                  </a:lnTo>
                  <a:lnTo>
                    <a:pt x="6" y="20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8"/>
                  </a:lnTo>
                  <a:lnTo>
                    <a:pt x="6" y="28"/>
                  </a:lnTo>
                  <a:lnTo>
                    <a:pt x="6" y="30"/>
                  </a:lnTo>
                  <a:lnTo>
                    <a:pt x="6" y="33"/>
                  </a:lnTo>
                  <a:lnTo>
                    <a:pt x="6" y="40"/>
                  </a:lnTo>
                  <a:lnTo>
                    <a:pt x="6" y="40"/>
                  </a:lnTo>
                  <a:lnTo>
                    <a:pt x="6" y="41"/>
                  </a:lnTo>
                  <a:lnTo>
                    <a:pt x="6" y="42"/>
                  </a:lnTo>
                  <a:lnTo>
                    <a:pt x="6" y="43"/>
                  </a:lnTo>
                  <a:lnTo>
                    <a:pt x="6" y="47"/>
                  </a:lnTo>
                  <a:lnTo>
                    <a:pt x="6" y="54"/>
                  </a:lnTo>
                  <a:lnTo>
                    <a:pt x="6" y="54"/>
                  </a:lnTo>
                  <a:lnTo>
                    <a:pt x="6" y="55"/>
                  </a:lnTo>
                  <a:lnTo>
                    <a:pt x="6" y="55"/>
                  </a:lnTo>
                  <a:lnTo>
                    <a:pt x="6" y="57"/>
                  </a:lnTo>
                  <a:lnTo>
                    <a:pt x="6" y="60"/>
                  </a:lnTo>
                  <a:lnTo>
                    <a:pt x="6" y="61"/>
                  </a:lnTo>
                  <a:lnTo>
                    <a:pt x="6" y="61"/>
                  </a:lnTo>
                  <a:lnTo>
                    <a:pt x="6" y="62"/>
                  </a:lnTo>
                  <a:lnTo>
                    <a:pt x="6" y="64"/>
                  </a:lnTo>
                  <a:lnTo>
                    <a:pt x="6" y="67"/>
                  </a:lnTo>
                  <a:lnTo>
                    <a:pt x="6" y="67"/>
                  </a:lnTo>
                  <a:lnTo>
                    <a:pt x="6" y="68"/>
                  </a:lnTo>
                  <a:lnTo>
                    <a:pt x="6" y="68"/>
                  </a:lnTo>
                  <a:lnTo>
                    <a:pt x="7" y="70"/>
                  </a:lnTo>
                  <a:lnTo>
                    <a:pt x="7" y="73"/>
                  </a:lnTo>
                  <a:lnTo>
                    <a:pt x="7" y="73"/>
                  </a:lnTo>
                  <a:lnTo>
                    <a:pt x="7" y="73"/>
                  </a:lnTo>
                  <a:lnTo>
                    <a:pt x="7" y="74"/>
                  </a:lnTo>
                  <a:lnTo>
                    <a:pt x="7" y="75"/>
                  </a:lnTo>
                  <a:lnTo>
                    <a:pt x="7" y="77"/>
                  </a:lnTo>
                  <a:lnTo>
                    <a:pt x="7" y="78"/>
                  </a:lnTo>
                  <a:lnTo>
                    <a:pt x="7" y="78"/>
                  </a:lnTo>
                  <a:lnTo>
                    <a:pt x="7" y="78"/>
                  </a:lnTo>
                  <a:lnTo>
                    <a:pt x="7" y="79"/>
                  </a:lnTo>
                  <a:lnTo>
                    <a:pt x="7" y="79"/>
                  </a:lnTo>
                  <a:lnTo>
                    <a:pt x="7" y="80"/>
                  </a:lnTo>
                  <a:lnTo>
                    <a:pt x="7" y="80"/>
                  </a:lnTo>
                  <a:lnTo>
                    <a:pt x="7" y="81"/>
                  </a:lnTo>
                  <a:lnTo>
                    <a:pt x="7" y="81"/>
                  </a:lnTo>
                  <a:lnTo>
                    <a:pt x="7" y="81"/>
                  </a:lnTo>
                  <a:lnTo>
                    <a:pt x="7" y="82"/>
                  </a:lnTo>
                  <a:lnTo>
                    <a:pt x="7" y="82"/>
                  </a:lnTo>
                  <a:lnTo>
                    <a:pt x="7" y="83"/>
                  </a:lnTo>
                  <a:lnTo>
                    <a:pt x="7" y="83"/>
                  </a:lnTo>
                  <a:lnTo>
                    <a:pt x="7" y="83"/>
                  </a:lnTo>
                  <a:lnTo>
                    <a:pt x="7" y="84"/>
                  </a:lnTo>
                  <a:lnTo>
                    <a:pt x="7" y="84"/>
                  </a:lnTo>
                  <a:lnTo>
                    <a:pt x="7" y="84"/>
                  </a:lnTo>
                  <a:lnTo>
                    <a:pt x="7" y="84"/>
                  </a:lnTo>
                  <a:lnTo>
                    <a:pt x="7" y="84"/>
                  </a:lnTo>
                  <a:lnTo>
                    <a:pt x="7" y="84"/>
                  </a:lnTo>
                  <a:lnTo>
                    <a:pt x="7" y="85"/>
                  </a:lnTo>
                  <a:lnTo>
                    <a:pt x="7" y="85"/>
                  </a:lnTo>
                  <a:lnTo>
                    <a:pt x="7" y="85"/>
                  </a:lnTo>
                  <a:lnTo>
                    <a:pt x="7" y="85"/>
                  </a:lnTo>
                  <a:lnTo>
                    <a:pt x="7" y="85"/>
                  </a:lnTo>
                  <a:lnTo>
                    <a:pt x="7" y="85"/>
                  </a:lnTo>
                  <a:lnTo>
                    <a:pt x="7" y="85"/>
                  </a:lnTo>
                  <a:lnTo>
                    <a:pt x="7" y="86"/>
                  </a:lnTo>
                  <a:lnTo>
                    <a:pt x="7" y="86"/>
                  </a:lnTo>
                  <a:lnTo>
                    <a:pt x="7" y="86"/>
                  </a:lnTo>
                  <a:lnTo>
                    <a:pt x="7" y="86"/>
                  </a:lnTo>
                  <a:lnTo>
                    <a:pt x="7" y="86"/>
                  </a:lnTo>
                  <a:lnTo>
                    <a:pt x="7" y="86"/>
                  </a:lnTo>
                  <a:lnTo>
                    <a:pt x="7" y="86"/>
                  </a:lnTo>
                  <a:lnTo>
                    <a:pt x="7" y="86"/>
                  </a:lnTo>
                  <a:lnTo>
                    <a:pt x="7" y="86"/>
                  </a:lnTo>
                  <a:lnTo>
                    <a:pt x="7" y="86"/>
                  </a:lnTo>
                  <a:lnTo>
                    <a:pt x="7" y="86"/>
                  </a:lnTo>
                  <a:lnTo>
                    <a:pt x="7" y="86"/>
                  </a:lnTo>
                  <a:lnTo>
                    <a:pt x="7" y="86"/>
                  </a:lnTo>
                  <a:lnTo>
                    <a:pt x="7" y="86"/>
                  </a:lnTo>
                  <a:lnTo>
                    <a:pt x="7" y="86"/>
                  </a:lnTo>
                  <a:lnTo>
                    <a:pt x="7" y="86"/>
                  </a:lnTo>
                  <a:lnTo>
                    <a:pt x="7" y="86"/>
                  </a:lnTo>
                  <a:lnTo>
                    <a:pt x="7" y="86"/>
                  </a:lnTo>
                  <a:lnTo>
                    <a:pt x="7" y="86"/>
                  </a:lnTo>
                  <a:lnTo>
                    <a:pt x="7" y="86"/>
                  </a:lnTo>
                  <a:lnTo>
                    <a:pt x="7" y="86"/>
                  </a:lnTo>
                  <a:lnTo>
                    <a:pt x="7" y="86"/>
                  </a:lnTo>
                  <a:lnTo>
                    <a:pt x="7" y="86"/>
                  </a:lnTo>
                  <a:lnTo>
                    <a:pt x="7" y="86"/>
                  </a:lnTo>
                  <a:lnTo>
                    <a:pt x="7" y="86"/>
                  </a:lnTo>
                  <a:lnTo>
                    <a:pt x="7" y="86"/>
                  </a:lnTo>
                  <a:lnTo>
                    <a:pt x="7" y="86"/>
                  </a:lnTo>
                  <a:lnTo>
                    <a:pt x="7" y="86"/>
                  </a:lnTo>
                  <a:lnTo>
                    <a:pt x="7" y="86"/>
                  </a:lnTo>
                  <a:lnTo>
                    <a:pt x="8" y="86"/>
                  </a:lnTo>
                  <a:lnTo>
                    <a:pt x="8" y="86"/>
                  </a:lnTo>
                  <a:lnTo>
                    <a:pt x="8" y="86"/>
                  </a:lnTo>
                  <a:lnTo>
                    <a:pt x="8" y="85"/>
                  </a:lnTo>
                  <a:lnTo>
                    <a:pt x="8" y="85"/>
                  </a:lnTo>
                  <a:lnTo>
                    <a:pt x="8" y="85"/>
                  </a:lnTo>
                  <a:lnTo>
                    <a:pt x="8" y="85"/>
                  </a:lnTo>
                  <a:lnTo>
                    <a:pt x="8" y="85"/>
                  </a:lnTo>
                  <a:lnTo>
                    <a:pt x="8" y="85"/>
                  </a:lnTo>
                  <a:lnTo>
                    <a:pt x="8" y="85"/>
                  </a:lnTo>
                  <a:lnTo>
                    <a:pt x="8" y="84"/>
                  </a:lnTo>
                  <a:lnTo>
                    <a:pt x="8" y="84"/>
                  </a:lnTo>
                  <a:lnTo>
                    <a:pt x="8" y="84"/>
                  </a:lnTo>
                  <a:lnTo>
                    <a:pt x="8" y="84"/>
                  </a:lnTo>
                  <a:lnTo>
                    <a:pt x="8" y="83"/>
                  </a:lnTo>
                  <a:lnTo>
                    <a:pt x="8" y="82"/>
                  </a:lnTo>
                  <a:lnTo>
                    <a:pt x="8" y="82"/>
                  </a:lnTo>
                  <a:lnTo>
                    <a:pt x="8" y="82"/>
                  </a:lnTo>
                  <a:lnTo>
                    <a:pt x="8" y="82"/>
                  </a:lnTo>
                  <a:lnTo>
                    <a:pt x="8" y="81"/>
                  </a:lnTo>
                  <a:lnTo>
                    <a:pt x="8" y="81"/>
                  </a:lnTo>
                  <a:lnTo>
                    <a:pt x="8" y="81"/>
                  </a:lnTo>
                  <a:lnTo>
                    <a:pt x="8" y="80"/>
                  </a:lnTo>
                  <a:lnTo>
                    <a:pt x="8" y="79"/>
                  </a:lnTo>
                  <a:lnTo>
                    <a:pt x="8" y="77"/>
                  </a:lnTo>
                  <a:lnTo>
                    <a:pt x="8" y="77"/>
                  </a:lnTo>
                  <a:lnTo>
                    <a:pt x="8" y="77"/>
                  </a:lnTo>
                  <a:lnTo>
                    <a:pt x="8" y="76"/>
                  </a:lnTo>
                  <a:lnTo>
                    <a:pt x="8" y="75"/>
                  </a:lnTo>
                  <a:lnTo>
                    <a:pt x="8" y="73"/>
                  </a:lnTo>
                  <a:lnTo>
                    <a:pt x="8" y="67"/>
                  </a:lnTo>
                  <a:lnTo>
                    <a:pt x="8" y="67"/>
                  </a:lnTo>
                  <a:lnTo>
                    <a:pt x="8" y="66"/>
                  </a:lnTo>
                  <a:lnTo>
                    <a:pt x="8" y="66"/>
                  </a:lnTo>
                  <a:lnTo>
                    <a:pt x="8" y="64"/>
                  </a:lnTo>
                  <a:lnTo>
                    <a:pt x="8" y="61"/>
                  </a:lnTo>
                  <a:lnTo>
                    <a:pt x="9" y="55"/>
                  </a:lnTo>
                  <a:lnTo>
                    <a:pt x="9" y="55"/>
                  </a:lnTo>
                  <a:lnTo>
                    <a:pt x="9" y="54"/>
                  </a:lnTo>
                  <a:lnTo>
                    <a:pt x="9" y="53"/>
                  </a:lnTo>
                  <a:lnTo>
                    <a:pt x="9" y="52"/>
                  </a:lnTo>
                  <a:lnTo>
                    <a:pt x="9" y="49"/>
                  </a:lnTo>
                  <a:lnTo>
                    <a:pt x="9" y="43"/>
                  </a:lnTo>
                  <a:lnTo>
                    <a:pt x="9" y="42"/>
                  </a:lnTo>
                  <a:lnTo>
                    <a:pt x="9" y="42"/>
                  </a:lnTo>
                  <a:lnTo>
                    <a:pt x="9" y="41"/>
                  </a:lnTo>
                  <a:lnTo>
                    <a:pt x="9" y="40"/>
                  </a:lnTo>
                  <a:lnTo>
                    <a:pt x="9" y="37"/>
                  </a:lnTo>
                  <a:lnTo>
                    <a:pt x="9" y="31"/>
                  </a:lnTo>
                  <a:lnTo>
                    <a:pt x="9" y="31"/>
                  </a:lnTo>
                  <a:lnTo>
                    <a:pt x="9" y="30"/>
                  </a:lnTo>
                  <a:lnTo>
                    <a:pt x="9" y="30"/>
                  </a:lnTo>
                  <a:lnTo>
                    <a:pt x="9" y="28"/>
                  </a:lnTo>
                  <a:lnTo>
                    <a:pt x="9" y="25"/>
                  </a:lnTo>
                  <a:lnTo>
                    <a:pt x="9" y="25"/>
                  </a:lnTo>
                  <a:lnTo>
                    <a:pt x="9" y="25"/>
                  </a:lnTo>
                  <a:lnTo>
                    <a:pt x="9" y="24"/>
                  </a:lnTo>
                  <a:lnTo>
                    <a:pt x="9" y="23"/>
                  </a:lnTo>
                  <a:lnTo>
                    <a:pt x="10" y="20"/>
                  </a:lnTo>
                  <a:lnTo>
                    <a:pt x="10" y="20"/>
                  </a:lnTo>
                  <a:lnTo>
                    <a:pt x="10" y="20"/>
                  </a:lnTo>
                  <a:lnTo>
                    <a:pt x="10" y="19"/>
                  </a:lnTo>
                  <a:lnTo>
                    <a:pt x="10" y="18"/>
                  </a:lnTo>
                  <a:lnTo>
                    <a:pt x="10" y="18"/>
                  </a:lnTo>
                  <a:lnTo>
                    <a:pt x="10" y="18"/>
                  </a:lnTo>
                  <a:lnTo>
                    <a:pt x="10" y="17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5"/>
                  </a:lnTo>
                  <a:lnTo>
                    <a:pt x="10" y="14"/>
                  </a:lnTo>
                  <a:lnTo>
                    <a:pt x="10" y="13"/>
                  </a:lnTo>
                  <a:lnTo>
                    <a:pt x="10" y="13"/>
                  </a:lnTo>
                  <a:lnTo>
                    <a:pt x="10" y="12"/>
                  </a:lnTo>
                  <a:lnTo>
                    <a:pt x="10" y="12"/>
                  </a:lnTo>
                  <a:lnTo>
                    <a:pt x="10" y="12"/>
                  </a:lnTo>
                  <a:lnTo>
                    <a:pt x="10" y="12"/>
                  </a:lnTo>
                  <a:lnTo>
                    <a:pt x="10" y="11"/>
                  </a:lnTo>
                  <a:lnTo>
                    <a:pt x="10" y="11"/>
                  </a:lnTo>
                  <a:lnTo>
                    <a:pt x="10" y="11"/>
                  </a:lnTo>
                  <a:lnTo>
                    <a:pt x="10" y="11"/>
                  </a:lnTo>
                  <a:lnTo>
                    <a:pt x="10" y="10"/>
                  </a:lnTo>
                  <a:lnTo>
                    <a:pt x="10" y="10"/>
                  </a:lnTo>
                  <a:lnTo>
                    <a:pt x="10" y="10"/>
                  </a:lnTo>
                  <a:lnTo>
                    <a:pt x="10" y="10"/>
                  </a:lnTo>
                  <a:lnTo>
                    <a:pt x="10" y="10"/>
                  </a:lnTo>
                  <a:lnTo>
                    <a:pt x="10" y="10"/>
                  </a:lnTo>
                  <a:lnTo>
                    <a:pt x="10" y="10"/>
                  </a:lnTo>
                  <a:lnTo>
                    <a:pt x="10" y="10"/>
                  </a:lnTo>
                  <a:lnTo>
                    <a:pt x="10" y="9"/>
                  </a:lnTo>
                  <a:lnTo>
                    <a:pt x="10" y="9"/>
                  </a:lnTo>
                  <a:lnTo>
                    <a:pt x="10" y="9"/>
                  </a:lnTo>
                  <a:lnTo>
                    <a:pt x="10" y="9"/>
                  </a:lnTo>
                  <a:lnTo>
                    <a:pt x="10" y="9"/>
                  </a:lnTo>
                  <a:lnTo>
                    <a:pt x="10" y="9"/>
                  </a:lnTo>
                  <a:lnTo>
                    <a:pt x="10" y="9"/>
                  </a:lnTo>
                  <a:lnTo>
                    <a:pt x="10" y="9"/>
                  </a:lnTo>
                  <a:lnTo>
                    <a:pt x="10" y="9"/>
                  </a:lnTo>
                  <a:lnTo>
                    <a:pt x="10" y="9"/>
                  </a:lnTo>
                  <a:lnTo>
                    <a:pt x="10" y="9"/>
                  </a:lnTo>
                  <a:lnTo>
                    <a:pt x="10" y="9"/>
                  </a:lnTo>
                  <a:lnTo>
                    <a:pt x="10" y="9"/>
                  </a:lnTo>
                  <a:lnTo>
                    <a:pt x="10" y="9"/>
                  </a:lnTo>
                  <a:lnTo>
                    <a:pt x="10" y="9"/>
                  </a:lnTo>
                  <a:lnTo>
                    <a:pt x="10" y="9"/>
                  </a:lnTo>
                  <a:lnTo>
                    <a:pt x="10" y="9"/>
                  </a:lnTo>
                  <a:lnTo>
                    <a:pt x="10" y="9"/>
                  </a:lnTo>
                  <a:lnTo>
                    <a:pt x="10" y="9"/>
                  </a:lnTo>
                  <a:lnTo>
                    <a:pt x="10" y="9"/>
                  </a:lnTo>
                  <a:lnTo>
                    <a:pt x="10" y="9"/>
                  </a:lnTo>
                  <a:lnTo>
                    <a:pt x="10" y="9"/>
                  </a:lnTo>
                  <a:lnTo>
                    <a:pt x="10" y="9"/>
                  </a:lnTo>
                  <a:lnTo>
                    <a:pt x="10" y="9"/>
                  </a:lnTo>
                  <a:lnTo>
                    <a:pt x="10" y="9"/>
                  </a:lnTo>
                  <a:lnTo>
                    <a:pt x="10" y="9"/>
                  </a:lnTo>
                  <a:lnTo>
                    <a:pt x="10" y="9"/>
                  </a:lnTo>
                  <a:lnTo>
                    <a:pt x="10" y="9"/>
                  </a:lnTo>
                  <a:lnTo>
                    <a:pt x="10" y="9"/>
                  </a:lnTo>
                  <a:lnTo>
                    <a:pt x="10" y="9"/>
                  </a:lnTo>
                  <a:lnTo>
                    <a:pt x="10" y="9"/>
                  </a:lnTo>
                  <a:lnTo>
                    <a:pt x="10" y="9"/>
                  </a:lnTo>
                  <a:lnTo>
                    <a:pt x="10" y="9"/>
                  </a:lnTo>
                  <a:lnTo>
                    <a:pt x="10" y="10"/>
                  </a:lnTo>
                  <a:lnTo>
                    <a:pt x="10" y="10"/>
                  </a:lnTo>
                  <a:lnTo>
                    <a:pt x="10" y="10"/>
                  </a:lnTo>
                  <a:lnTo>
                    <a:pt x="10" y="10"/>
                  </a:lnTo>
                  <a:lnTo>
                    <a:pt x="10" y="10"/>
                  </a:lnTo>
                  <a:lnTo>
                    <a:pt x="10" y="10"/>
                  </a:lnTo>
                  <a:lnTo>
                    <a:pt x="10" y="10"/>
                  </a:lnTo>
                  <a:lnTo>
                    <a:pt x="10" y="10"/>
                  </a:lnTo>
                  <a:lnTo>
                    <a:pt x="10" y="10"/>
                  </a:lnTo>
                  <a:lnTo>
                    <a:pt x="10" y="11"/>
                  </a:lnTo>
                  <a:lnTo>
                    <a:pt x="10" y="11"/>
                  </a:lnTo>
                  <a:lnTo>
                    <a:pt x="10" y="11"/>
                  </a:lnTo>
                  <a:lnTo>
                    <a:pt x="10" y="11"/>
                  </a:lnTo>
                  <a:lnTo>
                    <a:pt x="10" y="12"/>
                  </a:lnTo>
                  <a:lnTo>
                    <a:pt x="10" y="12"/>
                  </a:lnTo>
                  <a:lnTo>
                    <a:pt x="11" y="13"/>
                  </a:lnTo>
                  <a:lnTo>
                    <a:pt x="11" y="14"/>
                  </a:lnTo>
                  <a:lnTo>
                    <a:pt x="11" y="14"/>
                  </a:lnTo>
                  <a:lnTo>
                    <a:pt x="11" y="14"/>
                  </a:lnTo>
                  <a:lnTo>
                    <a:pt x="11" y="15"/>
                  </a:lnTo>
                  <a:lnTo>
                    <a:pt x="11" y="16"/>
                  </a:lnTo>
                  <a:lnTo>
                    <a:pt x="11" y="17"/>
                  </a:lnTo>
                  <a:lnTo>
                    <a:pt x="11" y="17"/>
                  </a:lnTo>
                  <a:lnTo>
                    <a:pt x="11" y="17"/>
                  </a:lnTo>
                  <a:lnTo>
                    <a:pt x="11" y="18"/>
                  </a:lnTo>
                  <a:lnTo>
                    <a:pt x="11" y="20"/>
                  </a:lnTo>
                  <a:lnTo>
                    <a:pt x="11" y="20"/>
                  </a:lnTo>
                  <a:lnTo>
                    <a:pt x="11" y="21"/>
                  </a:lnTo>
                  <a:lnTo>
                    <a:pt x="11" y="21"/>
                  </a:lnTo>
                  <a:lnTo>
                    <a:pt x="11" y="23"/>
                  </a:lnTo>
                  <a:lnTo>
                    <a:pt x="11" y="25"/>
                  </a:lnTo>
                  <a:lnTo>
                    <a:pt x="11" y="30"/>
                  </a:lnTo>
                  <a:lnTo>
                    <a:pt x="11" y="42"/>
                  </a:lnTo>
                  <a:lnTo>
                    <a:pt x="12" y="42"/>
                  </a:lnTo>
                  <a:lnTo>
                    <a:pt x="12" y="42"/>
                  </a:lnTo>
                  <a:lnTo>
                    <a:pt x="12" y="43"/>
                  </a:lnTo>
                  <a:lnTo>
                    <a:pt x="12" y="44"/>
                  </a:lnTo>
                  <a:lnTo>
                    <a:pt x="12" y="47"/>
                  </a:lnTo>
                  <a:lnTo>
                    <a:pt x="12" y="53"/>
                  </a:lnTo>
                  <a:lnTo>
                    <a:pt x="12" y="53"/>
                  </a:lnTo>
                  <a:lnTo>
                    <a:pt x="12" y="53"/>
                  </a:lnTo>
                  <a:lnTo>
                    <a:pt x="12" y="54"/>
                  </a:lnTo>
                  <a:lnTo>
                    <a:pt x="12" y="55"/>
                  </a:lnTo>
                  <a:lnTo>
                    <a:pt x="12" y="58"/>
                  </a:lnTo>
                  <a:lnTo>
                    <a:pt x="12" y="62"/>
                  </a:lnTo>
                  <a:lnTo>
                    <a:pt x="12" y="63"/>
                  </a:lnTo>
                  <a:lnTo>
                    <a:pt x="12" y="63"/>
                  </a:lnTo>
                  <a:lnTo>
                    <a:pt x="12" y="64"/>
                  </a:lnTo>
                  <a:lnTo>
                    <a:pt x="12" y="65"/>
                  </a:lnTo>
                  <a:lnTo>
                    <a:pt x="12" y="67"/>
                  </a:lnTo>
                  <a:lnTo>
                    <a:pt x="12" y="67"/>
                  </a:lnTo>
                  <a:lnTo>
                    <a:pt x="12" y="68"/>
                  </a:lnTo>
                  <a:lnTo>
                    <a:pt x="12" y="68"/>
                  </a:lnTo>
                  <a:lnTo>
                    <a:pt x="12" y="69"/>
                  </a:lnTo>
                  <a:lnTo>
                    <a:pt x="12" y="71"/>
                  </a:lnTo>
                  <a:lnTo>
                    <a:pt x="12" y="71"/>
                  </a:lnTo>
                </a:path>
              </a:pathLst>
            </a:custGeom>
            <a:noFill/>
            <a:ln w="3175" cap="sq">
              <a:solidFill>
                <a:srgbClr val="008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04" name="Freeform 163"/>
            <p:cNvSpPr>
              <a:spLocks/>
            </p:cNvSpPr>
            <p:nvPr/>
          </p:nvSpPr>
          <p:spPr bwMode="auto">
            <a:xfrm>
              <a:off x="2198341" y="3728591"/>
              <a:ext cx="19050" cy="98425"/>
            </a:xfrm>
            <a:custGeom>
              <a:avLst/>
              <a:gdLst/>
              <a:ahLst/>
              <a:cxnLst>
                <a:cxn ang="0">
                  <a:pos x="1" y="58"/>
                </a:cxn>
                <a:cxn ang="0">
                  <a:pos x="1" y="60"/>
                </a:cxn>
                <a:cxn ang="0">
                  <a:pos x="1" y="61"/>
                </a:cxn>
                <a:cxn ang="0">
                  <a:pos x="1" y="62"/>
                </a:cxn>
                <a:cxn ang="0">
                  <a:pos x="1" y="62"/>
                </a:cxn>
                <a:cxn ang="0">
                  <a:pos x="1" y="62"/>
                </a:cxn>
                <a:cxn ang="0">
                  <a:pos x="1" y="62"/>
                </a:cxn>
                <a:cxn ang="0">
                  <a:pos x="1" y="61"/>
                </a:cxn>
                <a:cxn ang="0">
                  <a:pos x="1" y="60"/>
                </a:cxn>
                <a:cxn ang="0">
                  <a:pos x="2" y="57"/>
                </a:cxn>
                <a:cxn ang="0">
                  <a:pos x="2" y="51"/>
                </a:cxn>
                <a:cxn ang="0">
                  <a:pos x="2" y="27"/>
                </a:cxn>
                <a:cxn ang="0">
                  <a:pos x="3" y="17"/>
                </a:cxn>
                <a:cxn ang="0">
                  <a:pos x="3" y="8"/>
                </a:cxn>
                <a:cxn ang="0">
                  <a:pos x="3" y="4"/>
                </a:cxn>
                <a:cxn ang="0">
                  <a:pos x="3" y="2"/>
                </a:cxn>
                <a:cxn ang="0">
                  <a:pos x="4" y="1"/>
                </a:cxn>
                <a:cxn ang="0">
                  <a:pos x="4" y="1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4" y="1"/>
                </a:cxn>
                <a:cxn ang="0">
                  <a:pos x="4" y="1"/>
                </a:cxn>
                <a:cxn ang="0">
                  <a:pos x="4" y="3"/>
                </a:cxn>
                <a:cxn ang="0">
                  <a:pos x="4" y="6"/>
                </a:cxn>
                <a:cxn ang="0">
                  <a:pos x="5" y="10"/>
                </a:cxn>
                <a:cxn ang="0">
                  <a:pos x="5" y="21"/>
                </a:cxn>
                <a:cxn ang="0">
                  <a:pos x="5" y="35"/>
                </a:cxn>
                <a:cxn ang="0">
                  <a:pos x="6" y="42"/>
                </a:cxn>
                <a:cxn ang="0">
                  <a:pos x="6" y="47"/>
                </a:cxn>
                <a:cxn ang="0">
                  <a:pos x="6" y="51"/>
                </a:cxn>
                <a:cxn ang="0">
                  <a:pos x="6" y="53"/>
                </a:cxn>
                <a:cxn ang="0">
                  <a:pos x="6" y="54"/>
                </a:cxn>
                <a:cxn ang="0">
                  <a:pos x="6" y="55"/>
                </a:cxn>
                <a:cxn ang="0">
                  <a:pos x="6" y="55"/>
                </a:cxn>
                <a:cxn ang="0">
                  <a:pos x="6" y="55"/>
                </a:cxn>
                <a:cxn ang="0">
                  <a:pos x="7" y="55"/>
                </a:cxn>
                <a:cxn ang="0">
                  <a:pos x="7" y="55"/>
                </a:cxn>
                <a:cxn ang="0">
                  <a:pos x="7" y="54"/>
                </a:cxn>
                <a:cxn ang="0">
                  <a:pos x="7" y="52"/>
                </a:cxn>
                <a:cxn ang="0">
                  <a:pos x="7" y="49"/>
                </a:cxn>
                <a:cxn ang="0">
                  <a:pos x="8" y="40"/>
                </a:cxn>
                <a:cxn ang="0">
                  <a:pos x="8" y="28"/>
                </a:cxn>
                <a:cxn ang="0">
                  <a:pos x="8" y="19"/>
                </a:cxn>
                <a:cxn ang="0">
                  <a:pos x="9" y="13"/>
                </a:cxn>
                <a:cxn ang="0">
                  <a:pos x="9" y="11"/>
                </a:cxn>
                <a:cxn ang="0">
                  <a:pos x="9" y="8"/>
                </a:cxn>
                <a:cxn ang="0">
                  <a:pos x="9" y="7"/>
                </a:cxn>
                <a:cxn ang="0">
                  <a:pos x="9" y="7"/>
                </a:cxn>
                <a:cxn ang="0">
                  <a:pos x="9" y="7"/>
                </a:cxn>
                <a:cxn ang="0">
                  <a:pos x="9" y="7"/>
                </a:cxn>
                <a:cxn ang="0">
                  <a:pos x="10" y="7"/>
                </a:cxn>
                <a:cxn ang="0">
                  <a:pos x="10" y="7"/>
                </a:cxn>
                <a:cxn ang="0">
                  <a:pos x="10" y="8"/>
                </a:cxn>
                <a:cxn ang="0">
                  <a:pos x="10" y="9"/>
                </a:cxn>
                <a:cxn ang="0">
                  <a:pos x="10" y="12"/>
                </a:cxn>
                <a:cxn ang="0">
                  <a:pos x="10" y="16"/>
                </a:cxn>
                <a:cxn ang="0">
                  <a:pos x="11" y="31"/>
                </a:cxn>
                <a:cxn ang="0">
                  <a:pos x="11" y="40"/>
                </a:cxn>
                <a:cxn ang="0">
                  <a:pos x="11" y="44"/>
                </a:cxn>
                <a:cxn ang="0">
                  <a:pos x="12" y="47"/>
                </a:cxn>
                <a:cxn ang="0">
                  <a:pos x="12" y="48"/>
                </a:cxn>
                <a:cxn ang="0">
                  <a:pos x="12" y="49"/>
                </a:cxn>
              </a:cxnLst>
              <a:rect l="0" t="0" r="r" b="b"/>
              <a:pathLst>
                <a:path w="12" h="62">
                  <a:moveTo>
                    <a:pt x="0" y="55"/>
                  </a:moveTo>
                  <a:lnTo>
                    <a:pt x="0" y="55"/>
                  </a:lnTo>
                  <a:lnTo>
                    <a:pt x="0" y="56"/>
                  </a:lnTo>
                  <a:lnTo>
                    <a:pt x="1" y="57"/>
                  </a:lnTo>
                  <a:lnTo>
                    <a:pt x="1" y="57"/>
                  </a:lnTo>
                  <a:lnTo>
                    <a:pt x="1" y="57"/>
                  </a:lnTo>
                  <a:lnTo>
                    <a:pt x="1" y="58"/>
                  </a:lnTo>
                  <a:lnTo>
                    <a:pt x="1" y="58"/>
                  </a:lnTo>
                  <a:lnTo>
                    <a:pt x="1" y="58"/>
                  </a:lnTo>
                  <a:lnTo>
                    <a:pt x="1" y="58"/>
                  </a:lnTo>
                  <a:lnTo>
                    <a:pt x="1" y="59"/>
                  </a:lnTo>
                  <a:lnTo>
                    <a:pt x="1" y="59"/>
                  </a:lnTo>
                  <a:lnTo>
                    <a:pt x="1" y="59"/>
                  </a:lnTo>
                  <a:lnTo>
                    <a:pt x="1" y="60"/>
                  </a:lnTo>
                  <a:lnTo>
                    <a:pt x="1" y="60"/>
                  </a:lnTo>
                  <a:lnTo>
                    <a:pt x="1" y="60"/>
                  </a:lnTo>
                  <a:lnTo>
                    <a:pt x="1" y="60"/>
                  </a:lnTo>
                  <a:lnTo>
                    <a:pt x="1" y="61"/>
                  </a:lnTo>
                  <a:lnTo>
                    <a:pt x="1" y="61"/>
                  </a:lnTo>
                  <a:lnTo>
                    <a:pt x="1" y="61"/>
                  </a:lnTo>
                  <a:lnTo>
                    <a:pt x="1" y="61"/>
                  </a:lnTo>
                  <a:lnTo>
                    <a:pt x="1" y="61"/>
                  </a:lnTo>
                  <a:lnTo>
                    <a:pt x="1" y="61"/>
                  </a:lnTo>
                  <a:lnTo>
                    <a:pt x="1" y="61"/>
                  </a:lnTo>
                  <a:lnTo>
                    <a:pt x="1" y="61"/>
                  </a:lnTo>
                  <a:lnTo>
                    <a:pt x="1" y="61"/>
                  </a:lnTo>
                  <a:lnTo>
                    <a:pt x="1" y="62"/>
                  </a:lnTo>
                  <a:lnTo>
                    <a:pt x="1" y="62"/>
                  </a:lnTo>
                  <a:lnTo>
                    <a:pt x="1" y="62"/>
                  </a:lnTo>
                  <a:lnTo>
                    <a:pt x="1" y="62"/>
                  </a:lnTo>
                  <a:lnTo>
                    <a:pt x="1" y="62"/>
                  </a:lnTo>
                  <a:lnTo>
                    <a:pt x="1" y="62"/>
                  </a:lnTo>
                  <a:lnTo>
                    <a:pt x="1" y="62"/>
                  </a:lnTo>
                  <a:lnTo>
                    <a:pt x="1" y="62"/>
                  </a:lnTo>
                  <a:lnTo>
                    <a:pt x="1" y="62"/>
                  </a:lnTo>
                  <a:lnTo>
                    <a:pt x="1" y="62"/>
                  </a:lnTo>
                  <a:lnTo>
                    <a:pt x="1" y="62"/>
                  </a:lnTo>
                  <a:lnTo>
                    <a:pt x="1" y="62"/>
                  </a:lnTo>
                  <a:lnTo>
                    <a:pt x="1" y="62"/>
                  </a:lnTo>
                  <a:lnTo>
                    <a:pt x="1" y="62"/>
                  </a:lnTo>
                  <a:lnTo>
                    <a:pt x="1" y="62"/>
                  </a:lnTo>
                  <a:lnTo>
                    <a:pt x="1" y="62"/>
                  </a:lnTo>
                  <a:lnTo>
                    <a:pt x="1" y="62"/>
                  </a:lnTo>
                  <a:lnTo>
                    <a:pt x="1" y="62"/>
                  </a:lnTo>
                  <a:lnTo>
                    <a:pt x="1" y="62"/>
                  </a:lnTo>
                  <a:lnTo>
                    <a:pt x="1" y="62"/>
                  </a:lnTo>
                  <a:lnTo>
                    <a:pt x="1" y="62"/>
                  </a:lnTo>
                  <a:lnTo>
                    <a:pt x="1" y="62"/>
                  </a:lnTo>
                  <a:lnTo>
                    <a:pt x="1" y="62"/>
                  </a:lnTo>
                  <a:lnTo>
                    <a:pt x="1" y="62"/>
                  </a:lnTo>
                  <a:lnTo>
                    <a:pt x="1" y="62"/>
                  </a:lnTo>
                  <a:lnTo>
                    <a:pt x="1" y="62"/>
                  </a:lnTo>
                  <a:lnTo>
                    <a:pt x="1" y="62"/>
                  </a:lnTo>
                  <a:lnTo>
                    <a:pt x="1" y="62"/>
                  </a:lnTo>
                  <a:lnTo>
                    <a:pt x="1" y="62"/>
                  </a:lnTo>
                  <a:lnTo>
                    <a:pt x="1" y="62"/>
                  </a:lnTo>
                  <a:lnTo>
                    <a:pt x="1" y="62"/>
                  </a:lnTo>
                  <a:lnTo>
                    <a:pt x="1" y="62"/>
                  </a:lnTo>
                  <a:lnTo>
                    <a:pt x="1" y="62"/>
                  </a:lnTo>
                  <a:lnTo>
                    <a:pt x="1" y="61"/>
                  </a:lnTo>
                  <a:lnTo>
                    <a:pt x="1" y="61"/>
                  </a:lnTo>
                  <a:lnTo>
                    <a:pt x="1" y="61"/>
                  </a:lnTo>
                  <a:lnTo>
                    <a:pt x="1" y="61"/>
                  </a:lnTo>
                  <a:lnTo>
                    <a:pt x="1" y="61"/>
                  </a:lnTo>
                  <a:lnTo>
                    <a:pt x="1" y="61"/>
                  </a:lnTo>
                  <a:lnTo>
                    <a:pt x="1" y="61"/>
                  </a:lnTo>
                  <a:lnTo>
                    <a:pt x="1" y="61"/>
                  </a:lnTo>
                  <a:lnTo>
                    <a:pt x="1" y="60"/>
                  </a:lnTo>
                  <a:lnTo>
                    <a:pt x="1" y="60"/>
                  </a:lnTo>
                  <a:lnTo>
                    <a:pt x="1" y="60"/>
                  </a:lnTo>
                  <a:lnTo>
                    <a:pt x="1" y="60"/>
                  </a:lnTo>
                  <a:lnTo>
                    <a:pt x="1" y="60"/>
                  </a:lnTo>
                  <a:lnTo>
                    <a:pt x="1" y="59"/>
                  </a:lnTo>
                  <a:lnTo>
                    <a:pt x="1" y="59"/>
                  </a:lnTo>
                  <a:lnTo>
                    <a:pt x="1" y="59"/>
                  </a:lnTo>
                  <a:lnTo>
                    <a:pt x="1" y="58"/>
                  </a:lnTo>
                  <a:lnTo>
                    <a:pt x="2" y="58"/>
                  </a:lnTo>
                  <a:lnTo>
                    <a:pt x="2" y="58"/>
                  </a:lnTo>
                  <a:lnTo>
                    <a:pt x="2" y="58"/>
                  </a:lnTo>
                  <a:lnTo>
                    <a:pt x="2" y="57"/>
                  </a:lnTo>
                  <a:lnTo>
                    <a:pt x="2" y="57"/>
                  </a:lnTo>
                  <a:lnTo>
                    <a:pt x="2" y="56"/>
                  </a:lnTo>
                  <a:lnTo>
                    <a:pt x="2" y="55"/>
                  </a:lnTo>
                  <a:lnTo>
                    <a:pt x="2" y="54"/>
                  </a:lnTo>
                  <a:lnTo>
                    <a:pt x="2" y="54"/>
                  </a:lnTo>
                  <a:lnTo>
                    <a:pt x="2" y="54"/>
                  </a:lnTo>
                  <a:lnTo>
                    <a:pt x="2" y="53"/>
                  </a:lnTo>
                  <a:lnTo>
                    <a:pt x="2" y="51"/>
                  </a:lnTo>
                  <a:lnTo>
                    <a:pt x="2" y="47"/>
                  </a:lnTo>
                  <a:lnTo>
                    <a:pt x="2" y="47"/>
                  </a:lnTo>
                  <a:lnTo>
                    <a:pt x="2" y="47"/>
                  </a:lnTo>
                  <a:lnTo>
                    <a:pt x="2" y="46"/>
                  </a:lnTo>
                  <a:lnTo>
                    <a:pt x="2" y="45"/>
                  </a:lnTo>
                  <a:lnTo>
                    <a:pt x="2" y="43"/>
                  </a:lnTo>
                  <a:lnTo>
                    <a:pt x="2" y="3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6"/>
                  </a:lnTo>
                  <a:lnTo>
                    <a:pt x="2" y="26"/>
                  </a:lnTo>
                  <a:lnTo>
                    <a:pt x="2" y="24"/>
                  </a:lnTo>
                  <a:lnTo>
                    <a:pt x="3" y="22"/>
                  </a:lnTo>
                  <a:lnTo>
                    <a:pt x="3" y="18"/>
                  </a:lnTo>
                  <a:lnTo>
                    <a:pt x="3" y="17"/>
                  </a:lnTo>
                  <a:lnTo>
                    <a:pt x="3" y="17"/>
                  </a:lnTo>
                  <a:lnTo>
                    <a:pt x="3" y="16"/>
                  </a:lnTo>
                  <a:lnTo>
                    <a:pt x="3" y="16"/>
                  </a:lnTo>
                  <a:lnTo>
                    <a:pt x="3" y="13"/>
                  </a:lnTo>
                  <a:lnTo>
                    <a:pt x="3" y="10"/>
                  </a:lnTo>
                  <a:lnTo>
                    <a:pt x="3" y="9"/>
                  </a:lnTo>
                  <a:lnTo>
                    <a:pt x="3" y="9"/>
                  </a:lnTo>
                  <a:lnTo>
                    <a:pt x="3" y="9"/>
                  </a:lnTo>
                  <a:lnTo>
                    <a:pt x="3" y="8"/>
                  </a:lnTo>
                  <a:lnTo>
                    <a:pt x="3" y="7"/>
                  </a:lnTo>
                  <a:lnTo>
                    <a:pt x="3" y="6"/>
                  </a:lnTo>
                  <a:lnTo>
                    <a:pt x="3" y="6"/>
                  </a:lnTo>
                  <a:lnTo>
                    <a:pt x="3" y="6"/>
                  </a:lnTo>
                  <a:lnTo>
                    <a:pt x="3" y="5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5"/>
                  </a:lnTo>
                  <a:lnTo>
                    <a:pt x="4" y="6"/>
                  </a:lnTo>
                  <a:lnTo>
                    <a:pt x="4" y="7"/>
                  </a:lnTo>
                  <a:lnTo>
                    <a:pt x="4" y="7"/>
                  </a:lnTo>
                  <a:lnTo>
                    <a:pt x="4" y="7"/>
                  </a:lnTo>
                  <a:lnTo>
                    <a:pt x="4" y="8"/>
                  </a:lnTo>
                  <a:lnTo>
                    <a:pt x="5" y="9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11"/>
                  </a:lnTo>
                  <a:lnTo>
                    <a:pt x="5" y="13"/>
                  </a:lnTo>
                  <a:lnTo>
                    <a:pt x="5" y="17"/>
                  </a:lnTo>
                  <a:lnTo>
                    <a:pt x="5" y="17"/>
                  </a:lnTo>
                  <a:lnTo>
                    <a:pt x="5" y="17"/>
                  </a:lnTo>
                  <a:lnTo>
                    <a:pt x="5" y="18"/>
                  </a:lnTo>
                  <a:lnTo>
                    <a:pt x="5" y="19"/>
                  </a:lnTo>
                  <a:lnTo>
                    <a:pt x="5" y="21"/>
                  </a:lnTo>
                  <a:lnTo>
                    <a:pt x="5" y="26"/>
                  </a:lnTo>
                  <a:lnTo>
                    <a:pt x="5" y="26"/>
                  </a:lnTo>
                  <a:lnTo>
                    <a:pt x="5" y="27"/>
                  </a:lnTo>
                  <a:lnTo>
                    <a:pt x="5" y="27"/>
                  </a:lnTo>
                  <a:lnTo>
                    <a:pt x="5" y="28"/>
                  </a:lnTo>
                  <a:lnTo>
                    <a:pt x="5" y="31"/>
                  </a:lnTo>
                  <a:lnTo>
                    <a:pt x="5" y="35"/>
                  </a:lnTo>
                  <a:lnTo>
                    <a:pt x="5" y="35"/>
                  </a:lnTo>
                  <a:lnTo>
                    <a:pt x="6" y="36"/>
                  </a:lnTo>
                  <a:lnTo>
                    <a:pt x="6" y="36"/>
                  </a:lnTo>
                  <a:lnTo>
                    <a:pt x="6" y="37"/>
                  </a:lnTo>
                  <a:lnTo>
                    <a:pt x="6" y="39"/>
                  </a:lnTo>
                  <a:lnTo>
                    <a:pt x="6" y="40"/>
                  </a:lnTo>
                  <a:lnTo>
                    <a:pt x="6" y="40"/>
                  </a:lnTo>
                  <a:lnTo>
                    <a:pt x="6" y="41"/>
                  </a:lnTo>
                  <a:lnTo>
                    <a:pt x="6" y="42"/>
                  </a:lnTo>
                  <a:lnTo>
                    <a:pt x="6" y="43"/>
                  </a:lnTo>
                  <a:lnTo>
                    <a:pt x="6" y="44"/>
                  </a:lnTo>
                  <a:lnTo>
                    <a:pt x="6" y="44"/>
                  </a:lnTo>
                  <a:lnTo>
                    <a:pt x="6" y="44"/>
                  </a:lnTo>
                  <a:lnTo>
                    <a:pt x="6" y="45"/>
                  </a:lnTo>
                  <a:lnTo>
                    <a:pt x="6" y="47"/>
                  </a:lnTo>
                  <a:lnTo>
                    <a:pt x="6" y="47"/>
                  </a:lnTo>
                  <a:lnTo>
                    <a:pt x="6" y="47"/>
                  </a:lnTo>
                  <a:lnTo>
                    <a:pt x="6" y="48"/>
                  </a:lnTo>
                  <a:lnTo>
                    <a:pt x="6" y="49"/>
                  </a:lnTo>
                  <a:lnTo>
                    <a:pt x="6" y="50"/>
                  </a:lnTo>
                  <a:lnTo>
                    <a:pt x="6" y="50"/>
                  </a:lnTo>
                  <a:lnTo>
                    <a:pt x="6" y="50"/>
                  </a:lnTo>
                  <a:lnTo>
                    <a:pt x="6" y="50"/>
                  </a:lnTo>
                  <a:lnTo>
                    <a:pt x="6" y="51"/>
                  </a:lnTo>
                  <a:lnTo>
                    <a:pt x="6" y="51"/>
                  </a:lnTo>
                  <a:lnTo>
                    <a:pt x="6" y="51"/>
                  </a:lnTo>
                  <a:lnTo>
                    <a:pt x="6" y="52"/>
                  </a:lnTo>
                  <a:lnTo>
                    <a:pt x="6" y="52"/>
                  </a:lnTo>
                  <a:lnTo>
                    <a:pt x="6" y="52"/>
                  </a:lnTo>
                  <a:lnTo>
                    <a:pt x="6" y="52"/>
                  </a:lnTo>
                  <a:lnTo>
                    <a:pt x="6" y="53"/>
                  </a:lnTo>
                  <a:lnTo>
                    <a:pt x="6" y="53"/>
                  </a:lnTo>
                  <a:lnTo>
                    <a:pt x="6" y="53"/>
                  </a:lnTo>
                  <a:lnTo>
                    <a:pt x="6" y="53"/>
                  </a:lnTo>
                  <a:lnTo>
                    <a:pt x="6" y="53"/>
                  </a:lnTo>
                  <a:lnTo>
                    <a:pt x="6" y="54"/>
                  </a:lnTo>
                  <a:lnTo>
                    <a:pt x="6" y="54"/>
                  </a:lnTo>
                  <a:lnTo>
                    <a:pt x="6" y="54"/>
                  </a:lnTo>
                  <a:lnTo>
                    <a:pt x="6" y="54"/>
                  </a:lnTo>
                  <a:lnTo>
                    <a:pt x="6" y="54"/>
                  </a:lnTo>
                  <a:lnTo>
                    <a:pt x="6" y="54"/>
                  </a:lnTo>
                  <a:lnTo>
                    <a:pt x="6" y="54"/>
                  </a:lnTo>
                  <a:lnTo>
                    <a:pt x="6" y="54"/>
                  </a:lnTo>
                  <a:lnTo>
                    <a:pt x="6" y="54"/>
                  </a:lnTo>
                  <a:lnTo>
                    <a:pt x="6" y="54"/>
                  </a:lnTo>
                  <a:lnTo>
                    <a:pt x="6" y="54"/>
                  </a:lnTo>
                  <a:lnTo>
                    <a:pt x="6" y="55"/>
                  </a:lnTo>
                  <a:lnTo>
                    <a:pt x="6" y="55"/>
                  </a:lnTo>
                  <a:lnTo>
                    <a:pt x="6" y="55"/>
                  </a:lnTo>
                  <a:lnTo>
                    <a:pt x="6" y="55"/>
                  </a:lnTo>
                  <a:lnTo>
                    <a:pt x="6" y="55"/>
                  </a:lnTo>
                  <a:lnTo>
                    <a:pt x="6" y="55"/>
                  </a:lnTo>
                  <a:lnTo>
                    <a:pt x="6" y="55"/>
                  </a:lnTo>
                  <a:lnTo>
                    <a:pt x="6" y="55"/>
                  </a:lnTo>
                  <a:lnTo>
                    <a:pt x="6" y="55"/>
                  </a:lnTo>
                  <a:lnTo>
                    <a:pt x="6" y="55"/>
                  </a:lnTo>
                  <a:lnTo>
                    <a:pt x="6" y="55"/>
                  </a:lnTo>
                  <a:lnTo>
                    <a:pt x="6" y="55"/>
                  </a:lnTo>
                  <a:lnTo>
                    <a:pt x="6" y="55"/>
                  </a:lnTo>
                  <a:lnTo>
                    <a:pt x="6" y="55"/>
                  </a:lnTo>
                  <a:lnTo>
                    <a:pt x="6" y="55"/>
                  </a:lnTo>
                  <a:lnTo>
                    <a:pt x="6" y="55"/>
                  </a:lnTo>
                  <a:lnTo>
                    <a:pt x="6" y="55"/>
                  </a:lnTo>
                  <a:lnTo>
                    <a:pt x="6" y="55"/>
                  </a:lnTo>
                  <a:lnTo>
                    <a:pt x="6" y="55"/>
                  </a:lnTo>
                  <a:lnTo>
                    <a:pt x="6" y="55"/>
                  </a:lnTo>
                  <a:lnTo>
                    <a:pt x="6" y="55"/>
                  </a:lnTo>
                  <a:lnTo>
                    <a:pt x="7" y="55"/>
                  </a:lnTo>
                  <a:lnTo>
                    <a:pt x="7" y="55"/>
                  </a:lnTo>
                  <a:lnTo>
                    <a:pt x="7" y="55"/>
                  </a:lnTo>
                  <a:lnTo>
                    <a:pt x="7" y="55"/>
                  </a:lnTo>
                  <a:lnTo>
                    <a:pt x="7" y="55"/>
                  </a:lnTo>
                  <a:lnTo>
                    <a:pt x="7" y="55"/>
                  </a:lnTo>
                  <a:lnTo>
                    <a:pt x="7" y="55"/>
                  </a:lnTo>
                  <a:lnTo>
                    <a:pt x="7" y="55"/>
                  </a:lnTo>
                  <a:lnTo>
                    <a:pt x="7" y="55"/>
                  </a:lnTo>
                  <a:lnTo>
                    <a:pt x="7" y="55"/>
                  </a:lnTo>
                  <a:lnTo>
                    <a:pt x="7" y="55"/>
                  </a:lnTo>
                  <a:lnTo>
                    <a:pt x="7" y="55"/>
                  </a:lnTo>
                  <a:lnTo>
                    <a:pt x="7" y="55"/>
                  </a:lnTo>
                  <a:lnTo>
                    <a:pt x="7" y="55"/>
                  </a:lnTo>
                  <a:lnTo>
                    <a:pt x="7" y="54"/>
                  </a:lnTo>
                  <a:lnTo>
                    <a:pt x="7" y="54"/>
                  </a:lnTo>
                  <a:lnTo>
                    <a:pt x="7" y="54"/>
                  </a:lnTo>
                  <a:lnTo>
                    <a:pt x="7" y="54"/>
                  </a:lnTo>
                  <a:lnTo>
                    <a:pt x="7" y="54"/>
                  </a:lnTo>
                  <a:lnTo>
                    <a:pt x="7" y="54"/>
                  </a:lnTo>
                  <a:lnTo>
                    <a:pt x="7" y="54"/>
                  </a:lnTo>
                  <a:lnTo>
                    <a:pt x="7" y="54"/>
                  </a:lnTo>
                  <a:lnTo>
                    <a:pt x="7" y="54"/>
                  </a:lnTo>
                  <a:lnTo>
                    <a:pt x="7" y="54"/>
                  </a:lnTo>
                  <a:lnTo>
                    <a:pt x="7" y="53"/>
                  </a:lnTo>
                  <a:lnTo>
                    <a:pt x="7" y="53"/>
                  </a:lnTo>
                  <a:lnTo>
                    <a:pt x="7" y="53"/>
                  </a:lnTo>
                  <a:lnTo>
                    <a:pt x="7" y="53"/>
                  </a:lnTo>
                  <a:lnTo>
                    <a:pt x="7" y="52"/>
                  </a:lnTo>
                  <a:lnTo>
                    <a:pt x="7" y="52"/>
                  </a:lnTo>
                  <a:lnTo>
                    <a:pt x="7" y="52"/>
                  </a:lnTo>
                  <a:lnTo>
                    <a:pt x="7" y="52"/>
                  </a:lnTo>
                  <a:lnTo>
                    <a:pt x="7" y="51"/>
                  </a:lnTo>
                  <a:lnTo>
                    <a:pt x="7" y="51"/>
                  </a:lnTo>
                  <a:lnTo>
                    <a:pt x="7" y="50"/>
                  </a:lnTo>
                  <a:lnTo>
                    <a:pt x="7" y="49"/>
                  </a:lnTo>
                  <a:lnTo>
                    <a:pt x="7" y="49"/>
                  </a:lnTo>
                  <a:lnTo>
                    <a:pt x="7" y="49"/>
                  </a:lnTo>
                  <a:lnTo>
                    <a:pt x="7" y="48"/>
                  </a:lnTo>
                  <a:lnTo>
                    <a:pt x="7" y="47"/>
                  </a:lnTo>
                  <a:lnTo>
                    <a:pt x="7" y="43"/>
                  </a:lnTo>
                  <a:lnTo>
                    <a:pt x="7" y="43"/>
                  </a:lnTo>
                  <a:lnTo>
                    <a:pt x="7" y="43"/>
                  </a:lnTo>
                  <a:lnTo>
                    <a:pt x="7" y="43"/>
                  </a:lnTo>
                  <a:lnTo>
                    <a:pt x="7" y="42"/>
                  </a:lnTo>
                  <a:lnTo>
                    <a:pt x="8" y="40"/>
                  </a:lnTo>
                  <a:lnTo>
                    <a:pt x="8" y="36"/>
                  </a:lnTo>
                  <a:lnTo>
                    <a:pt x="8" y="36"/>
                  </a:lnTo>
                  <a:lnTo>
                    <a:pt x="8" y="36"/>
                  </a:lnTo>
                  <a:lnTo>
                    <a:pt x="8" y="35"/>
                  </a:lnTo>
                  <a:lnTo>
                    <a:pt x="8" y="34"/>
                  </a:lnTo>
                  <a:lnTo>
                    <a:pt x="8" y="32"/>
                  </a:lnTo>
                  <a:lnTo>
                    <a:pt x="8" y="28"/>
                  </a:lnTo>
                  <a:lnTo>
                    <a:pt x="8" y="28"/>
                  </a:lnTo>
                  <a:lnTo>
                    <a:pt x="8" y="27"/>
                  </a:lnTo>
                  <a:lnTo>
                    <a:pt x="8" y="27"/>
                  </a:lnTo>
                  <a:lnTo>
                    <a:pt x="8" y="26"/>
                  </a:lnTo>
                  <a:lnTo>
                    <a:pt x="8" y="24"/>
                  </a:lnTo>
                  <a:lnTo>
                    <a:pt x="8" y="20"/>
                  </a:lnTo>
                  <a:lnTo>
                    <a:pt x="8" y="20"/>
                  </a:lnTo>
                  <a:lnTo>
                    <a:pt x="8" y="20"/>
                  </a:lnTo>
                  <a:lnTo>
                    <a:pt x="8" y="19"/>
                  </a:lnTo>
                  <a:lnTo>
                    <a:pt x="8" y="18"/>
                  </a:lnTo>
                  <a:lnTo>
                    <a:pt x="9" y="17"/>
                  </a:lnTo>
                  <a:lnTo>
                    <a:pt x="9" y="16"/>
                  </a:lnTo>
                  <a:lnTo>
                    <a:pt x="9" y="16"/>
                  </a:lnTo>
                  <a:lnTo>
                    <a:pt x="9" y="16"/>
                  </a:lnTo>
                  <a:lnTo>
                    <a:pt x="9" y="15"/>
                  </a:lnTo>
                  <a:lnTo>
                    <a:pt x="9" y="14"/>
                  </a:lnTo>
                  <a:lnTo>
                    <a:pt x="9" y="13"/>
                  </a:lnTo>
                  <a:lnTo>
                    <a:pt x="9" y="13"/>
                  </a:lnTo>
                  <a:lnTo>
                    <a:pt x="9" y="13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9" y="11"/>
                  </a:lnTo>
                  <a:lnTo>
                    <a:pt x="9" y="11"/>
                  </a:lnTo>
                  <a:lnTo>
                    <a:pt x="9" y="11"/>
                  </a:lnTo>
                  <a:lnTo>
                    <a:pt x="9" y="10"/>
                  </a:lnTo>
                  <a:lnTo>
                    <a:pt x="9" y="10"/>
                  </a:lnTo>
                  <a:lnTo>
                    <a:pt x="9" y="9"/>
                  </a:lnTo>
                  <a:lnTo>
                    <a:pt x="9" y="9"/>
                  </a:lnTo>
                  <a:lnTo>
                    <a:pt x="9" y="9"/>
                  </a:lnTo>
                  <a:lnTo>
                    <a:pt x="9" y="9"/>
                  </a:lnTo>
                  <a:lnTo>
                    <a:pt x="9" y="8"/>
                  </a:lnTo>
                  <a:lnTo>
                    <a:pt x="9" y="8"/>
                  </a:lnTo>
                  <a:lnTo>
                    <a:pt x="9" y="8"/>
                  </a:lnTo>
                  <a:lnTo>
                    <a:pt x="9" y="8"/>
                  </a:lnTo>
                  <a:lnTo>
                    <a:pt x="9" y="8"/>
                  </a:lnTo>
                  <a:lnTo>
                    <a:pt x="9" y="8"/>
                  </a:lnTo>
                  <a:lnTo>
                    <a:pt x="9" y="8"/>
                  </a:lnTo>
                  <a:lnTo>
                    <a:pt x="9" y="8"/>
                  </a:lnTo>
                  <a:lnTo>
                    <a:pt x="9" y="7"/>
                  </a:lnTo>
                  <a:lnTo>
                    <a:pt x="9" y="7"/>
                  </a:lnTo>
                  <a:lnTo>
                    <a:pt x="9" y="7"/>
                  </a:lnTo>
                  <a:lnTo>
                    <a:pt x="9" y="7"/>
                  </a:lnTo>
                  <a:lnTo>
                    <a:pt x="9" y="7"/>
                  </a:lnTo>
                  <a:lnTo>
                    <a:pt x="9" y="7"/>
                  </a:lnTo>
                  <a:lnTo>
                    <a:pt x="9" y="7"/>
                  </a:lnTo>
                  <a:lnTo>
                    <a:pt x="9" y="7"/>
                  </a:lnTo>
                  <a:lnTo>
                    <a:pt x="9" y="7"/>
                  </a:lnTo>
                  <a:lnTo>
                    <a:pt x="9" y="7"/>
                  </a:lnTo>
                  <a:lnTo>
                    <a:pt x="9" y="7"/>
                  </a:lnTo>
                  <a:lnTo>
                    <a:pt x="9" y="7"/>
                  </a:lnTo>
                  <a:lnTo>
                    <a:pt x="9" y="7"/>
                  </a:lnTo>
                  <a:lnTo>
                    <a:pt x="9" y="7"/>
                  </a:lnTo>
                  <a:lnTo>
                    <a:pt x="9" y="7"/>
                  </a:lnTo>
                  <a:lnTo>
                    <a:pt x="9" y="7"/>
                  </a:lnTo>
                  <a:lnTo>
                    <a:pt x="9" y="7"/>
                  </a:lnTo>
                  <a:lnTo>
                    <a:pt x="9" y="7"/>
                  </a:lnTo>
                  <a:lnTo>
                    <a:pt x="9" y="7"/>
                  </a:lnTo>
                  <a:lnTo>
                    <a:pt x="9" y="7"/>
                  </a:lnTo>
                  <a:lnTo>
                    <a:pt x="9" y="7"/>
                  </a:lnTo>
                  <a:lnTo>
                    <a:pt x="9" y="7"/>
                  </a:lnTo>
                  <a:lnTo>
                    <a:pt x="9" y="7"/>
                  </a:lnTo>
                  <a:lnTo>
                    <a:pt x="9" y="7"/>
                  </a:lnTo>
                  <a:lnTo>
                    <a:pt x="9" y="7"/>
                  </a:lnTo>
                  <a:lnTo>
                    <a:pt x="9" y="7"/>
                  </a:lnTo>
                  <a:lnTo>
                    <a:pt x="9" y="7"/>
                  </a:lnTo>
                  <a:lnTo>
                    <a:pt x="9" y="7"/>
                  </a:lnTo>
                  <a:lnTo>
                    <a:pt x="9" y="7"/>
                  </a:lnTo>
                  <a:lnTo>
                    <a:pt x="9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9"/>
                  </a:lnTo>
                  <a:lnTo>
                    <a:pt x="10" y="9"/>
                  </a:lnTo>
                  <a:lnTo>
                    <a:pt x="10" y="9"/>
                  </a:lnTo>
                  <a:lnTo>
                    <a:pt x="10" y="9"/>
                  </a:lnTo>
                  <a:lnTo>
                    <a:pt x="10" y="10"/>
                  </a:lnTo>
                  <a:lnTo>
                    <a:pt x="10" y="10"/>
                  </a:lnTo>
                  <a:lnTo>
                    <a:pt x="10" y="10"/>
                  </a:lnTo>
                  <a:lnTo>
                    <a:pt x="10" y="10"/>
                  </a:lnTo>
                  <a:lnTo>
                    <a:pt x="10" y="11"/>
                  </a:lnTo>
                  <a:lnTo>
                    <a:pt x="10" y="12"/>
                  </a:lnTo>
                  <a:lnTo>
                    <a:pt x="10" y="12"/>
                  </a:lnTo>
                  <a:lnTo>
                    <a:pt x="10" y="12"/>
                  </a:lnTo>
                  <a:lnTo>
                    <a:pt x="10" y="13"/>
                  </a:lnTo>
                  <a:lnTo>
                    <a:pt x="10" y="13"/>
                  </a:lnTo>
                  <a:lnTo>
                    <a:pt x="10" y="15"/>
                  </a:lnTo>
                  <a:lnTo>
                    <a:pt x="10" y="15"/>
                  </a:lnTo>
                  <a:lnTo>
                    <a:pt x="10" y="15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8"/>
                  </a:lnTo>
                  <a:lnTo>
                    <a:pt x="10" y="21"/>
                  </a:lnTo>
                  <a:lnTo>
                    <a:pt x="11" y="27"/>
                  </a:lnTo>
                  <a:lnTo>
                    <a:pt x="11" y="28"/>
                  </a:lnTo>
                  <a:lnTo>
                    <a:pt x="11" y="28"/>
                  </a:lnTo>
                  <a:lnTo>
                    <a:pt x="11" y="28"/>
                  </a:lnTo>
                  <a:lnTo>
                    <a:pt x="11" y="29"/>
                  </a:lnTo>
                  <a:lnTo>
                    <a:pt x="11" y="31"/>
                  </a:lnTo>
                  <a:lnTo>
                    <a:pt x="11" y="34"/>
                  </a:lnTo>
                  <a:lnTo>
                    <a:pt x="11" y="34"/>
                  </a:lnTo>
                  <a:lnTo>
                    <a:pt x="11" y="35"/>
                  </a:lnTo>
                  <a:lnTo>
                    <a:pt x="11" y="35"/>
                  </a:lnTo>
                  <a:lnTo>
                    <a:pt x="11" y="36"/>
                  </a:lnTo>
                  <a:lnTo>
                    <a:pt x="11" y="37"/>
                  </a:lnTo>
                  <a:lnTo>
                    <a:pt x="11" y="40"/>
                  </a:lnTo>
                  <a:lnTo>
                    <a:pt x="11" y="40"/>
                  </a:lnTo>
                  <a:lnTo>
                    <a:pt x="11" y="40"/>
                  </a:lnTo>
                  <a:lnTo>
                    <a:pt x="11" y="41"/>
                  </a:lnTo>
                  <a:lnTo>
                    <a:pt x="11" y="42"/>
                  </a:lnTo>
                  <a:lnTo>
                    <a:pt x="11" y="43"/>
                  </a:lnTo>
                  <a:lnTo>
                    <a:pt x="11" y="43"/>
                  </a:lnTo>
                  <a:lnTo>
                    <a:pt x="11" y="43"/>
                  </a:lnTo>
                  <a:lnTo>
                    <a:pt x="11" y="43"/>
                  </a:lnTo>
                  <a:lnTo>
                    <a:pt x="11" y="44"/>
                  </a:lnTo>
                  <a:lnTo>
                    <a:pt x="12" y="45"/>
                  </a:lnTo>
                  <a:lnTo>
                    <a:pt x="12" y="45"/>
                  </a:lnTo>
                  <a:lnTo>
                    <a:pt x="12" y="45"/>
                  </a:lnTo>
                  <a:lnTo>
                    <a:pt x="12" y="46"/>
                  </a:lnTo>
                  <a:lnTo>
                    <a:pt x="12" y="46"/>
                  </a:lnTo>
                  <a:lnTo>
                    <a:pt x="12" y="46"/>
                  </a:lnTo>
                  <a:lnTo>
                    <a:pt x="12" y="46"/>
                  </a:lnTo>
                  <a:lnTo>
                    <a:pt x="12" y="47"/>
                  </a:lnTo>
                  <a:lnTo>
                    <a:pt x="12" y="47"/>
                  </a:lnTo>
                  <a:lnTo>
                    <a:pt x="12" y="47"/>
                  </a:lnTo>
                  <a:lnTo>
                    <a:pt x="12" y="47"/>
                  </a:lnTo>
                  <a:lnTo>
                    <a:pt x="12" y="47"/>
                  </a:lnTo>
                  <a:lnTo>
                    <a:pt x="12" y="48"/>
                  </a:lnTo>
                  <a:lnTo>
                    <a:pt x="12" y="48"/>
                  </a:lnTo>
                  <a:lnTo>
                    <a:pt x="12" y="48"/>
                  </a:lnTo>
                  <a:lnTo>
                    <a:pt x="12" y="48"/>
                  </a:lnTo>
                  <a:lnTo>
                    <a:pt x="12" y="48"/>
                  </a:lnTo>
                  <a:lnTo>
                    <a:pt x="12" y="48"/>
                  </a:lnTo>
                  <a:lnTo>
                    <a:pt x="12" y="48"/>
                  </a:lnTo>
                  <a:lnTo>
                    <a:pt x="12" y="49"/>
                  </a:lnTo>
                  <a:lnTo>
                    <a:pt x="12" y="49"/>
                  </a:lnTo>
                  <a:lnTo>
                    <a:pt x="12" y="49"/>
                  </a:lnTo>
                  <a:lnTo>
                    <a:pt x="12" y="49"/>
                  </a:lnTo>
                  <a:lnTo>
                    <a:pt x="12" y="49"/>
                  </a:lnTo>
                  <a:lnTo>
                    <a:pt x="12" y="49"/>
                  </a:lnTo>
                  <a:lnTo>
                    <a:pt x="12" y="49"/>
                  </a:lnTo>
                  <a:lnTo>
                    <a:pt x="12" y="49"/>
                  </a:lnTo>
                  <a:lnTo>
                    <a:pt x="12" y="49"/>
                  </a:lnTo>
                </a:path>
              </a:pathLst>
            </a:custGeom>
            <a:noFill/>
            <a:ln w="3175" cap="sq">
              <a:solidFill>
                <a:srgbClr val="008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05" name="Freeform 164"/>
            <p:cNvSpPr>
              <a:spLocks/>
            </p:cNvSpPr>
            <p:nvPr/>
          </p:nvSpPr>
          <p:spPr bwMode="auto">
            <a:xfrm>
              <a:off x="2217391" y="3747641"/>
              <a:ext cx="17463" cy="58738"/>
            </a:xfrm>
            <a:custGeom>
              <a:avLst/>
              <a:gdLst/>
              <a:ahLst/>
              <a:cxnLst>
                <a:cxn ang="0">
                  <a:pos x="0" y="37"/>
                </a:cxn>
                <a:cxn ang="0">
                  <a:pos x="0" y="37"/>
                </a:cxn>
                <a:cxn ang="0">
                  <a:pos x="0" y="37"/>
                </a:cxn>
                <a:cxn ang="0">
                  <a:pos x="0" y="37"/>
                </a:cxn>
                <a:cxn ang="0">
                  <a:pos x="0" y="37"/>
                </a:cxn>
                <a:cxn ang="0">
                  <a:pos x="1" y="36"/>
                </a:cxn>
                <a:cxn ang="0">
                  <a:pos x="1" y="33"/>
                </a:cxn>
                <a:cxn ang="0">
                  <a:pos x="1" y="28"/>
                </a:cxn>
                <a:cxn ang="0">
                  <a:pos x="2" y="15"/>
                </a:cxn>
                <a:cxn ang="0">
                  <a:pos x="2" y="8"/>
                </a:cxn>
                <a:cxn ang="0">
                  <a:pos x="2" y="4"/>
                </a:cxn>
                <a:cxn ang="0">
                  <a:pos x="2" y="2"/>
                </a:cxn>
                <a:cxn ang="0">
                  <a:pos x="3" y="1"/>
                </a:cxn>
                <a:cxn ang="0">
                  <a:pos x="3" y="0"/>
                </a:cxn>
                <a:cxn ang="0">
                  <a:pos x="3" y="0"/>
                </a:cxn>
                <a:cxn ang="0">
                  <a:pos x="3" y="0"/>
                </a:cxn>
                <a:cxn ang="0">
                  <a:pos x="3" y="0"/>
                </a:cxn>
                <a:cxn ang="0">
                  <a:pos x="3" y="0"/>
                </a:cxn>
                <a:cxn ang="0">
                  <a:pos x="3" y="1"/>
                </a:cxn>
                <a:cxn ang="0">
                  <a:pos x="3" y="2"/>
                </a:cxn>
                <a:cxn ang="0">
                  <a:pos x="4" y="4"/>
                </a:cxn>
                <a:cxn ang="0">
                  <a:pos x="4" y="7"/>
                </a:cxn>
                <a:cxn ang="0">
                  <a:pos x="4" y="15"/>
                </a:cxn>
                <a:cxn ang="0">
                  <a:pos x="5" y="21"/>
                </a:cxn>
                <a:cxn ang="0">
                  <a:pos x="5" y="26"/>
                </a:cxn>
                <a:cxn ang="0">
                  <a:pos x="5" y="28"/>
                </a:cxn>
                <a:cxn ang="0">
                  <a:pos x="5" y="30"/>
                </a:cxn>
                <a:cxn ang="0">
                  <a:pos x="5" y="31"/>
                </a:cxn>
                <a:cxn ang="0">
                  <a:pos x="6" y="32"/>
                </a:cxn>
                <a:cxn ang="0">
                  <a:pos x="6" y="32"/>
                </a:cxn>
                <a:cxn ang="0">
                  <a:pos x="6" y="33"/>
                </a:cxn>
                <a:cxn ang="0">
                  <a:pos x="6" y="33"/>
                </a:cxn>
                <a:cxn ang="0">
                  <a:pos x="6" y="32"/>
                </a:cxn>
                <a:cxn ang="0">
                  <a:pos x="6" y="32"/>
                </a:cxn>
                <a:cxn ang="0">
                  <a:pos x="6" y="32"/>
                </a:cxn>
                <a:cxn ang="0">
                  <a:pos x="6" y="31"/>
                </a:cxn>
                <a:cxn ang="0">
                  <a:pos x="6" y="28"/>
                </a:cxn>
                <a:cxn ang="0">
                  <a:pos x="7" y="22"/>
                </a:cxn>
                <a:cxn ang="0">
                  <a:pos x="7" y="17"/>
                </a:cxn>
                <a:cxn ang="0">
                  <a:pos x="8" y="11"/>
                </a:cxn>
                <a:cxn ang="0">
                  <a:pos x="8" y="8"/>
                </a:cxn>
                <a:cxn ang="0">
                  <a:pos x="8" y="6"/>
                </a:cxn>
                <a:cxn ang="0">
                  <a:pos x="8" y="5"/>
                </a:cxn>
                <a:cxn ang="0">
                  <a:pos x="8" y="4"/>
                </a:cxn>
                <a:cxn ang="0">
                  <a:pos x="8" y="4"/>
                </a:cxn>
                <a:cxn ang="0">
                  <a:pos x="8" y="4"/>
                </a:cxn>
                <a:cxn ang="0">
                  <a:pos x="9" y="4"/>
                </a:cxn>
                <a:cxn ang="0">
                  <a:pos x="9" y="4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6"/>
                </a:cxn>
                <a:cxn ang="0">
                  <a:pos x="9" y="9"/>
                </a:cxn>
                <a:cxn ang="0">
                  <a:pos x="10" y="16"/>
                </a:cxn>
                <a:cxn ang="0">
                  <a:pos x="10" y="22"/>
                </a:cxn>
                <a:cxn ang="0">
                  <a:pos x="10" y="25"/>
                </a:cxn>
                <a:cxn ang="0">
                  <a:pos x="11" y="27"/>
                </a:cxn>
                <a:cxn ang="0">
                  <a:pos x="11" y="28"/>
                </a:cxn>
                <a:cxn ang="0">
                  <a:pos x="11" y="28"/>
                </a:cxn>
                <a:cxn ang="0">
                  <a:pos x="11" y="29"/>
                </a:cxn>
                <a:cxn ang="0">
                  <a:pos x="11" y="29"/>
                </a:cxn>
                <a:cxn ang="0">
                  <a:pos x="11" y="29"/>
                </a:cxn>
                <a:cxn ang="0">
                  <a:pos x="11" y="29"/>
                </a:cxn>
              </a:cxnLst>
              <a:rect l="0" t="0" r="r" b="b"/>
              <a:pathLst>
                <a:path w="11" h="37">
                  <a:moveTo>
                    <a:pt x="0" y="37"/>
                  </a:moveTo>
                  <a:lnTo>
                    <a:pt x="0" y="37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1" y="36"/>
                  </a:lnTo>
                  <a:lnTo>
                    <a:pt x="1" y="36"/>
                  </a:lnTo>
                  <a:lnTo>
                    <a:pt x="1" y="35"/>
                  </a:lnTo>
                  <a:lnTo>
                    <a:pt x="1" y="35"/>
                  </a:lnTo>
                  <a:lnTo>
                    <a:pt x="1" y="35"/>
                  </a:lnTo>
                  <a:lnTo>
                    <a:pt x="1" y="35"/>
                  </a:lnTo>
                  <a:lnTo>
                    <a:pt x="1" y="35"/>
                  </a:lnTo>
                  <a:lnTo>
                    <a:pt x="1" y="34"/>
                  </a:lnTo>
                  <a:lnTo>
                    <a:pt x="1" y="34"/>
                  </a:lnTo>
                  <a:lnTo>
                    <a:pt x="1" y="33"/>
                  </a:lnTo>
                  <a:lnTo>
                    <a:pt x="1" y="33"/>
                  </a:lnTo>
                  <a:lnTo>
                    <a:pt x="1" y="33"/>
                  </a:lnTo>
                  <a:lnTo>
                    <a:pt x="1" y="32"/>
                  </a:lnTo>
                  <a:lnTo>
                    <a:pt x="1" y="32"/>
                  </a:lnTo>
                  <a:lnTo>
                    <a:pt x="1" y="31"/>
                  </a:lnTo>
                  <a:lnTo>
                    <a:pt x="1" y="28"/>
                  </a:lnTo>
                  <a:lnTo>
                    <a:pt x="1" y="28"/>
                  </a:lnTo>
                  <a:lnTo>
                    <a:pt x="1" y="28"/>
                  </a:lnTo>
                  <a:lnTo>
                    <a:pt x="1" y="27"/>
                  </a:lnTo>
                  <a:lnTo>
                    <a:pt x="1" y="27"/>
                  </a:lnTo>
                  <a:lnTo>
                    <a:pt x="1" y="25"/>
                  </a:lnTo>
                  <a:lnTo>
                    <a:pt x="1" y="22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2" y="15"/>
                  </a:lnTo>
                  <a:lnTo>
                    <a:pt x="2" y="15"/>
                  </a:lnTo>
                  <a:lnTo>
                    <a:pt x="2" y="14"/>
                  </a:lnTo>
                  <a:lnTo>
                    <a:pt x="2" y="13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9"/>
                  </a:lnTo>
                  <a:lnTo>
                    <a:pt x="2" y="8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5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7"/>
                  </a:lnTo>
                  <a:lnTo>
                    <a:pt x="4" y="7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3"/>
                  </a:lnTo>
                  <a:lnTo>
                    <a:pt x="4" y="15"/>
                  </a:lnTo>
                  <a:lnTo>
                    <a:pt x="4" y="15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4" y="17"/>
                  </a:lnTo>
                  <a:lnTo>
                    <a:pt x="4" y="18"/>
                  </a:lnTo>
                  <a:lnTo>
                    <a:pt x="5" y="21"/>
                  </a:lnTo>
                  <a:lnTo>
                    <a:pt x="5" y="21"/>
                  </a:lnTo>
                  <a:lnTo>
                    <a:pt x="5" y="21"/>
                  </a:lnTo>
                  <a:lnTo>
                    <a:pt x="5" y="21"/>
                  </a:lnTo>
                  <a:lnTo>
                    <a:pt x="5" y="22"/>
                  </a:lnTo>
                  <a:lnTo>
                    <a:pt x="5" y="23"/>
                  </a:lnTo>
                  <a:lnTo>
                    <a:pt x="5" y="23"/>
                  </a:lnTo>
                  <a:lnTo>
                    <a:pt x="5" y="23"/>
                  </a:lnTo>
                  <a:lnTo>
                    <a:pt x="5" y="24"/>
                  </a:lnTo>
                  <a:lnTo>
                    <a:pt x="5" y="24"/>
                  </a:lnTo>
                  <a:lnTo>
                    <a:pt x="5" y="26"/>
                  </a:lnTo>
                  <a:lnTo>
                    <a:pt x="5" y="26"/>
                  </a:lnTo>
                  <a:lnTo>
                    <a:pt x="5" y="26"/>
                  </a:lnTo>
                  <a:lnTo>
                    <a:pt x="5" y="26"/>
                  </a:lnTo>
                  <a:lnTo>
                    <a:pt x="5" y="27"/>
                  </a:lnTo>
                  <a:lnTo>
                    <a:pt x="5" y="27"/>
                  </a:lnTo>
                  <a:lnTo>
                    <a:pt x="5" y="28"/>
                  </a:lnTo>
                  <a:lnTo>
                    <a:pt x="5" y="28"/>
                  </a:lnTo>
                  <a:lnTo>
                    <a:pt x="5" y="28"/>
                  </a:lnTo>
                  <a:lnTo>
                    <a:pt x="5" y="28"/>
                  </a:lnTo>
                  <a:lnTo>
                    <a:pt x="5" y="29"/>
                  </a:lnTo>
                  <a:lnTo>
                    <a:pt x="5" y="29"/>
                  </a:lnTo>
                  <a:lnTo>
                    <a:pt x="5" y="29"/>
                  </a:lnTo>
                  <a:lnTo>
                    <a:pt x="5" y="30"/>
                  </a:lnTo>
                  <a:lnTo>
                    <a:pt x="5" y="30"/>
                  </a:lnTo>
                  <a:lnTo>
                    <a:pt x="5" y="30"/>
                  </a:lnTo>
                  <a:lnTo>
                    <a:pt x="5" y="30"/>
                  </a:lnTo>
                  <a:lnTo>
                    <a:pt x="5" y="30"/>
                  </a:lnTo>
                  <a:lnTo>
                    <a:pt x="5" y="31"/>
                  </a:lnTo>
                  <a:lnTo>
                    <a:pt x="5" y="31"/>
                  </a:lnTo>
                  <a:lnTo>
                    <a:pt x="5" y="31"/>
                  </a:lnTo>
                  <a:lnTo>
                    <a:pt x="5" y="31"/>
                  </a:lnTo>
                  <a:lnTo>
                    <a:pt x="5" y="31"/>
                  </a:lnTo>
                  <a:lnTo>
                    <a:pt x="5" y="31"/>
                  </a:lnTo>
                  <a:lnTo>
                    <a:pt x="5" y="31"/>
                  </a:lnTo>
                  <a:lnTo>
                    <a:pt x="5" y="31"/>
                  </a:lnTo>
                  <a:lnTo>
                    <a:pt x="6" y="32"/>
                  </a:lnTo>
                  <a:lnTo>
                    <a:pt x="6" y="32"/>
                  </a:lnTo>
                  <a:lnTo>
                    <a:pt x="6" y="32"/>
                  </a:lnTo>
                  <a:lnTo>
                    <a:pt x="6" y="32"/>
                  </a:lnTo>
                  <a:lnTo>
                    <a:pt x="6" y="32"/>
                  </a:lnTo>
                  <a:lnTo>
                    <a:pt x="6" y="32"/>
                  </a:lnTo>
                  <a:lnTo>
                    <a:pt x="6" y="32"/>
                  </a:lnTo>
                  <a:lnTo>
                    <a:pt x="6" y="32"/>
                  </a:lnTo>
                  <a:lnTo>
                    <a:pt x="6" y="32"/>
                  </a:lnTo>
                  <a:lnTo>
                    <a:pt x="6" y="32"/>
                  </a:lnTo>
                  <a:lnTo>
                    <a:pt x="6" y="32"/>
                  </a:lnTo>
                  <a:lnTo>
                    <a:pt x="6" y="32"/>
                  </a:lnTo>
                  <a:lnTo>
                    <a:pt x="6" y="32"/>
                  </a:lnTo>
                  <a:lnTo>
                    <a:pt x="6" y="32"/>
                  </a:lnTo>
                  <a:lnTo>
                    <a:pt x="6" y="32"/>
                  </a:lnTo>
                  <a:lnTo>
                    <a:pt x="6" y="32"/>
                  </a:lnTo>
                  <a:lnTo>
                    <a:pt x="6" y="33"/>
                  </a:lnTo>
                  <a:lnTo>
                    <a:pt x="6" y="33"/>
                  </a:lnTo>
                  <a:lnTo>
                    <a:pt x="6" y="33"/>
                  </a:lnTo>
                  <a:lnTo>
                    <a:pt x="6" y="33"/>
                  </a:lnTo>
                  <a:lnTo>
                    <a:pt x="6" y="33"/>
                  </a:lnTo>
                  <a:lnTo>
                    <a:pt x="6" y="33"/>
                  </a:lnTo>
                  <a:lnTo>
                    <a:pt x="6" y="33"/>
                  </a:lnTo>
                  <a:lnTo>
                    <a:pt x="6" y="33"/>
                  </a:lnTo>
                  <a:lnTo>
                    <a:pt x="6" y="33"/>
                  </a:lnTo>
                  <a:lnTo>
                    <a:pt x="6" y="33"/>
                  </a:lnTo>
                  <a:lnTo>
                    <a:pt x="6" y="33"/>
                  </a:lnTo>
                  <a:lnTo>
                    <a:pt x="6" y="33"/>
                  </a:lnTo>
                  <a:lnTo>
                    <a:pt x="6" y="33"/>
                  </a:lnTo>
                  <a:lnTo>
                    <a:pt x="6" y="33"/>
                  </a:lnTo>
                  <a:lnTo>
                    <a:pt x="6" y="33"/>
                  </a:lnTo>
                  <a:lnTo>
                    <a:pt x="6" y="33"/>
                  </a:lnTo>
                  <a:lnTo>
                    <a:pt x="6" y="33"/>
                  </a:lnTo>
                  <a:lnTo>
                    <a:pt x="6" y="33"/>
                  </a:lnTo>
                  <a:lnTo>
                    <a:pt x="6" y="33"/>
                  </a:lnTo>
                  <a:lnTo>
                    <a:pt x="6" y="33"/>
                  </a:lnTo>
                  <a:lnTo>
                    <a:pt x="6" y="33"/>
                  </a:lnTo>
                  <a:lnTo>
                    <a:pt x="6" y="33"/>
                  </a:lnTo>
                  <a:lnTo>
                    <a:pt x="6" y="33"/>
                  </a:lnTo>
                  <a:lnTo>
                    <a:pt x="6" y="32"/>
                  </a:lnTo>
                  <a:lnTo>
                    <a:pt x="6" y="32"/>
                  </a:lnTo>
                  <a:lnTo>
                    <a:pt x="6" y="32"/>
                  </a:lnTo>
                  <a:lnTo>
                    <a:pt x="6" y="32"/>
                  </a:lnTo>
                  <a:lnTo>
                    <a:pt x="6" y="32"/>
                  </a:lnTo>
                  <a:lnTo>
                    <a:pt x="6" y="32"/>
                  </a:lnTo>
                  <a:lnTo>
                    <a:pt x="6" y="32"/>
                  </a:lnTo>
                  <a:lnTo>
                    <a:pt x="6" y="32"/>
                  </a:lnTo>
                  <a:lnTo>
                    <a:pt x="6" y="32"/>
                  </a:lnTo>
                  <a:lnTo>
                    <a:pt x="6" y="32"/>
                  </a:lnTo>
                  <a:lnTo>
                    <a:pt x="6" y="32"/>
                  </a:lnTo>
                  <a:lnTo>
                    <a:pt x="6" y="32"/>
                  </a:lnTo>
                  <a:lnTo>
                    <a:pt x="6" y="32"/>
                  </a:lnTo>
                  <a:lnTo>
                    <a:pt x="6" y="32"/>
                  </a:lnTo>
                  <a:lnTo>
                    <a:pt x="6" y="32"/>
                  </a:lnTo>
                  <a:lnTo>
                    <a:pt x="6" y="32"/>
                  </a:lnTo>
                  <a:lnTo>
                    <a:pt x="6" y="32"/>
                  </a:lnTo>
                  <a:lnTo>
                    <a:pt x="6" y="32"/>
                  </a:lnTo>
                  <a:lnTo>
                    <a:pt x="6" y="31"/>
                  </a:lnTo>
                  <a:lnTo>
                    <a:pt x="6" y="31"/>
                  </a:lnTo>
                  <a:lnTo>
                    <a:pt x="6" y="31"/>
                  </a:lnTo>
                  <a:lnTo>
                    <a:pt x="6" y="31"/>
                  </a:lnTo>
                  <a:lnTo>
                    <a:pt x="6" y="31"/>
                  </a:lnTo>
                  <a:lnTo>
                    <a:pt x="6" y="31"/>
                  </a:lnTo>
                  <a:lnTo>
                    <a:pt x="6" y="31"/>
                  </a:lnTo>
                  <a:lnTo>
                    <a:pt x="6" y="31"/>
                  </a:lnTo>
                  <a:lnTo>
                    <a:pt x="6" y="30"/>
                  </a:lnTo>
                  <a:lnTo>
                    <a:pt x="6" y="30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6" y="28"/>
                  </a:lnTo>
                  <a:lnTo>
                    <a:pt x="6" y="26"/>
                  </a:lnTo>
                  <a:lnTo>
                    <a:pt x="6" y="26"/>
                  </a:lnTo>
                  <a:lnTo>
                    <a:pt x="7" y="26"/>
                  </a:lnTo>
                  <a:lnTo>
                    <a:pt x="7" y="26"/>
                  </a:lnTo>
                  <a:lnTo>
                    <a:pt x="7" y="25"/>
                  </a:lnTo>
                  <a:lnTo>
                    <a:pt x="7" y="24"/>
                  </a:lnTo>
                  <a:lnTo>
                    <a:pt x="7" y="22"/>
                  </a:lnTo>
                  <a:lnTo>
                    <a:pt x="7" y="22"/>
                  </a:lnTo>
                  <a:lnTo>
                    <a:pt x="7" y="22"/>
                  </a:lnTo>
                  <a:lnTo>
                    <a:pt x="7" y="21"/>
                  </a:lnTo>
                  <a:lnTo>
                    <a:pt x="7" y="21"/>
                  </a:lnTo>
                  <a:lnTo>
                    <a:pt x="7" y="20"/>
                  </a:lnTo>
                  <a:lnTo>
                    <a:pt x="7" y="17"/>
                  </a:lnTo>
                  <a:lnTo>
                    <a:pt x="7" y="17"/>
                  </a:lnTo>
                  <a:lnTo>
                    <a:pt x="7" y="17"/>
                  </a:lnTo>
                  <a:lnTo>
                    <a:pt x="7" y="17"/>
                  </a:lnTo>
                  <a:lnTo>
                    <a:pt x="7" y="16"/>
                  </a:lnTo>
                  <a:lnTo>
                    <a:pt x="7" y="15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8" y="11"/>
                  </a:lnTo>
                  <a:lnTo>
                    <a:pt x="8" y="11"/>
                  </a:lnTo>
                  <a:lnTo>
                    <a:pt x="8" y="11"/>
                  </a:lnTo>
                  <a:lnTo>
                    <a:pt x="8" y="10"/>
                  </a:lnTo>
                  <a:lnTo>
                    <a:pt x="8" y="10"/>
                  </a:lnTo>
                  <a:lnTo>
                    <a:pt x="8" y="10"/>
                  </a:lnTo>
                  <a:lnTo>
                    <a:pt x="8" y="9"/>
                  </a:lnTo>
                  <a:lnTo>
                    <a:pt x="8" y="9"/>
                  </a:lnTo>
                  <a:lnTo>
                    <a:pt x="8" y="9"/>
                  </a:lnTo>
                  <a:lnTo>
                    <a:pt x="8" y="8"/>
                  </a:lnTo>
                  <a:lnTo>
                    <a:pt x="8" y="8"/>
                  </a:lnTo>
                  <a:lnTo>
                    <a:pt x="8" y="7"/>
                  </a:lnTo>
                  <a:lnTo>
                    <a:pt x="8" y="7"/>
                  </a:lnTo>
                  <a:lnTo>
                    <a:pt x="8" y="7"/>
                  </a:lnTo>
                  <a:lnTo>
                    <a:pt x="8" y="7"/>
                  </a:lnTo>
                  <a:lnTo>
                    <a:pt x="8" y="7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5"/>
                  </a:lnTo>
                  <a:lnTo>
                    <a:pt x="8" y="5"/>
                  </a:lnTo>
                  <a:lnTo>
                    <a:pt x="8" y="5"/>
                  </a:lnTo>
                  <a:lnTo>
                    <a:pt x="8" y="5"/>
                  </a:lnTo>
                  <a:lnTo>
                    <a:pt x="8" y="5"/>
                  </a:lnTo>
                  <a:lnTo>
                    <a:pt x="8" y="5"/>
                  </a:lnTo>
                  <a:lnTo>
                    <a:pt x="8" y="5"/>
                  </a:lnTo>
                  <a:lnTo>
                    <a:pt x="8" y="5"/>
                  </a:lnTo>
                  <a:lnTo>
                    <a:pt x="8" y="5"/>
                  </a:lnTo>
                  <a:lnTo>
                    <a:pt x="8" y="5"/>
                  </a:lnTo>
                  <a:lnTo>
                    <a:pt x="8" y="5"/>
                  </a:lnTo>
                  <a:lnTo>
                    <a:pt x="8" y="5"/>
                  </a:lnTo>
                  <a:lnTo>
                    <a:pt x="8" y="5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6"/>
                  </a:lnTo>
                  <a:lnTo>
                    <a:pt x="9" y="6"/>
                  </a:lnTo>
                  <a:lnTo>
                    <a:pt x="9" y="6"/>
                  </a:lnTo>
                  <a:lnTo>
                    <a:pt x="9" y="6"/>
                  </a:lnTo>
                  <a:lnTo>
                    <a:pt x="9" y="6"/>
                  </a:lnTo>
                  <a:lnTo>
                    <a:pt x="9" y="6"/>
                  </a:lnTo>
                  <a:lnTo>
                    <a:pt x="9" y="7"/>
                  </a:lnTo>
                  <a:lnTo>
                    <a:pt x="9" y="7"/>
                  </a:lnTo>
                  <a:lnTo>
                    <a:pt x="9" y="7"/>
                  </a:lnTo>
                  <a:lnTo>
                    <a:pt x="9" y="7"/>
                  </a:lnTo>
                  <a:lnTo>
                    <a:pt x="9" y="8"/>
                  </a:lnTo>
                  <a:lnTo>
                    <a:pt x="9" y="8"/>
                  </a:lnTo>
                  <a:lnTo>
                    <a:pt x="9" y="9"/>
                  </a:lnTo>
                  <a:lnTo>
                    <a:pt x="9" y="9"/>
                  </a:lnTo>
                  <a:lnTo>
                    <a:pt x="9" y="9"/>
                  </a:lnTo>
                  <a:lnTo>
                    <a:pt x="9" y="9"/>
                  </a:lnTo>
                  <a:lnTo>
                    <a:pt x="9" y="10"/>
                  </a:lnTo>
                  <a:lnTo>
                    <a:pt x="10" y="12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7"/>
                  </a:lnTo>
                  <a:lnTo>
                    <a:pt x="10" y="18"/>
                  </a:lnTo>
                  <a:lnTo>
                    <a:pt x="10" y="20"/>
                  </a:lnTo>
                  <a:lnTo>
                    <a:pt x="10" y="20"/>
                  </a:lnTo>
                  <a:lnTo>
                    <a:pt x="10" y="20"/>
                  </a:lnTo>
                  <a:lnTo>
                    <a:pt x="10" y="20"/>
                  </a:lnTo>
                  <a:lnTo>
                    <a:pt x="10" y="21"/>
                  </a:lnTo>
                  <a:lnTo>
                    <a:pt x="10" y="22"/>
                  </a:lnTo>
                  <a:lnTo>
                    <a:pt x="10" y="24"/>
                  </a:lnTo>
                  <a:lnTo>
                    <a:pt x="10" y="24"/>
                  </a:lnTo>
                  <a:lnTo>
                    <a:pt x="10" y="24"/>
                  </a:lnTo>
                  <a:lnTo>
                    <a:pt x="10" y="24"/>
                  </a:lnTo>
                  <a:lnTo>
                    <a:pt x="10" y="24"/>
                  </a:lnTo>
                  <a:lnTo>
                    <a:pt x="10" y="25"/>
                  </a:lnTo>
                  <a:lnTo>
                    <a:pt x="10" y="25"/>
                  </a:lnTo>
                  <a:lnTo>
                    <a:pt x="10" y="25"/>
                  </a:lnTo>
                  <a:lnTo>
                    <a:pt x="11" y="26"/>
                  </a:lnTo>
                  <a:lnTo>
                    <a:pt x="11" y="26"/>
                  </a:lnTo>
                  <a:lnTo>
                    <a:pt x="11" y="27"/>
                  </a:lnTo>
                  <a:lnTo>
                    <a:pt x="11" y="27"/>
                  </a:lnTo>
                  <a:lnTo>
                    <a:pt x="11" y="27"/>
                  </a:lnTo>
                  <a:lnTo>
                    <a:pt x="11" y="27"/>
                  </a:lnTo>
                  <a:lnTo>
                    <a:pt x="11" y="27"/>
                  </a:lnTo>
                  <a:lnTo>
                    <a:pt x="11" y="27"/>
                  </a:lnTo>
                  <a:lnTo>
                    <a:pt x="11" y="27"/>
                  </a:lnTo>
                  <a:lnTo>
                    <a:pt x="11" y="27"/>
                  </a:lnTo>
                  <a:lnTo>
                    <a:pt x="11" y="27"/>
                  </a:lnTo>
                  <a:lnTo>
                    <a:pt x="11" y="27"/>
                  </a:lnTo>
                  <a:lnTo>
                    <a:pt x="11" y="27"/>
                  </a:lnTo>
                  <a:lnTo>
                    <a:pt x="11" y="28"/>
                  </a:lnTo>
                  <a:lnTo>
                    <a:pt x="11" y="28"/>
                  </a:lnTo>
                  <a:lnTo>
                    <a:pt x="11" y="28"/>
                  </a:lnTo>
                  <a:lnTo>
                    <a:pt x="11" y="28"/>
                  </a:lnTo>
                  <a:lnTo>
                    <a:pt x="11" y="28"/>
                  </a:lnTo>
                  <a:lnTo>
                    <a:pt x="11" y="28"/>
                  </a:lnTo>
                  <a:lnTo>
                    <a:pt x="11" y="28"/>
                  </a:lnTo>
                  <a:lnTo>
                    <a:pt x="11" y="28"/>
                  </a:lnTo>
                  <a:lnTo>
                    <a:pt x="11" y="28"/>
                  </a:lnTo>
                  <a:lnTo>
                    <a:pt x="11" y="28"/>
                  </a:lnTo>
                  <a:lnTo>
                    <a:pt x="11" y="28"/>
                  </a:lnTo>
                  <a:lnTo>
                    <a:pt x="11" y="28"/>
                  </a:lnTo>
                  <a:lnTo>
                    <a:pt x="11" y="28"/>
                  </a:lnTo>
                  <a:lnTo>
                    <a:pt x="11" y="28"/>
                  </a:lnTo>
                  <a:lnTo>
                    <a:pt x="11" y="29"/>
                  </a:lnTo>
                  <a:lnTo>
                    <a:pt x="11" y="29"/>
                  </a:lnTo>
                  <a:lnTo>
                    <a:pt x="11" y="29"/>
                  </a:lnTo>
                  <a:lnTo>
                    <a:pt x="11" y="29"/>
                  </a:lnTo>
                  <a:lnTo>
                    <a:pt x="11" y="29"/>
                  </a:lnTo>
                  <a:lnTo>
                    <a:pt x="11" y="29"/>
                  </a:lnTo>
                  <a:lnTo>
                    <a:pt x="11" y="29"/>
                  </a:lnTo>
                  <a:lnTo>
                    <a:pt x="11" y="29"/>
                  </a:lnTo>
                  <a:lnTo>
                    <a:pt x="11" y="29"/>
                  </a:lnTo>
                  <a:lnTo>
                    <a:pt x="11" y="29"/>
                  </a:lnTo>
                  <a:lnTo>
                    <a:pt x="11" y="29"/>
                  </a:lnTo>
                  <a:lnTo>
                    <a:pt x="11" y="29"/>
                  </a:lnTo>
                  <a:lnTo>
                    <a:pt x="11" y="29"/>
                  </a:lnTo>
                  <a:lnTo>
                    <a:pt x="11" y="29"/>
                  </a:lnTo>
                  <a:lnTo>
                    <a:pt x="11" y="29"/>
                  </a:lnTo>
                  <a:lnTo>
                    <a:pt x="11" y="29"/>
                  </a:lnTo>
                  <a:lnTo>
                    <a:pt x="11" y="29"/>
                  </a:lnTo>
                  <a:lnTo>
                    <a:pt x="11" y="29"/>
                  </a:lnTo>
                  <a:lnTo>
                    <a:pt x="11" y="29"/>
                  </a:lnTo>
                  <a:lnTo>
                    <a:pt x="11" y="29"/>
                  </a:lnTo>
                  <a:lnTo>
                    <a:pt x="11" y="29"/>
                  </a:lnTo>
                  <a:lnTo>
                    <a:pt x="11" y="29"/>
                  </a:lnTo>
                  <a:lnTo>
                    <a:pt x="11" y="29"/>
                  </a:lnTo>
                  <a:lnTo>
                    <a:pt x="11" y="29"/>
                  </a:lnTo>
                  <a:lnTo>
                    <a:pt x="11" y="29"/>
                  </a:lnTo>
                  <a:lnTo>
                    <a:pt x="11" y="29"/>
                  </a:lnTo>
                  <a:lnTo>
                    <a:pt x="11" y="29"/>
                  </a:lnTo>
                  <a:lnTo>
                    <a:pt x="11" y="29"/>
                  </a:lnTo>
                  <a:lnTo>
                    <a:pt x="11" y="29"/>
                  </a:lnTo>
                  <a:lnTo>
                    <a:pt x="11" y="29"/>
                  </a:lnTo>
                  <a:lnTo>
                    <a:pt x="11" y="29"/>
                  </a:lnTo>
                  <a:lnTo>
                    <a:pt x="11" y="29"/>
                  </a:lnTo>
                  <a:lnTo>
                    <a:pt x="11" y="29"/>
                  </a:lnTo>
                </a:path>
              </a:pathLst>
            </a:custGeom>
            <a:noFill/>
            <a:ln w="3175" cap="sq">
              <a:solidFill>
                <a:srgbClr val="008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06" name="Freeform 165"/>
            <p:cNvSpPr>
              <a:spLocks/>
            </p:cNvSpPr>
            <p:nvPr/>
          </p:nvSpPr>
          <p:spPr bwMode="auto">
            <a:xfrm>
              <a:off x="2234853" y="3758754"/>
              <a:ext cx="19050" cy="34925"/>
            </a:xfrm>
            <a:custGeom>
              <a:avLst/>
              <a:gdLst/>
              <a:ahLst/>
              <a:cxnLst>
                <a:cxn ang="0">
                  <a:pos x="0" y="22"/>
                </a:cxn>
                <a:cxn ang="0">
                  <a:pos x="1" y="21"/>
                </a:cxn>
                <a:cxn ang="0">
                  <a:pos x="1" y="20"/>
                </a:cxn>
                <a:cxn ang="0">
                  <a:pos x="1" y="17"/>
                </a:cxn>
                <a:cxn ang="0">
                  <a:pos x="2" y="10"/>
                </a:cxn>
                <a:cxn ang="0">
                  <a:pos x="2" y="7"/>
                </a:cxn>
                <a:cxn ang="0">
                  <a:pos x="3" y="3"/>
                </a:cxn>
                <a:cxn ang="0">
                  <a:pos x="3" y="2"/>
                </a:cxn>
                <a:cxn ang="0">
                  <a:pos x="3" y="1"/>
                </a:cxn>
                <a:cxn ang="0">
                  <a:pos x="3" y="1"/>
                </a:cxn>
                <a:cxn ang="0">
                  <a:pos x="3" y="0"/>
                </a:cxn>
                <a:cxn ang="0">
                  <a:pos x="3" y="0"/>
                </a:cxn>
                <a:cxn ang="0">
                  <a:pos x="3" y="0"/>
                </a:cxn>
                <a:cxn ang="0">
                  <a:pos x="3" y="1"/>
                </a:cxn>
                <a:cxn ang="0">
                  <a:pos x="3" y="1"/>
                </a:cxn>
                <a:cxn ang="0">
                  <a:pos x="3" y="1"/>
                </a:cxn>
                <a:cxn ang="0">
                  <a:pos x="4" y="3"/>
                </a:cxn>
                <a:cxn ang="0">
                  <a:pos x="4" y="4"/>
                </a:cxn>
                <a:cxn ang="0">
                  <a:pos x="4" y="9"/>
                </a:cxn>
                <a:cxn ang="0">
                  <a:pos x="5" y="12"/>
                </a:cxn>
                <a:cxn ang="0">
                  <a:pos x="5" y="15"/>
                </a:cxn>
                <a:cxn ang="0">
                  <a:pos x="5" y="16"/>
                </a:cxn>
                <a:cxn ang="0">
                  <a:pos x="5" y="18"/>
                </a:cxn>
                <a:cxn ang="0">
                  <a:pos x="6" y="18"/>
                </a:cxn>
                <a:cxn ang="0">
                  <a:pos x="6" y="19"/>
                </a:cxn>
                <a:cxn ang="0">
                  <a:pos x="6" y="19"/>
                </a:cxn>
                <a:cxn ang="0">
                  <a:pos x="6" y="19"/>
                </a:cxn>
                <a:cxn ang="0">
                  <a:pos x="6" y="19"/>
                </a:cxn>
                <a:cxn ang="0">
                  <a:pos x="6" y="19"/>
                </a:cxn>
                <a:cxn ang="0">
                  <a:pos x="6" y="19"/>
                </a:cxn>
                <a:cxn ang="0">
                  <a:pos x="6" y="18"/>
                </a:cxn>
                <a:cxn ang="0">
                  <a:pos x="6" y="18"/>
                </a:cxn>
                <a:cxn ang="0">
                  <a:pos x="7" y="17"/>
                </a:cxn>
                <a:cxn ang="0">
                  <a:pos x="7" y="14"/>
                </a:cxn>
                <a:cxn ang="0">
                  <a:pos x="7" y="10"/>
                </a:cxn>
                <a:cxn ang="0">
                  <a:pos x="8" y="7"/>
                </a:cxn>
                <a:cxn ang="0">
                  <a:pos x="8" y="5"/>
                </a:cxn>
                <a:cxn ang="0">
                  <a:pos x="8" y="4"/>
                </a:cxn>
                <a:cxn ang="0">
                  <a:pos x="8" y="4"/>
                </a:cxn>
                <a:cxn ang="0">
                  <a:pos x="8" y="3"/>
                </a:cxn>
                <a:cxn ang="0">
                  <a:pos x="9" y="3"/>
                </a:cxn>
                <a:cxn ang="0">
                  <a:pos x="9" y="3"/>
                </a:cxn>
                <a:cxn ang="0">
                  <a:pos x="9" y="3"/>
                </a:cxn>
                <a:cxn ang="0">
                  <a:pos x="9" y="3"/>
                </a:cxn>
                <a:cxn ang="0">
                  <a:pos x="9" y="3"/>
                </a:cxn>
                <a:cxn ang="0">
                  <a:pos x="9" y="4"/>
                </a:cxn>
                <a:cxn ang="0">
                  <a:pos x="9" y="4"/>
                </a:cxn>
                <a:cxn ang="0">
                  <a:pos x="9" y="5"/>
                </a:cxn>
                <a:cxn ang="0">
                  <a:pos x="10" y="10"/>
                </a:cxn>
                <a:cxn ang="0">
                  <a:pos x="10" y="12"/>
                </a:cxn>
                <a:cxn ang="0">
                  <a:pos x="11" y="15"/>
                </a:cxn>
                <a:cxn ang="0">
                  <a:pos x="11" y="16"/>
                </a:cxn>
                <a:cxn ang="0">
                  <a:pos x="11" y="16"/>
                </a:cxn>
                <a:cxn ang="0">
                  <a:pos x="11" y="16"/>
                </a:cxn>
                <a:cxn ang="0">
                  <a:pos x="11" y="16"/>
                </a:cxn>
                <a:cxn ang="0">
                  <a:pos x="11" y="16"/>
                </a:cxn>
                <a:cxn ang="0">
                  <a:pos x="11" y="16"/>
                </a:cxn>
                <a:cxn ang="0">
                  <a:pos x="11" y="16"/>
                </a:cxn>
                <a:cxn ang="0">
                  <a:pos x="12" y="16"/>
                </a:cxn>
                <a:cxn ang="0">
                  <a:pos x="12" y="16"/>
                </a:cxn>
                <a:cxn ang="0">
                  <a:pos x="12" y="16"/>
                </a:cxn>
                <a:cxn ang="0">
                  <a:pos x="12" y="15"/>
                </a:cxn>
              </a:cxnLst>
              <a:rect l="0" t="0" r="r" b="b"/>
              <a:pathLst>
                <a:path w="12" h="22">
                  <a:moveTo>
                    <a:pt x="0" y="22"/>
                  </a:moveTo>
                  <a:lnTo>
                    <a:pt x="0" y="22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0" y="21"/>
                  </a:lnTo>
                  <a:lnTo>
                    <a:pt x="1" y="21"/>
                  </a:lnTo>
                  <a:lnTo>
                    <a:pt x="1" y="21"/>
                  </a:lnTo>
                  <a:lnTo>
                    <a:pt x="1" y="21"/>
                  </a:lnTo>
                  <a:lnTo>
                    <a:pt x="1" y="21"/>
                  </a:lnTo>
                  <a:lnTo>
                    <a:pt x="1" y="21"/>
                  </a:lnTo>
                  <a:lnTo>
                    <a:pt x="1" y="21"/>
                  </a:lnTo>
                  <a:lnTo>
                    <a:pt x="1" y="21"/>
                  </a:lnTo>
                  <a:lnTo>
                    <a:pt x="1" y="21"/>
                  </a:lnTo>
                  <a:lnTo>
                    <a:pt x="1" y="21"/>
                  </a:lnTo>
                  <a:lnTo>
                    <a:pt x="1" y="21"/>
                  </a:lnTo>
                  <a:lnTo>
                    <a:pt x="1" y="20"/>
                  </a:lnTo>
                  <a:lnTo>
                    <a:pt x="1" y="20"/>
                  </a:lnTo>
                  <a:lnTo>
                    <a:pt x="1" y="20"/>
                  </a:lnTo>
                  <a:lnTo>
                    <a:pt x="1" y="20"/>
                  </a:lnTo>
                  <a:lnTo>
                    <a:pt x="1" y="20"/>
                  </a:lnTo>
                  <a:lnTo>
                    <a:pt x="1" y="20"/>
                  </a:lnTo>
                  <a:lnTo>
                    <a:pt x="1" y="19"/>
                  </a:lnTo>
                  <a:lnTo>
                    <a:pt x="1" y="19"/>
                  </a:lnTo>
                  <a:lnTo>
                    <a:pt x="1" y="18"/>
                  </a:lnTo>
                  <a:lnTo>
                    <a:pt x="1" y="17"/>
                  </a:lnTo>
                  <a:lnTo>
                    <a:pt x="1" y="17"/>
                  </a:lnTo>
                  <a:lnTo>
                    <a:pt x="1" y="17"/>
                  </a:lnTo>
                  <a:lnTo>
                    <a:pt x="1" y="16"/>
                  </a:lnTo>
                  <a:lnTo>
                    <a:pt x="1" y="16"/>
                  </a:lnTo>
                  <a:lnTo>
                    <a:pt x="1" y="16"/>
                  </a:lnTo>
                  <a:lnTo>
                    <a:pt x="1" y="14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9"/>
                  </a:lnTo>
                  <a:lnTo>
                    <a:pt x="2" y="9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6"/>
                  </a:lnTo>
                  <a:lnTo>
                    <a:pt x="2" y="5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4" y="2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5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7"/>
                  </a:lnTo>
                  <a:lnTo>
                    <a:pt x="4" y="7"/>
                  </a:lnTo>
                  <a:lnTo>
                    <a:pt x="4" y="8"/>
                  </a:lnTo>
                  <a:lnTo>
                    <a:pt x="4" y="9"/>
                  </a:lnTo>
                  <a:lnTo>
                    <a:pt x="4" y="9"/>
                  </a:lnTo>
                  <a:lnTo>
                    <a:pt x="4" y="9"/>
                  </a:lnTo>
                  <a:lnTo>
                    <a:pt x="4" y="9"/>
                  </a:lnTo>
                  <a:lnTo>
                    <a:pt x="4" y="10"/>
                  </a:lnTo>
                  <a:lnTo>
                    <a:pt x="5" y="11"/>
                  </a:lnTo>
                  <a:lnTo>
                    <a:pt x="5" y="12"/>
                  </a:lnTo>
                  <a:lnTo>
                    <a:pt x="5" y="12"/>
                  </a:lnTo>
                  <a:lnTo>
                    <a:pt x="5" y="12"/>
                  </a:lnTo>
                  <a:lnTo>
                    <a:pt x="5" y="12"/>
                  </a:lnTo>
                  <a:lnTo>
                    <a:pt x="5" y="13"/>
                  </a:lnTo>
                  <a:lnTo>
                    <a:pt x="5" y="13"/>
                  </a:lnTo>
                  <a:lnTo>
                    <a:pt x="5" y="14"/>
                  </a:lnTo>
                  <a:lnTo>
                    <a:pt x="5" y="14"/>
                  </a:lnTo>
                  <a:lnTo>
                    <a:pt x="5" y="14"/>
                  </a:lnTo>
                  <a:lnTo>
                    <a:pt x="5" y="14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5" y="16"/>
                  </a:lnTo>
                  <a:lnTo>
                    <a:pt x="5" y="16"/>
                  </a:lnTo>
                  <a:lnTo>
                    <a:pt x="5" y="16"/>
                  </a:lnTo>
                  <a:lnTo>
                    <a:pt x="5" y="16"/>
                  </a:lnTo>
                  <a:lnTo>
                    <a:pt x="5" y="16"/>
                  </a:lnTo>
                  <a:lnTo>
                    <a:pt x="5" y="17"/>
                  </a:lnTo>
                  <a:lnTo>
                    <a:pt x="5" y="17"/>
                  </a:lnTo>
                  <a:lnTo>
                    <a:pt x="5" y="17"/>
                  </a:lnTo>
                  <a:lnTo>
                    <a:pt x="5" y="17"/>
                  </a:lnTo>
                  <a:lnTo>
                    <a:pt x="5" y="17"/>
                  </a:lnTo>
                  <a:lnTo>
                    <a:pt x="5" y="18"/>
                  </a:lnTo>
                  <a:lnTo>
                    <a:pt x="5" y="18"/>
                  </a:lnTo>
                  <a:lnTo>
                    <a:pt x="5" y="18"/>
                  </a:lnTo>
                  <a:lnTo>
                    <a:pt x="5" y="18"/>
                  </a:lnTo>
                  <a:lnTo>
                    <a:pt x="5" y="18"/>
                  </a:lnTo>
                  <a:lnTo>
                    <a:pt x="5" y="18"/>
                  </a:lnTo>
                  <a:lnTo>
                    <a:pt x="5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9"/>
                  </a:lnTo>
                  <a:lnTo>
                    <a:pt x="6" y="19"/>
                  </a:lnTo>
                  <a:lnTo>
                    <a:pt x="6" y="19"/>
                  </a:lnTo>
                  <a:lnTo>
                    <a:pt x="6" y="19"/>
                  </a:lnTo>
                  <a:lnTo>
                    <a:pt x="6" y="19"/>
                  </a:lnTo>
                  <a:lnTo>
                    <a:pt x="6" y="19"/>
                  </a:lnTo>
                  <a:lnTo>
                    <a:pt x="6" y="19"/>
                  </a:lnTo>
                  <a:lnTo>
                    <a:pt x="6" y="19"/>
                  </a:lnTo>
                  <a:lnTo>
                    <a:pt x="6" y="19"/>
                  </a:lnTo>
                  <a:lnTo>
                    <a:pt x="6" y="19"/>
                  </a:lnTo>
                  <a:lnTo>
                    <a:pt x="6" y="19"/>
                  </a:lnTo>
                  <a:lnTo>
                    <a:pt x="6" y="19"/>
                  </a:lnTo>
                  <a:lnTo>
                    <a:pt x="6" y="19"/>
                  </a:lnTo>
                  <a:lnTo>
                    <a:pt x="6" y="19"/>
                  </a:lnTo>
                  <a:lnTo>
                    <a:pt x="6" y="19"/>
                  </a:lnTo>
                  <a:lnTo>
                    <a:pt x="6" y="19"/>
                  </a:lnTo>
                  <a:lnTo>
                    <a:pt x="6" y="19"/>
                  </a:lnTo>
                  <a:lnTo>
                    <a:pt x="6" y="19"/>
                  </a:lnTo>
                  <a:lnTo>
                    <a:pt x="6" y="19"/>
                  </a:lnTo>
                  <a:lnTo>
                    <a:pt x="6" y="19"/>
                  </a:lnTo>
                  <a:lnTo>
                    <a:pt x="6" y="19"/>
                  </a:lnTo>
                  <a:lnTo>
                    <a:pt x="6" y="19"/>
                  </a:lnTo>
                  <a:lnTo>
                    <a:pt x="6" y="19"/>
                  </a:lnTo>
                  <a:lnTo>
                    <a:pt x="6" y="19"/>
                  </a:lnTo>
                  <a:lnTo>
                    <a:pt x="6" y="19"/>
                  </a:lnTo>
                  <a:lnTo>
                    <a:pt x="6" y="19"/>
                  </a:lnTo>
                  <a:lnTo>
                    <a:pt x="6" y="19"/>
                  </a:lnTo>
                  <a:lnTo>
                    <a:pt x="6" y="19"/>
                  </a:lnTo>
                  <a:lnTo>
                    <a:pt x="6" y="19"/>
                  </a:lnTo>
                  <a:lnTo>
                    <a:pt x="6" y="19"/>
                  </a:lnTo>
                  <a:lnTo>
                    <a:pt x="6" y="19"/>
                  </a:lnTo>
                  <a:lnTo>
                    <a:pt x="6" y="19"/>
                  </a:lnTo>
                  <a:lnTo>
                    <a:pt x="6" y="19"/>
                  </a:lnTo>
                  <a:lnTo>
                    <a:pt x="6" y="19"/>
                  </a:lnTo>
                  <a:lnTo>
                    <a:pt x="6" y="19"/>
                  </a:lnTo>
                  <a:lnTo>
                    <a:pt x="6" y="19"/>
                  </a:lnTo>
                  <a:lnTo>
                    <a:pt x="6" y="19"/>
                  </a:lnTo>
                  <a:lnTo>
                    <a:pt x="6" y="19"/>
                  </a:lnTo>
                  <a:lnTo>
                    <a:pt x="6" y="19"/>
                  </a:lnTo>
                  <a:lnTo>
                    <a:pt x="6" y="19"/>
                  </a:lnTo>
                  <a:lnTo>
                    <a:pt x="6" y="19"/>
                  </a:lnTo>
                  <a:lnTo>
                    <a:pt x="6" y="19"/>
                  </a:lnTo>
                  <a:lnTo>
                    <a:pt x="6" y="19"/>
                  </a:lnTo>
                  <a:lnTo>
                    <a:pt x="6" y="19"/>
                  </a:lnTo>
                  <a:lnTo>
                    <a:pt x="6" y="19"/>
                  </a:lnTo>
                  <a:lnTo>
                    <a:pt x="6" y="19"/>
                  </a:lnTo>
                  <a:lnTo>
                    <a:pt x="6" y="19"/>
                  </a:lnTo>
                  <a:lnTo>
                    <a:pt x="6" y="19"/>
                  </a:lnTo>
                  <a:lnTo>
                    <a:pt x="6" y="19"/>
                  </a:lnTo>
                  <a:lnTo>
                    <a:pt x="6" y="19"/>
                  </a:lnTo>
                  <a:lnTo>
                    <a:pt x="6" y="19"/>
                  </a:lnTo>
                  <a:lnTo>
                    <a:pt x="6" y="19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7"/>
                  </a:lnTo>
                  <a:lnTo>
                    <a:pt x="7" y="17"/>
                  </a:lnTo>
                  <a:lnTo>
                    <a:pt x="7" y="17"/>
                  </a:lnTo>
                  <a:lnTo>
                    <a:pt x="7" y="17"/>
                  </a:lnTo>
                  <a:lnTo>
                    <a:pt x="7" y="17"/>
                  </a:lnTo>
                  <a:lnTo>
                    <a:pt x="7" y="17"/>
                  </a:lnTo>
                  <a:lnTo>
                    <a:pt x="7" y="16"/>
                  </a:lnTo>
                  <a:lnTo>
                    <a:pt x="7" y="15"/>
                  </a:lnTo>
                  <a:lnTo>
                    <a:pt x="7" y="15"/>
                  </a:lnTo>
                  <a:lnTo>
                    <a:pt x="7" y="15"/>
                  </a:lnTo>
                  <a:lnTo>
                    <a:pt x="7" y="15"/>
                  </a:lnTo>
                  <a:lnTo>
                    <a:pt x="7" y="14"/>
                  </a:lnTo>
                  <a:lnTo>
                    <a:pt x="7" y="14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1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7" y="9"/>
                  </a:lnTo>
                  <a:lnTo>
                    <a:pt x="7" y="9"/>
                  </a:lnTo>
                  <a:lnTo>
                    <a:pt x="8" y="8"/>
                  </a:lnTo>
                  <a:lnTo>
                    <a:pt x="8" y="8"/>
                  </a:lnTo>
                  <a:lnTo>
                    <a:pt x="8" y="7"/>
                  </a:lnTo>
                  <a:lnTo>
                    <a:pt x="8" y="7"/>
                  </a:lnTo>
                  <a:lnTo>
                    <a:pt x="8" y="7"/>
                  </a:lnTo>
                  <a:lnTo>
                    <a:pt x="8" y="7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5"/>
                  </a:lnTo>
                  <a:lnTo>
                    <a:pt x="8" y="5"/>
                  </a:lnTo>
                  <a:lnTo>
                    <a:pt x="8" y="5"/>
                  </a:lnTo>
                  <a:lnTo>
                    <a:pt x="8" y="5"/>
                  </a:lnTo>
                  <a:lnTo>
                    <a:pt x="8" y="5"/>
                  </a:lnTo>
                  <a:lnTo>
                    <a:pt x="8" y="5"/>
                  </a:lnTo>
                  <a:lnTo>
                    <a:pt x="8" y="5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6"/>
                  </a:lnTo>
                  <a:lnTo>
                    <a:pt x="9" y="6"/>
                  </a:lnTo>
                  <a:lnTo>
                    <a:pt x="10" y="6"/>
                  </a:lnTo>
                  <a:lnTo>
                    <a:pt x="10" y="7"/>
                  </a:lnTo>
                  <a:lnTo>
                    <a:pt x="10" y="10"/>
                  </a:lnTo>
                  <a:lnTo>
                    <a:pt x="10" y="10"/>
                  </a:lnTo>
                  <a:lnTo>
                    <a:pt x="10" y="10"/>
                  </a:lnTo>
                  <a:lnTo>
                    <a:pt x="10" y="10"/>
                  </a:lnTo>
                  <a:lnTo>
                    <a:pt x="10" y="10"/>
                  </a:lnTo>
                  <a:lnTo>
                    <a:pt x="10" y="11"/>
                  </a:lnTo>
                  <a:lnTo>
                    <a:pt x="10" y="12"/>
                  </a:lnTo>
                  <a:lnTo>
                    <a:pt x="10" y="12"/>
                  </a:lnTo>
                  <a:lnTo>
                    <a:pt x="10" y="12"/>
                  </a:lnTo>
                  <a:lnTo>
                    <a:pt x="10" y="12"/>
                  </a:lnTo>
                  <a:lnTo>
                    <a:pt x="10" y="12"/>
                  </a:lnTo>
                  <a:lnTo>
                    <a:pt x="10" y="13"/>
                  </a:lnTo>
                  <a:lnTo>
                    <a:pt x="10" y="14"/>
                  </a:lnTo>
                  <a:lnTo>
                    <a:pt x="10" y="14"/>
                  </a:lnTo>
                  <a:lnTo>
                    <a:pt x="10" y="14"/>
                  </a:lnTo>
                  <a:lnTo>
                    <a:pt x="10" y="14"/>
                  </a:lnTo>
                  <a:lnTo>
                    <a:pt x="11" y="14"/>
                  </a:lnTo>
                  <a:lnTo>
                    <a:pt x="11" y="15"/>
                  </a:lnTo>
                  <a:lnTo>
                    <a:pt x="11" y="15"/>
                  </a:lnTo>
                  <a:lnTo>
                    <a:pt x="11" y="15"/>
                  </a:lnTo>
                  <a:lnTo>
                    <a:pt x="11" y="15"/>
                  </a:lnTo>
                  <a:lnTo>
                    <a:pt x="11" y="15"/>
                  </a:lnTo>
                  <a:lnTo>
                    <a:pt x="11" y="15"/>
                  </a:lnTo>
                  <a:lnTo>
                    <a:pt x="11" y="15"/>
                  </a:lnTo>
                  <a:lnTo>
                    <a:pt x="11" y="15"/>
                  </a:lnTo>
                  <a:lnTo>
                    <a:pt x="11" y="16"/>
                  </a:lnTo>
                  <a:lnTo>
                    <a:pt x="11" y="16"/>
                  </a:lnTo>
                  <a:lnTo>
                    <a:pt x="11" y="16"/>
                  </a:lnTo>
                  <a:lnTo>
                    <a:pt x="11" y="16"/>
                  </a:lnTo>
                  <a:lnTo>
                    <a:pt x="11" y="16"/>
                  </a:lnTo>
                  <a:lnTo>
                    <a:pt x="11" y="16"/>
                  </a:lnTo>
                  <a:lnTo>
                    <a:pt x="11" y="16"/>
                  </a:lnTo>
                  <a:lnTo>
                    <a:pt x="11" y="16"/>
                  </a:lnTo>
                  <a:lnTo>
                    <a:pt x="11" y="16"/>
                  </a:lnTo>
                  <a:lnTo>
                    <a:pt x="11" y="16"/>
                  </a:lnTo>
                  <a:lnTo>
                    <a:pt x="11" y="16"/>
                  </a:lnTo>
                  <a:lnTo>
                    <a:pt x="11" y="16"/>
                  </a:lnTo>
                  <a:lnTo>
                    <a:pt x="11" y="16"/>
                  </a:lnTo>
                  <a:lnTo>
                    <a:pt x="11" y="16"/>
                  </a:lnTo>
                  <a:lnTo>
                    <a:pt x="11" y="16"/>
                  </a:lnTo>
                  <a:lnTo>
                    <a:pt x="11" y="16"/>
                  </a:lnTo>
                  <a:lnTo>
                    <a:pt x="11" y="16"/>
                  </a:lnTo>
                  <a:lnTo>
                    <a:pt x="11" y="16"/>
                  </a:lnTo>
                  <a:lnTo>
                    <a:pt x="11" y="16"/>
                  </a:lnTo>
                  <a:lnTo>
                    <a:pt x="11" y="16"/>
                  </a:lnTo>
                  <a:lnTo>
                    <a:pt x="11" y="16"/>
                  </a:lnTo>
                  <a:lnTo>
                    <a:pt x="11" y="16"/>
                  </a:lnTo>
                  <a:lnTo>
                    <a:pt x="11" y="16"/>
                  </a:lnTo>
                  <a:lnTo>
                    <a:pt x="11" y="16"/>
                  </a:lnTo>
                  <a:lnTo>
                    <a:pt x="11" y="16"/>
                  </a:lnTo>
                  <a:lnTo>
                    <a:pt x="11" y="16"/>
                  </a:lnTo>
                  <a:lnTo>
                    <a:pt x="11" y="16"/>
                  </a:lnTo>
                  <a:lnTo>
                    <a:pt x="11" y="16"/>
                  </a:lnTo>
                  <a:lnTo>
                    <a:pt x="11" y="16"/>
                  </a:lnTo>
                  <a:lnTo>
                    <a:pt x="11" y="16"/>
                  </a:lnTo>
                  <a:lnTo>
                    <a:pt x="11" y="16"/>
                  </a:lnTo>
                  <a:lnTo>
                    <a:pt x="11" y="16"/>
                  </a:lnTo>
                  <a:lnTo>
                    <a:pt x="11" y="16"/>
                  </a:lnTo>
                  <a:lnTo>
                    <a:pt x="11" y="16"/>
                  </a:lnTo>
                  <a:lnTo>
                    <a:pt x="11" y="16"/>
                  </a:lnTo>
                  <a:lnTo>
                    <a:pt x="11" y="16"/>
                  </a:lnTo>
                  <a:lnTo>
                    <a:pt x="11" y="16"/>
                  </a:lnTo>
                  <a:lnTo>
                    <a:pt x="11" y="16"/>
                  </a:lnTo>
                  <a:lnTo>
                    <a:pt x="11" y="16"/>
                  </a:lnTo>
                  <a:lnTo>
                    <a:pt x="11" y="16"/>
                  </a:lnTo>
                  <a:lnTo>
                    <a:pt x="11" y="16"/>
                  </a:lnTo>
                  <a:lnTo>
                    <a:pt x="11" y="16"/>
                  </a:lnTo>
                  <a:lnTo>
                    <a:pt x="11" y="16"/>
                  </a:lnTo>
                  <a:lnTo>
                    <a:pt x="11" y="16"/>
                  </a:lnTo>
                  <a:lnTo>
                    <a:pt x="11" y="16"/>
                  </a:lnTo>
                  <a:lnTo>
                    <a:pt x="11" y="16"/>
                  </a:lnTo>
                  <a:lnTo>
                    <a:pt x="11" y="16"/>
                  </a:lnTo>
                  <a:lnTo>
                    <a:pt x="11" y="16"/>
                  </a:lnTo>
                  <a:lnTo>
                    <a:pt x="11" y="16"/>
                  </a:lnTo>
                  <a:lnTo>
                    <a:pt x="11" y="16"/>
                  </a:lnTo>
                  <a:lnTo>
                    <a:pt x="11" y="16"/>
                  </a:lnTo>
                  <a:lnTo>
                    <a:pt x="11" y="16"/>
                  </a:lnTo>
                  <a:lnTo>
                    <a:pt x="11" y="16"/>
                  </a:lnTo>
                  <a:lnTo>
                    <a:pt x="11" y="16"/>
                  </a:lnTo>
                  <a:lnTo>
                    <a:pt x="11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5"/>
                  </a:lnTo>
                  <a:lnTo>
                    <a:pt x="12" y="15"/>
                  </a:lnTo>
                  <a:lnTo>
                    <a:pt x="12" y="15"/>
                  </a:lnTo>
                  <a:lnTo>
                    <a:pt x="12" y="15"/>
                  </a:lnTo>
                  <a:lnTo>
                    <a:pt x="12" y="15"/>
                  </a:lnTo>
                  <a:lnTo>
                    <a:pt x="12" y="15"/>
                  </a:lnTo>
                </a:path>
              </a:pathLst>
            </a:custGeom>
            <a:noFill/>
            <a:ln w="3175" cap="sq">
              <a:solidFill>
                <a:srgbClr val="008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07" name="Freeform 166"/>
            <p:cNvSpPr>
              <a:spLocks/>
            </p:cNvSpPr>
            <p:nvPr/>
          </p:nvSpPr>
          <p:spPr bwMode="auto">
            <a:xfrm>
              <a:off x="2253903" y="3766691"/>
              <a:ext cx="20638" cy="15875"/>
            </a:xfrm>
            <a:custGeom>
              <a:avLst/>
              <a:gdLst/>
              <a:ahLst/>
              <a:cxnLst>
                <a:cxn ang="0">
                  <a:pos x="1" y="7"/>
                </a:cxn>
                <a:cxn ang="0">
                  <a:pos x="1" y="3"/>
                </a:cxn>
                <a:cxn ang="0">
                  <a:pos x="2" y="2"/>
                </a:cxn>
                <a:cxn ang="0">
                  <a:pos x="2" y="1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2" y="1"/>
                </a:cxn>
                <a:cxn ang="0">
                  <a:pos x="3" y="1"/>
                </a:cxn>
                <a:cxn ang="0">
                  <a:pos x="3" y="2"/>
                </a:cxn>
                <a:cxn ang="0">
                  <a:pos x="3" y="3"/>
                </a:cxn>
                <a:cxn ang="0">
                  <a:pos x="4" y="6"/>
                </a:cxn>
                <a:cxn ang="0">
                  <a:pos x="4" y="7"/>
                </a:cxn>
                <a:cxn ang="0">
                  <a:pos x="4" y="8"/>
                </a:cxn>
                <a:cxn ang="0">
                  <a:pos x="4" y="9"/>
                </a:cxn>
                <a:cxn ang="0">
                  <a:pos x="5" y="9"/>
                </a:cxn>
                <a:cxn ang="0">
                  <a:pos x="5" y="10"/>
                </a:cxn>
                <a:cxn ang="0">
                  <a:pos x="5" y="10"/>
                </a:cxn>
                <a:cxn ang="0">
                  <a:pos x="5" y="10"/>
                </a:cxn>
                <a:cxn ang="0">
                  <a:pos x="5" y="10"/>
                </a:cxn>
                <a:cxn ang="0">
                  <a:pos x="5" y="10"/>
                </a:cxn>
                <a:cxn ang="0">
                  <a:pos x="5" y="10"/>
                </a:cxn>
                <a:cxn ang="0">
                  <a:pos x="5" y="10"/>
                </a:cxn>
                <a:cxn ang="0">
                  <a:pos x="5" y="9"/>
                </a:cxn>
                <a:cxn ang="0">
                  <a:pos x="6" y="9"/>
                </a:cxn>
                <a:cxn ang="0">
                  <a:pos x="6" y="7"/>
                </a:cxn>
                <a:cxn ang="0">
                  <a:pos x="6" y="5"/>
                </a:cxn>
                <a:cxn ang="0">
                  <a:pos x="7" y="4"/>
                </a:cxn>
                <a:cxn ang="0">
                  <a:pos x="7" y="3"/>
                </a:cxn>
                <a:cxn ang="0">
                  <a:pos x="7" y="3"/>
                </a:cxn>
                <a:cxn ang="0">
                  <a:pos x="7" y="2"/>
                </a:cxn>
                <a:cxn ang="0">
                  <a:pos x="7" y="2"/>
                </a:cxn>
                <a:cxn ang="0">
                  <a:pos x="8" y="2"/>
                </a:cxn>
                <a:cxn ang="0">
                  <a:pos x="8" y="2"/>
                </a:cxn>
                <a:cxn ang="0">
                  <a:pos x="8" y="2"/>
                </a:cxn>
                <a:cxn ang="0">
                  <a:pos x="8" y="2"/>
                </a:cxn>
                <a:cxn ang="0">
                  <a:pos x="8" y="2"/>
                </a:cxn>
                <a:cxn ang="0">
                  <a:pos x="8" y="2"/>
                </a:cxn>
                <a:cxn ang="0">
                  <a:pos x="8" y="2"/>
                </a:cxn>
                <a:cxn ang="0">
                  <a:pos x="8" y="2"/>
                </a:cxn>
                <a:cxn ang="0">
                  <a:pos x="9" y="3"/>
                </a:cxn>
                <a:cxn ang="0">
                  <a:pos x="9" y="5"/>
                </a:cxn>
                <a:cxn ang="0">
                  <a:pos x="10" y="7"/>
                </a:cxn>
                <a:cxn ang="0">
                  <a:pos x="10" y="7"/>
                </a:cxn>
                <a:cxn ang="0">
                  <a:pos x="10" y="8"/>
                </a:cxn>
                <a:cxn ang="0">
                  <a:pos x="10" y="8"/>
                </a:cxn>
                <a:cxn ang="0">
                  <a:pos x="10" y="8"/>
                </a:cxn>
                <a:cxn ang="0">
                  <a:pos x="10" y="8"/>
                </a:cxn>
                <a:cxn ang="0">
                  <a:pos x="10" y="8"/>
                </a:cxn>
                <a:cxn ang="0">
                  <a:pos x="10" y="8"/>
                </a:cxn>
                <a:cxn ang="0">
                  <a:pos x="11" y="8"/>
                </a:cxn>
                <a:cxn ang="0">
                  <a:pos x="11" y="8"/>
                </a:cxn>
                <a:cxn ang="0">
                  <a:pos x="11" y="8"/>
                </a:cxn>
                <a:cxn ang="0">
                  <a:pos x="11" y="8"/>
                </a:cxn>
                <a:cxn ang="0">
                  <a:pos x="11" y="7"/>
                </a:cxn>
                <a:cxn ang="0">
                  <a:pos x="12" y="5"/>
                </a:cxn>
                <a:cxn ang="0">
                  <a:pos x="12" y="4"/>
                </a:cxn>
                <a:cxn ang="0">
                  <a:pos x="13" y="3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9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8"/>
                  </a:lnTo>
                  <a:lnTo>
                    <a:pt x="0" y="8"/>
                  </a:lnTo>
                  <a:lnTo>
                    <a:pt x="1" y="7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4"/>
                  </a:lnTo>
                  <a:lnTo>
                    <a:pt x="1" y="3"/>
                  </a:lnTo>
                  <a:lnTo>
                    <a:pt x="1" y="3"/>
                  </a:lnTo>
                  <a:lnTo>
                    <a:pt x="1" y="3"/>
                  </a:lnTo>
                  <a:lnTo>
                    <a:pt x="1" y="3"/>
                  </a:lnTo>
                  <a:lnTo>
                    <a:pt x="1" y="3"/>
                  </a:lnTo>
                  <a:lnTo>
                    <a:pt x="1" y="3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4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7"/>
                  </a:lnTo>
                  <a:lnTo>
                    <a:pt x="4" y="7"/>
                  </a:lnTo>
                  <a:lnTo>
                    <a:pt x="4" y="7"/>
                  </a:lnTo>
                  <a:lnTo>
                    <a:pt x="4" y="7"/>
                  </a:lnTo>
                  <a:lnTo>
                    <a:pt x="4" y="7"/>
                  </a:lnTo>
                  <a:lnTo>
                    <a:pt x="4" y="7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9"/>
                  </a:lnTo>
                  <a:lnTo>
                    <a:pt x="4" y="9"/>
                  </a:lnTo>
                  <a:lnTo>
                    <a:pt x="4" y="9"/>
                  </a:lnTo>
                  <a:lnTo>
                    <a:pt x="4" y="9"/>
                  </a:lnTo>
                  <a:lnTo>
                    <a:pt x="4" y="9"/>
                  </a:lnTo>
                  <a:lnTo>
                    <a:pt x="4" y="9"/>
                  </a:lnTo>
                  <a:lnTo>
                    <a:pt x="4" y="9"/>
                  </a:lnTo>
                  <a:lnTo>
                    <a:pt x="4" y="9"/>
                  </a:lnTo>
                  <a:lnTo>
                    <a:pt x="4" y="9"/>
                  </a:lnTo>
                  <a:lnTo>
                    <a:pt x="5" y="9"/>
                  </a:lnTo>
                  <a:lnTo>
                    <a:pt x="5" y="9"/>
                  </a:lnTo>
                  <a:lnTo>
                    <a:pt x="5" y="9"/>
                  </a:lnTo>
                  <a:lnTo>
                    <a:pt x="5" y="9"/>
                  </a:lnTo>
                  <a:lnTo>
                    <a:pt x="5" y="9"/>
                  </a:lnTo>
                  <a:lnTo>
                    <a:pt x="5" y="9"/>
                  </a:lnTo>
                  <a:lnTo>
                    <a:pt x="5" y="9"/>
                  </a:lnTo>
                  <a:lnTo>
                    <a:pt x="5" y="9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9"/>
                  </a:lnTo>
                  <a:lnTo>
                    <a:pt x="5" y="9"/>
                  </a:lnTo>
                  <a:lnTo>
                    <a:pt x="5" y="9"/>
                  </a:lnTo>
                  <a:lnTo>
                    <a:pt x="5" y="9"/>
                  </a:lnTo>
                  <a:lnTo>
                    <a:pt x="5" y="9"/>
                  </a:lnTo>
                  <a:lnTo>
                    <a:pt x="5" y="9"/>
                  </a:lnTo>
                  <a:lnTo>
                    <a:pt x="6" y="9"/>
                  </a:lnTo>
                  <a:lnTo>
                    <a:pt x="6" y="9"/>
                  </a:lnTo>
                  <a:lnTo>
                    <a:pt x="6" y="9"/>
                  </a:lnTo>
                  <a:lnTo>
                    <a:pt x="6" y="9"/>
                  </a:lnTo>
                  <a:lnTo>
                    <a:pt x="6" y="9"/>
                  </a:lnTo>
                  <a:lnTo>
                    <a:pt x="6" y="9"/>
                  </a:lnTo>
                  <a:lnTo>
                    <a:pt x="6" y="9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7"/>
                  </a:lnTo>
                  <a:lnTo>
                    <a:pt x="6" y="7"/>
                  </a:lnTo>
                  <a:lnTo>
                    <a:pt x="6" y="7"/>
                  </a:lnTo>
                  <a:lnTo>
                    <a:pt x="6" y="7"/>
                  </a:lnTo>
                  <a:lnTo>
                    <a:pt x="6" y="7"/>
                  </a:lnTo>
                  <a:lnTo>
                    <a:pt x="6" y="7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5"/>
                  </a:lnTo>
                  <a:lnTo>
                    <a:pt x="6" y="5"/>
                  </a:lnTo>
                  <a:lnTo>
                    <a:pt x="6" y="5"/>
                  </a:lnTo>
                  <a:lnTo>
                    <a:pt x="6" y="5"/>
                  </a:lnTo>
                  <a:lnTo>
                    <a:pt x="6" y="5"/>
                  </a:lnTo>
                  <a:lnTo>
                    <a:pt x="6" y="5"/>
                  </a:lnTo>
                  <a:lnTo>
                    <a:pt x="7" y="4"/>
                  </a:lnTo>
                  <a:lnTo>
                    <a:pt x="7" y="4"/>
                  </a:lnTo>
                  <a:lnTo>
                    <a:pt x="7" y="4"/>
                  </a:lnTo>
                  <a:lnTo>
                    <a:pt x="7" y="4"/>
                  </a:lnTo>
                  <a:lnTo>
                    <a:pt x="7" y="4"/>
                  </a:lnTo>
                  <a:lnTo>
                    <a:pt x="7" y="3"/>
                  </a:lnTo>
                  <a:lnTo>
                    <a:pt x="7" y="3"/>
                  </a:lnTo>
                  <a:lnTo>
                    <a:pt x="7" y="3"/>
                  </a:lnTo>
                  <a:lnTo>
                    <a:pt x="7" y="3"/>
                  </a:lnTo>
                  <a:lnTo>
                    <a:pt x="7" y="3"/>
                  </a:lnTo>
                  <a:lnTo>
                    <a:pt x="7" y="3"/>
                  </a:lnTo>
                  <a:lnTo>
                    <a:pt x="7" y="3"/>
                  </a:lnTo>
                  <a:lnTo>
                    <a:pt x="7" y="3"/>
                  </a:lnTo>
                  <a:lnTo>
                    <a:pt x="7" y="3"/>
                  </a:lnTo>
                  <a:lnTo>
                    <a:pt x="7" y="3"/>
                  </a:lnTo>
                  <a:lnTo>
                    <a:pt x="7" y="3"/>
                  </a:lnTo>
                  <a:lnTo>
                    <a:pt x="7" y="3"/>
                  </a:lnTo>
                  <a:lnTo>
                    <a:pt x="7" y="3"/>
                  </a:lnTo>
                  <a:lnTo>
                    <a:pt x="7" y="3"/>
                  </a:lnTo>
                  <a:lnTo>
                    <a:pt x="7" y="3"/>
                  </a:lnTo>
                  <a:lnTo>
                    <a:pt x="7" y="3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4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6"/>
                  </a:lnTo>
                  <a:lnTo>
                    <a:pt x="9" y="6"/>
                  </a:lnTo>
                  <a:lnTo>
                    <a:pt x="9" y="6"/>
                  </a:lnTo>
                  <a:lnTo>
                    <a:pt x="9" y="6"/>
                  </a:lnTo>
                  <a:lnTo>
                    <a:pt x="9" y="6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1" y="8"/>
                  </a:lnTo>
                  <a:lnTo>
                    <a:pt x="11" y="8"/>
                  </a:lnTo>
                  <a:lnTo>
                    <a:pt x="11" y="8"/>
                  </a:lnTo>
                  <a:lnTo>
                    <a:pt x="11" y="8"/>
                  </a:lnTo>
                  <a:lnTo>
                    <a:pt x="11" y="8"/>
                  </a:lnTo>
                  <a:lnTo>
                    <a:pt x="11" y="8"/>
                  </a:lnTo>
                  <a:lnTo>
                    <a:pt x="11" y="8"/>
                  </a:lnTo>
                  <a:lnTo>
                    <a:pt x="11" y="8"/>
                  </a:lnTo>
                  <a:lnTo>
                    <a:pt x="11" y="8"/>
                  </a:lnTo>
                  <a:lnTo>
                    <a:pt x="11" y="8"/>
                  </a:lnTo>
                  <a:lnTo>
                    <a:pt x="11" y="8"/>
                  </a:lnTo>
                  <a:lnTo>
                    <a:pt x="11" y="8"/>
                  </a:lnTo>
                  <a:lnTo>
                    <a:pt x="11" y="8"/>
                  </a:lnTo>
                  <a:lnTo>
                    <a:pt x="11" y="8"/>
                  </a:lnTo>
                  <a:lnTo>
                    <a:pt x="11" y="8"/>
                  </a:lnTo>
                  <a:lnTo>
                    <a:pt x="11" y="8"/>
                  </a:lnTo>
                  <a:lnTo>
                    <a:pt x="11" y="8"/>
                  </a:lnTo>
                  <a:lnTo>
                    <a:pt x="11" y="8"/>
                  </a:lnTo>
                  <a:lnTo>
                    <a:pt x="11" y="8"/>
                  </a:lnTo>
                  <a:lnTo>
                    <a:pt x="11" y="8"/>
                  </a:lnTo>
                  <a:lnTo>
                    <a:pt x="11" y="8"/>
                  </a:lnTo>
                  <a:lnTo>
                    <a:pt x="11" y="8"/>
                  </a:lnTo>
                  <a:lnTo>
                    <a:pt x="11" y="8"/>
                  </a:lnTo>
                  <a:lnTo>
                    <a:pt x="11" y="8"/>
                  </a:lnTo>
                  <a:lnTo>
                    <a:pt x="11" y="8"/>
                  </a:lnTo>
                  <a:lnTo>
                    <a:pt x="11" y="8"/>
                  </a:lnTo>
                  <a:lnTo>
                    <a:pt x="11" y="8"/>
                  </a:lnTo>
                  <a:lnTo>
                    <a:pt x="11" y="8"/>
                  </a:lnTo>
                  <a:lnTo>
                    <a:pt x="11" y="8"/>
                  </a:lnTo>
                  <a:lnTo>
                    <a:pt x="11" y="8"/>
                  </a:lnTo>
                  <a:lnTo>
                    <a:pt x="11" y="8"/>
                  </a:lnTo>
                  <a:lnTo>
                    <a:pt x="11" y="8"/>
                  </a:lnTo>
                  <a:lnTo>
                    <a:pt x="11" y="8"/>
                  </a:lnTo>
                  <a:lnTo>
                    <a:pt x="11" y="8"/>
                  </a:lnTo>
                  <a:lnTo>
                    <a:pt x="11" y="8"/>
                  </a:lnTo>
                  <a:lnTo>
                    <a:pt x="11" y="8"/>
                  </a:lnTo>
                  <a:lnTo>
                    <a:pt x="11" y="7"/>
                  </a:lnTo>
                  <a:lnTo>
                    <a:pt x="11" y="7"/>
                  </a:lnTo>
                  <a:lnTo>
                    <a:pt x="11" y="7"/>
                  </a:lnTo>
                  <a:lnTo>
                    <a:pt x="11" y="7"/>
                  </a:lnTo>
                  <a:lnTo>
                    <a:pt x="11" y="7"/>
                  </a:lnTo>
                  <a:lnTo>
                    <a:pt x="11" y="7"/>
                  </a:lnTo>
                  <a:lnTo>
                    <a:pt x="12" y="7"/>
                  </a:lnTo>
                  <a:lnTo>
                    <a:pt x="12" y="6"/>
                  </a:lnTo>
                  <a:lnTo>
                    <a:pt x="12" y="5"/>
                  </a:lnTo>
                  <a:lnTo>
                    <a:pt x="12" y="5"/>
                  </a:lnTo>
                  <a:lnTo>
                    <a:pt x="12" y="5"/>
                  </a:lnTo>
                  <a:lnTo>
                    <a:pt x="12" y="5"/>
                  </a:lnTo>
                  <a:lnTo>
                    <a:pt x="12" y="5"/>
                  </a:lnTo>
                  <a:lnTo>
                    <a:pt x="12" y="5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3"/>
                  </a:lnTo>
                  <a:lnTo>
                    <a:pt x="13" y="3"/>
                  </a:lnTo>
                  <a:lnTo>
                    <a:pt x="13" y="3"/>
                  </a:lnTo>
                  <a:lnTo>
                    <a:pt x="13" y="3"/>
                  </a:lnTo>
                  <a:lnTo>
                    <a:pt x="13" y="3"/>
                  </a:lnTo>
                </a:path>
              </a:pathLst>
            </a:custGeom>
            <a:noFill/>
            <a:ln w="3175" cap="sq">
              <a:solidFill>
                <a:srgbClr val="008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08" name="Freeform 167"/>
            <p:cNvSpPr>
              <a:spLocks/>
            </p:cNvSpPr>
            <p:nvPr/>
          </p:nvSpPr>
          <p:spPr bwMode="auto">
            <a:xfrm>
              <a:off x="2274541" y="3771454"/>
              <a:ext cx="17463" cy="63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1"/>
                </a:cxn>
                <a:cxn ang="0">
                  <a:pos x="2" y="2"/>
                </a:cxn>
                <a:cxn ang="0">
                  <a:pos x="2" y="3"/>
                </a:cxn>
                <a:cxn ang="0">
                  <a:pos x="2" y="4"/>
                </a:cxn>
                <a:cxn ang="0">
                  <a:pos x="2" y="4"/>
                </a:cxn>
                <a:cxn ang="0">
                  <a:pos x="3" y="4"/>
                </a:cxn>
                <a:cxn ang="0">
                  <a:pos x="3" y="4"/>
                </a:cxn>
                <a:cxn ang="0">
                  <a:pos x="3" y="4"/>
                </a:cxn>
                <a:cxn ang="0">
                  <a:pos x="3" y="4"/>
                </a:cxn>
                <a:cxn ang="0">
                  <a:pos x="3" y="4"/>
                </a:cxn>
                <a:cxn ang="0">
                  <a:pos x="3" y="4"/>
                </a:cxn>
                <a:cxn ang="0">
                  <a:pos x="3" y="4"/>
                </a:cxn>
                <a:cxn ang="0">
                  <a:pos x="3" y="4"/>
                </a:cxn>
                <a:cxn ang="0">
                  <a:pos x="3" y="4"/>
                </a:cxn>
                <a:cxn ang="0">
                  <a:pos x="4" y="4"/>
                </a:cxn>
                <a:cxn ang="0">
                  <a:pos x="4" y="4"/>
                </a:cxn>
                <a:cxn ang="0">
                  <a:pos x="4" y="3"/>
                </a:cxn>
                <a:cxn ang="0">
                  <a:pos x="5" y="2"/>
                </a:cxn>
                <a:cxn ang="0">
                  <a:pos x="5" y="1"/>
                </a:cxn>
                <a:cxn ang="0">
                  <a:pos x="5" y="1"/>
                </a:cxn>
                <a:cxn ang="0">
                  <a:pos x="5" y="1"/>
                </a:cxn>
                <a:cxn ang="0">
                  <a:pos x="6" y="1"/>
                </a:cxn>
                <a:cxn ang="0">
                  <a:pos x="6" y="1"/>
                </a:cxn>
                <a:cxn ang="0">
                  <a:pos x="6" y="1"/>
                </a:cxn>
                <a:cxn ang="0">
                  <a:pos x="6" y="1"/>
                </a:cxn>
                <a:cxn ang="0">
                  <a:pos x="6" y="1"/>
                </a:cxn>
                <a:cxn ang="0">
                  <a:pos x="6" y="1"/>
                </a:cxn>
                <a:cxn ang="0">
                  <a:pos x="6" y="1"/>
                </a:cxn>
                <a:cxn ang="0">
                  <a:pos x="6" y="1"/>
                </a:cxn>
                <a:cxn ang="0">
                  <a:pos x="6" y="1"/>
                </a:cxn>
                <a:cxn ang="0">
                  <a:pos x="7" y="1"/>
                </a:cxn>
                <a:cxn ang="0">
                  <a:pos x="7" y="2"/>
                </a:cxn>
                <a:cxn ang="0">
                  <a:pos x="8" y="3"/>
                </a:cxn>
                <a:cxn ang="0">
                  <a:pos x="8" y="3"/>
                </a:cxn>
                <a:cxn ang="0">
                  <a:pos x="8" y="4"/>
                </a:cxn>
                <a:cxn ang="0">
                  <a:pos x="8" y="4"/>
                </a:cxn>
                <a:cxn ang="0">
                  <a:pos x="8" y="4"/>
                </a:cxn>
                <a:cxn ang="0">
                  <a:pos x="9" y="4"/>
                </a:cxn>
                <a:cxn ang="0">
                  <a:pos x="9" y="4"/>
                </a:cxn>
                <a:cxn ang="0">
                  <a:pos x="9" y="4"/>
                </a:cxn>
                <a:cxn ang="0">
                  <a:pos x="9" y="4"/>
                </a:cxn>
                <a:cxn ang="0">
                  <a:pos x="9" y="4"/>
                </a:cxn>
                <a:cxn ang="0">
                  <a:pos x="9" y="4"/>
                </a:cxn>
                <a:cxn ang="0">
                  <a:pos x="9" y="4"/>
                </a:cxn>
                <a:cxn ang="0">
                  <a:pos x="9" y="4"/>
                </a:cxn>
                <a:cxn ang="0">
                  <a:pos x="10" y="3"/>
                </a:cxn>
                <a:cxn ang="0">
                  <a:pos x="10" y="2"/>
                </a:cxn>
                <a:cxn ang="0">
                  <a:pos x="11" y="2"/>
                </a:cxn>
                <a:cxn ang="0">
                  <a:pos x="11" y="1"/>
                </a:cxn>
                <a:cxn ang="0">
                  <a:pos x="11" y="1"/>
                </a:cxn>
                <a:cxn ang="0">
                  <a:pos x="11" y="1"/>
                </a:cxn>
                <a:cxn ang="0">
                  <a:pos x="11" y="1"/>
                </a:cxn>
              </a:cxnLst>
              <a:rect l="0" t="0" r="r" b="b"/>
              <a:pathLst>
                <a:path w="11" h="4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5" y="3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3"/>
                  </a:lnTo>
                  <a:lnTo>
                    <a:pt x="7" y="3"/>
                  </a:lnTo>
                  <a:lnTo>
                    <a:pt x="7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3"/>
                  </a:lnTo>
                  <a:lnTo>
                    <a:pt x="10" y="3"/>
                  </a:lnTo>
                  <a:lnTo>
                    <a:pt x="10" y="3"/>
                  </a:lnTo>
                  <a:lnTo>
                    <a:pt x="10" y="3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</a:path>
              </a:pathLst>
            </a:custGeom>
            <a:noFill/>
            <a:ln w="3175" cap="sq">
              <a:solidFill>
                <a:srgbClr val="008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09" name="Freeform 168"/>
            <p:cNvSpPr>
              <a:spLocks/>
            </p:cNvSpPr>
            <p:nvPr/>
          </p:nvSpPr>
          <p:spPr bwMode="auto">
            <a:xfrm>
              <a:off x="2292003" y="3773041"/>
              <a:ext cx="14288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1"/>
                </a:cxn>
                <a:cxn ang="0">
                  <a:pos x="2" y="1"/>
                </a:cxn>
                <a:cxn ang="0">
                  <a:pos x="2" y="1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3" y="2"/>
                </a:cxn>
                <a:cxn ang="0">
                  <a:pos x="3" y="2"/>
                </a:cxn>
                <a:cxn ang="0">
                  <a:pos x="3" y="2"/>
                </a:cxn>
                <a:cxn ang="0">
                  <a:pos x="3" y="2"/>
                </a:cxn>
                <a:cxn ang="0">
                  <a:pos x="3" y="2"/>
                </a:cxn>
                <a:cxn ang="0">
                  <a:pos x="3" y="2"/>
                </a:cxn>
                <a:cxn ang="0">
                  <a:pos x="3" y="2"/>
                </a:cxn>
                <a:cxn ang="0">
                  <a:pos x="3" y="2"/>
                </a:cxn>
                <a:cxn ang="0">
                  <a:pos x="3" y="2"/>
                </a:cxn>
                <a:cxn ang="0">
                  <a:pos x="4" y="2"/>
                </a:cxn>
                <a:cxn ang="0">
                  <a:pos x="4" y="2"/>
                </a:cxn>
                <a:cxn ang="0">
                  <a:pos x="4" y="2"/>
                </a:cxn>
                <a:cxn ang="0">
                  <a:pos x="4" y="2"/>
                </a:cxn>
                <a:cxn ang="0">
                  <a:pos x="4" y="2"/>
                </a:cxn>
                <a:cxn ang="0">
                  <a:pos x="5" y="1"/>
                </a:cxn>
                <a:cxn ang="0">
                  <a:pos x="5" y="1"/>
                </a:cxn>
                <a:cxn ang="0">
                  <a:pos x="5" y="1"/>
                </a:cxn>
                <a:cxn ang="0">
                  <a:pos x="6" y="1"/>
                </a:cxn>
                <a:cxn ang="0">
                  <a:pos x="6" y="1"/>
                </a:cxn>
                <a:cxn ang="0">
                  <a:pos x="6" y="1"/>
                </a:cxn>
                <a:cxn ang="0">
                  <a:pos x="6" y="1"/>
                </a:cxn>
                <a:cxn ang="0">
                  <a:pos x="6" y="1"/>
                </a:cxn>
                <a:cxn ang="0">
                  <a:pos x="6" y="1"/>
                </a:cxn>
                <a:cxn ang="0">
                  <a:pos x="6" y="1"/>
                </a:cxn>
                <a:cxn ang="0">
                  <a:pos x="6" y="1"/>
                </a:cxn>
                <a:cxn ang="0">
                  <a:pos x="6" y="1"/>
                </a:cxn>
                <a:cxn ang="0">
                  <a:pos x="6" y="1"/>
                </a:cxn>
                <a:cxn ang="0">
                  <a:pos x="6" y="1"/>
                </a:cxn>
                <a:cxn ang="0">
                  <a:pos x="7" y="1"/>
                </a:cxn>
                <a:cxn ang="0">
                  <a:pos x="7" y="1"/>
                </a:cxn>
                <a:cxn ang="0">
                  <a:pos x="7" y="1"/>
                </a:cxn>
                <a:cxn ang="0">
                  <a:pos x="8" y="2"/>
                </a:cxn>
                <a:cxn ang="0">
                  <a:pos x="8" y="2"/>
                </a:cxn>
                <a:cxn ang="0">
                  <a:pos x="8" y="2"/>
                </a:cxn>
                <a:cxn ang="0">
                  <a:pos x="8" y="2"/>
                </a:cxn>
                <a:cxn ang="0">
                  <a:pos x="9" y="2"/>
                </a:cxn>
                <a:cxn ang="0">
                  <a:pos x="9" y="2"/>
                </a:cxn>
                <a:cxn ang="0">
                  <a:pos x="9" y="2"/>
                </a:cxn>
                <a:cxn ang="0">
                  <a:pos x="9" y="2"/>
                </a:cxn>
                <a:cxn ang="0">
                  <a:pos x="9" y="2"/>
                </a:cxn>
                <a:cxn ang="0">
                  <a:pos x="9" y="2"/>
                </a:cxn>
                <a:cxn ang="0">
                  <a:pos x="9" y="2"/>
                </a:cxn>
                <a:cxn ang="0">
                  <a:pos x="9" y="2"/>
                </a:cxn>
                <a:cxn ang="0">
                  <a:pos x="9" y="2"/>
                </a:cxn>
              </a:cxnLst>
              <a:rect l="0" t="0" r="r" b="b"/>
              <a:pathLst>
                <a:path w="9" h="2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5" y="2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</a:path>
              </a:pathLst>
            </a:custGeom>
            <a:noFill/>
            <a:ln w="3175" cap="sq">
              <a:solidFill>
                <a:srgbClr val="008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grpSp>
        <p:nvGrpSpPr>
          <p:cNvPr id="610" name="Gruppieren 609"/>
          <p:cNvGrpSpPr/>
          <p:nvPr/>
        </p:nvGrpSpPr>
        <p:grpSpPr>
          <a:xfrm>
            <a:off x="1835696" y="5013176"/>
            <a:ext cx="463550" cy="525463"/>
            <a:chOff x="1842741" y="3512691"/>
            <a:chExt cx="463550" cy="525463"/>
          </a:xfrm>
        </p:grpSpPr>
        <p:sp>
          <p:nvSpPr>
            <p:cNvPr id="611" name="Freeform 144"/>
            <p:cNvSpPr>
              <a:spLocks/>
            </p:cNvSpPr>
            <p:nvPr/>
          </p:nvSpPr>
          <p:spPr bwMode="auto">
            <a:xfrm>
              <a:off x="1842741" y="3773041"/>
              <a:ext cx="19050" cy="4763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1" y="2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3" y="2"/>
                </a:cxn>
                <a:cxn ang="0">
                  <a:pos x="3" y="2"/>
                </a:cxn>
                <a:cxn ang="0">
                  <a:pos x="3" y="2"/>
                </a:cxn>
                <a:cxn ang="0">
                  <a:pos x="3" y="2"/>
                </a:cxn>
                <a:cxn ang="0">
                  <a:pos x="3" y="2"/>
                </a:cxn>
                <a:cxn ang="0">
                  <a:pos x="4" y="1"/>
                </a:cxn>
                <a:cxn ang="0">
                  <a:pos x="4" y="1"/>
                </a:cxn>
                <a:cxn ang="0">
                  <a:pos x="4" y="1"/>
                </a:cxn>
                <a:cxn ang="0">
                  <a:pos x="5" y="1"/>
                </a:cxn>
                <a:cxn ang="0">
                  <a:pos x="5" y="0"/>
                </a:cxn>
                <a:cxn ang="0">
                  <a:pos x="5" y="0"/>
                </a:cxn>
                <a:cxn ang="0">
                  <a:pos x="5" y="0"/>
                </a:cxn>
                <a:cxn ang="0">
                  <a:pos x="5" y="0"/>
                </a:cxn>
                <a:cxn ang="0">
                  <a:pos x="5" y="0"/>
                </a:cxn>
                <a:cxn ang="0">
                  <a:pos x="5" y="0"/>
                </a:cxn>
                <a:cxn ang="0">
                  <a:pos x="5" y="0"/>
                </a:cxn>
                <a:cxn ang="0">
                  <a:pos x="5" y="0"/>
                </a:cxn>
                <a:cxn ang="0">
                  <a:pos x="6" y="1"/>
                </a:cxn>
                <a:cxn ang="0">
                  <a:pos x="6" y="1"/>
                </a:cxn>
                <a:cxn ang="0">
                  <a:pos x="6" y="1"/>
                </a:cxn>
                <a:cxn ang="0">
                  <a:pos x="7" y="2"/>
                </a:cxn>
                <a:cxn ang="0">
                  <a:pos x="7" y="2"/>
                </a:cxn>
                <a:cxn ang="0">
                  <a:pos x="7" y="2"/>
                </a:cxn>
                <a:cxn ang="0">
                  <a:pos x="7" y="3"/>
                </a:cxn>
                <a:cxn ang="0">
                  <a:pos x="7" y="3"/>
                </a:cxn>
                <a:cxn ang="0">
                  <a:pos x="8" y="3"/>
                </a:cxn>
                <a:cxn ang="0">
                  <a:pos x="8" y="3"/>
                </a:cxn>
                <a:cxn ang="0">
                  <a:pos x="8" y="3"/>
                </a:cxn>
                <a:cxn ang="0">
                  <a:pos x="8" y="3"/>
                </a:cxn>
                <a:cxn ang="0">
                  <a:pos x="8" y="3"/>
                </a:cxn>
                <a:cxn ang="0">
                  <a:pos x="8" y="3"/>
                </a:cxn>
                <a:cxn ang="0">
                  <a:pos x="8" y="3"/>
                </a:cxn>
                <a:cxn ang="0">
                  <a:pos x="8" y="2"/>
                </a:cxn>
                <a:cxn ang="0">
                  <a:pos x="9" y="2"/>
                </a:cxn>
                <a:cxn ang="0">
                  <a:pos x="9" y="1"/>
                </a:cxn>
                <a:cxn ang="0">
                  <a:pos x="9" y="1"/>
                </a:cxn>
                <a:cxn ang="0">
                  <a:pos x="10" y="1"/>
                </a:cxn>
                <a:cxn ang="0">
                  <a:pos x="10" y="0"/>
                </a:cxn>
                <a:cxn ang="0">
                  <a:pos x="10" y="0"/>
                </a:cxn>
                <a:cxn ang="0">
                  <a:pos x="10" y="0"/>
                </a:cxn>
                <a:cxn ang="0">
                  <a:pos x="11" y="0"/>
                </a:cxn>
                <a:cxn ang="0">
                  <a:pos x="11" y="0"/>
                </a:cxn>
                <a:cxn ang="0">
                  <a:pos x="11" y="0"/>
                </a:cxn>
                <a:cxn ang="0">
                  <a:pos x="11" y="0"/>
                </a:cxn>
                <a:cxn ang="0">
                  <a:pos x="11" y="0"/>
                </a:cxn>
                <a:cxn ang="0">
                  <a:pos x="11" y="0"/>
                </a:cxn>
                <a:cxn ang="0">
                  <a:pos x="11" y="0"/>
                </a:cxn>
                <a:cxn ang="0">
                  <a:pos x="11" y="0"/>
                </a:cxn>
                <a:cxn ang="0">
                  <a:pos x="11" y="1"/>
                </a:cxn>
                <a:cxn ang="0">
                  <a:pos x="12" y="2"/>
                </a:cxn>
              </a:cxnLst>
              <a:rect l="0" t="0" r="r" b="b"/>
              <a:pathLst>
                <a:path w="12" h="3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1" y="1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4" y="2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1"/>
                  </a:lnTo>
                  <a:lnTo>
                    <a:pt x="5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3"/>
                  </a:lnTo>
                  <a:lnTo>
                    <a:pt x="7" y="3"/>
                  </a:lnTo>
                  <a:lnTo>
                    <a:pt x="7" y="3"/>
                  </a:lnTo>
                  <a:lnTo>
                    <a:pt x="7" y="3"/>
                  </a:lnTo>
                  <a:lnTo>
                    <a:pt x="7" y="3"/>
                  </a:lnTo>
                  <a:lnTo>
                    <a:pt x="7" y="3"/>
                  </a:lnTo>
                  <a:lnTo>
                    <a:pt x="7" y="3"/>
                  </a:lnTo>
                  <a:lnTo>
                    <a:pt x="7" y="3"/>
                  </a:lnTo>
                  <a:lnTo>
                    <a:pt x="7" y="3"/>
                  </a:lnTo>
                  <a:lnTo>
                    <a:pt x="7" y="3"/>
                  </a:lnTo>
                  <a:lnTo>
                    <a:pt x="7" y="3"/>
                  </a:lnTo>
                  <a:lnTo>
                    <a:pt x="7" y="3"/>
                  </a:lnTo>
                  <a:lnTo>
                    <a:pt x="7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2"/>
                  </a:lnTo>
                </a:path>
              </a:pathLst>
            </a:custGeom>
            <a:noFill/>
            <a:ln w="3175" cap="sq">
              <a:solidFill>
                <a:srgbClr val="008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12" name="Freeform 145"/>
            <p:cNvSpPr>
              <a:spLocks/>
            </p:cNvSpPr>
            <p:nvPr/>
          </p:nvSpPr>
          <p:spPr bwMode="auto">
            <a:xfrm>
              <a:off x="1861791" y="3769866"/>
              <a:ext cx="19050" cy="11113"/>
            </a:xfrm>
            <a:custGeom>
              <a:avLst/>
              <a:gdLst/>
              <a:ahLst/>
              <a:cxnLst>
                <a:cxn ang="0">
                  <a:pos x="1" y="5"/>
                </a:cxn>
                <a:cxn ang="0">
                  <a:pos x="1" y="5"/>
                </a:cxn>
                <a:cxn ang="0">
                  <a:pos x="1" y="5"/>
                </a:cxn>
                <a:cxn ang="0">
                  <a:pos x="1" y="5"/>
                </a:cxn>
                <a:cxn ang="0">
                  <a:pos x="1" y="5"/>
                </a:cxn>
                <a:cxn ang="0">
                  <a:pos x="1" y="5"/>
                </a:cxn>
                <a:cxn ang="0">
                  <a:pos x="1" y="5"/>
                </a:cxn>
                <a:cxn ang="0">
                  <a:pos x="2" y="5"/>
                </a:cxn>
                <a:cxn ang="0">
                  <a:pos x="2" y="5"/>
                </a:cxn>
                <a:cxn ang="0">
                  <a:pos x="2" y="5"/>
                </a:cxn>
                <a:cxn ang="0">
                  <a:pos x="2" y="5"/>
                </a:cxn>
                <a:cxn ang="0">
                  <a:pos x="2" y="5"/>
                </a:cxn>
                <a:cxn ang="0">
                  <a:pos x="3" y="4"/>
                </a:cxn>
                <a:cxn ang="0">
                  <a:pos x="3" y="3"/>
                </a:cxn>
                <a:cxn ang="0">
                  <a:pos x="3" y="2"/>
                </a:cxn>
                <a:cxn ang="0">
                  <a:pos x="4" y="2"/>
                </a:cxn>
                <a:cxn ang="0">
                  <a:pos x="4" y="1"/>
                </a:cxn>
                <a:cxn ang="0">
                  <a:pos x="4" y="1"/>
                </a:cxn>
                <a:cxn ang="0">
                  <a:pos x="4" y="1"/>
                </a:cxn>
                <a:cxn ang="0">
                  <a:pos x="4" y="1"/>
                </a:cxn>
                <a:cxn ang="0">
                  <a:pos x="4" y="1"/>
                </a:cxn>
                <a:cxn ang="0">
                  <a:pos x="4" y="1"/>
                </a:cxn>
                <a:cxn ang="0">
                  <a:pos x="4" y="1"/>
                </a:cxn>
                <a:cxn ang="0">
                  <a:pos x="4" y="1"/>
                </a:cxn>
                <a:cxn ang="0">
                  <a:pos x="5" y="1"/>
                </a:cxn>
                <a:cxn ang="0">
                  <a:pos x="5" y="2"/>
                </a:cxn>
                <a:cxn ang="0">
                  <a:pos x="5" y="2"/>
                </a:cxn>
                <a:cxn ang="0">
                  <a:pos x="6" y="3"/>
                </a:cxn>
                <a:cxn ang="0">
                  <a:pos x="6" y="5"/>
                </a:cxn>
                <a:cxn ang="0">
                  <a:pos x="6" y="5"/>
                </a:cxn>
                <a:cxn ang="0">
                  <a:pos x="7" y="5"/>
                </a:cxn>
                <a:cxn ang="0">
                  <a:pos x="7" y="6"/>
                </a:cxn>
                <a:cxn ang="0">
                  <a:pos x="7" y="6"/>
                </a:cxn>
                <a:cxn ang="0">
                  <a:pos x="7" y="6"/>
                </a:cxn>
                <a:cxn ang="0">
                  <a:pos x="7" y="6"/>
                </a:cxn>
                <a:cxn ang="0">
                  <a:pos x="7" y="6"/>
                </a:cxn>
                <a:cxn ang="0">
                  <a:pos x="7" y="6"/>
                </a:cxn>
                <a:cxn ang="0">
                  <a:pos x="7" y="6"/>
                </a:cxn>
                <a:cxn ang="0">
                  <a:pos x="7" y="6"/>
                </a:cxn>
                <a:cxn ang="0">
                  <a:pos x="7" y="6"/>
                </a:cxn>
                <a:cxn ang="0">
                  <a:pos x="7" y="5"/>
                </a:cxn>
                <a:cxn ang="0">
                  <a:pos x="8" y="5"/>
                </a:cxn>
                <a:cxn ang="0">
                  <a:pos x="8" y="3"/>
                </a:cxn>
                <a:cxn ang="0">
                  <a:pos x="9" y="2"/>
                </a:cxn>
                <a:cxn ang="0">
                  <a:pos x="9" y="1"/>
                </a:cxn>
                <a:cxn ang="0">
                  <a:pos x="9" y="1"/>
                </a:cxn>
                <a:cxn ang="0">
                  <a:pos x="9" y="1"/>
                </a:cxn>
                <a:cxn ang="0">
                  <a:pos x="10" y="1"/>
                </a:cxn>
                <a:cxn ang="0">
                  <a:pos x="10" y="1"/>
                </a:cxn>
                <a:cxn ang="0">
                  <a:pos x="10" y="0"/>
                </a:cxn>
                <a:cxn ang="0">
                  <a:pos x="10" y="0"/>
                </a:cxn>
                <a:cxn ang="0">
                  <a:pos x="10" y="0"/>
                </a:cxn>
                <a:cxn ang="0">
                  <a:pos x="10" y="1"/>
                </a:cxn>
                <a:cxn ang="0">
                  <a:pos x="10" y="1"/>
                </a:cxn>
                <a:cxn ang="0">
                  <a:pos x="10" y="1"/>
                </a:cxn>
                <a:cxn ang="0">
                  <a:pos x="10" y="1"/>
                </a:cxn>
                <a:cxn ang="0">
                  <a:pos x="11" y="2"/>
                </a:cxn>
                <a:cxn ang="0">
                  <a:pos x="11" y="4"/>
                </a:cxn>
                <a:cxn ang="0">
                  <a:pos x="12" y="5"/>
                </a:cxn>
                <a:cxn ang="0">
                  <a:pos x="12" y="6"/>
                </a:cxn>
                <a:cxn ang="0">
                  <a:pos x="12" y="7"/>
                </a:cxn>
                <a:cxn ang="0">
                  <a:pos x="12" y="7"/>
                </a:cxn>
              </a:cxnLst>
              <a:rect l="0" t="0" r="r" b="b"/>
              <a:pathLst>
                <a:path w="12" h="7">
                  <a:moveTo>
                    <a:pt x="0" y="4"/>
                  </a:move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1" y="4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3"/>
                  </a:lnTo>
                  <a:lnTo>
                    <a:pt x="6" y="3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5"/>
                  </a:lnTo>
                  <a:lnTo>
                    <a:pt x="6" y="5"/>
                  </a:lnTo>
                  <a:lnTo>
                    <a:pt x="6" y="5"/>
                  </a:lnTo>
                  <a:lnTo>
                    <a:pt x="6" y="5"/>
                  </a:lnTo>
                  <a:lnTo>
                    <a:pt x="6" y="5"/>
                  </a:lnTo>
                  <a:lnTo>
                    <a:pt x="6" y="5"/>
                  </a:lnTo>
                  <a:lnTo>
                    <a:pt x="6" y="5"/>
                  </a:lnTo>
                  <a:lnTo>
                    <a:pt x="6" y="5"/>
                  </a:lnTo>
                  <a:lnTo>
                    <a:pt x="6" y="5"/>
                  </a:lnTo>
                  <a:lnTo>
                    <a:pt x="6" y="5"/>
                  </a:lnTo>
                  <a:lnTo>
                    <a:pt x="6" y="5"/>
                  </a:lnTo>
                  <a:lnTo>
                    <a:pt x="6" y="5"/>
                  </a:lnTo>
                  <a:lnTo>
                    <a:pt x="6" y="5"/>
                  </a:lnTo>
                  <a:lnTo>
                    <a:pt x="6" y="5"/>
                  </a:lnTo>
                  <a:lnTo>
                    <a:pt x="6" y="5"/>
                  </a:lnTo>
                  <a:lnTo>
                    <a:pt x="6" y="5"/>
                  </a:lnTo>
                  <a:lnTo>
                    <a:pt x="6" y="5"/>
                  </a:lnTo>
                  <a:lnTo>
                    <a:pt x="7" y="5"/>
                  </a:lnTo>
                  <a:lnTo>
                    <a:pt x="7" y="5"/>
                  </a:lnTo>
                  <a:lnTo>
                    <a:pt x="7" y="5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5"/>
                  </a:lnTo>
                  <a:lnTo>
                    <a:pt x="7" y="5"/>
                  </a:lnTo>
                  <a:lnTo>
                    <a:pt x="7" y="5"/>
                  </a:lnTo>
                  <a:lnTo>
                    <a:pt x="7" y="5"/>
                  </a:lnTo>
                  <a:lnTo>
                    <a:pt x="7" y="5"/>
                  </a:lnTo>
                  <a:lnTo>
                    <a:pt x="8" y="5"/>
                  </a:lnTo>
                  <a:lnTo>
                    <a:pt x="8" y="5"/>
                  </a:lnTo>
                  <a:lnTo>
                    <a:pt x="8" y="5"/>
                  </a:lnTo>
                  <a:lnTo>
                    <a:pt x="8" y="5"/>
                  </a:lnTo>
                  <a:lnTo>
                    <a:pt x="8" y="5"/>
                  </a:lnTo>
                  <a:lnTo>
                    <a:pt x="8" y="5"/>
                  </a:lnTo>
                  <a:lnTo>
                    <a:pt x="8" y="5"/>
                  </a:lnTo>
                  <a:lnTo>
                    <a:pt x="8" y="5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3"/>
                  </a:lnTo>
                  <a:lnTo>
                    <a:pt x="11" y="4"/>
                  </a:lnTo>
                  <a:lnTo>
                    <a:pt x="11" y="4"/>
                  </a:lnTo>
                  <a:lnTo>
                    <a:pt x="11" y="4"/>
                  </a:lnTo>
                  <a:lnTo>
                    <a:pt x="11" y="4"/>
                  </a:lnTo>
                  <a:lnTo>
                    <a:pt x="11" y="4"/>
                  </a:lnTo>
                  <a:lnTo>
                    <a:pt x="11" y="4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12" y="5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7"/>
                  </a:lnTo>
                  <a:lnTo>
                    <a:pt x="12" y="7"/>
                  </a:lnTo>
                  <a:lnTo>
                    <a:pt x="12" y="7"/>
                  </a:lnTo>
                  <a:lnTo>
                    <a:pt x="12" y="7"/>
                  </a:lnTo>
                  <a:lnTo>
                    <a:pt x="12" y="7"/>
                  </a:lnTo>
                  <a:lnTo>
                    <a:pt x="12" y="7"/>
                  </a:lnTo>
                  <a:lnTo>
                    <a:pt x="12" y="7"/>
                  </a:lnTo>
                  <a:lnTo>
                    <a:pt x="12" y="7"/>
                  </a:lnTo>
                  <a:lnTo>
                    <a:pt x="12" y="7"/>
                  </a:lnTo>
                  <a:lnTo>
                    <a:pt x="12" y="7"/>
                  </a:lnTo>
                  <a:lnTo>
                    <a:pt x="12" y="7"/>
                  </a:lnTo>
                  <a:lnTo>
                    <a:pt x="12" y="7"/>
                  </a:lnTo>
                  <a:lnTo>
                    <a:pt x="12" y="7"/>
                  </a:lnTo>
                  <a:lnTo>
                    <a:pt x="12" y="7"/>
                  </a:lnTo>
                  <a:lnTo>
                    <a:pt x="12" y="7"/>
                  </a:lnTo>
                  <a:lnTo>
                    <a:pt x="12" y="7"/>
                  </a:lnTo>
                  <a:lnTo>
                    <a:pt x="12" y="7"/>
                  </a:lnTo>
                </a:path>
              </a:pathLst>
            </a:custGeom>
            <a:noFill/>
            <a:ln w="3175" cap="sq">
              <a:solidFill>
                <a:srgbClr val="008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13" name="Freeform 146"/>
            <p:cNvSpPr>
              <a:spLocks/>
            </p:cNvSpPr>
            <p:nvPr/>
          </p:nvSpPr>
          <p:spPr bwMode="auto">
            <a:xfrm>
              <a:off x="1880841" y="3765104"/>
              <a:ext cx="19050" cy="20638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0" y="10"/>
                </a:cxn>
                <a:cxn ang="0">
                  <a:pos x="1" y="10"/>
                </a:cxn>
                <a:cxn ang="0">
                  <a:pos x="1" y="10"/>
                </a:cxn>
                <a:cxn ang="0">
                  <a:pos x="1" y="10"/>
                </a:cxn>
                <a:cxn ang="0">
                  <a:pos x="1" y="10"/>
                </a:cxn>
                <a:cxn ang="0">
                  <a:pos x="1" y="9"/>
                </a:cxn>
                <a:cxn ang="0">
                  <a:pos x="1" y="9"/>
                </a:cxn>
                <a:cxn ang="0">
                  <a:pos x="2" y="8"/>
                </a:cxn>
                <a:cxn ang="0">
                  <a:pos x="2" y="5"/>
                </a:cxn>
                <a:cxn ang="0">
                  <a:pos x="3" y="4"/>
                </a:cxn>
                <a:cxn ang="0">
                  <a:pos x="3" y="3"/>
                </a:cxn>
                <a:cxn ang="0">
                  <a:pos x="3" y="3"/>
                </a:cxn>
                <a:cxn ang="0">
                  <a:pos x="3" y="2"/>
                </a:cxn>
                <a:cxn ang="0">
                  <a:pos x="3" y="2"/>
                </a:cxn>
                <a:cxn ang="0">
                  <a:pos x="3" y="2"/>
                </a:cxn>
                <a:cxn ang="0">
                  <a:pos x="3" y="2"/>
                </a:cxn>
                <a:cxn ang="0">
                  <a:pos x="3" y="2"/>
                </a:cxn>
                <a:cxn ang="0">
                  <a:pos x="3" y="2"/>
                </a:cxn>
                <a:cxn ang="0">
                  <a:pos x="3" y="2"/>
                </a:cxn>
                <a:cxn ang="0">
                  <a:pos x="4" y="2"/>
                </a:cxn>
                <a:cxn ang="0">
                  <a:pos x="4" y="3"/>
                </a:cxn>
                <a:cxn ang="0">
                  <a:pos x="4" y="4"/>
                </a:cxn>
                <a:cxn ang="0">
                  <a:pos x="4" y="5"/>
                </a:cxn>
                <a:cxn ang="0">
                  <a:pos x="5" y="7"/>
                </a:cxn>
                <a:cxn ang="0">
                  <a:pos x="5" y="9"/>
                </a:cxn>
                <a:cxn ang="0">
                  <a:pos x="5" y="10"/>
                </a:cxn>
                <a:cxn ang="0">
                  <a:pos x="6" y="11"/>
                </a:cxn>
                <a:cxn ang="0">
                  <a:pos x="6" y="11"/>
                </a:cxn>
                <a:cxn ang="0">
                  <a:pos x="6" y="11"/>
                </a:cxn>
                <a:cxn ang="0">
                  <a:pos x="6" y="11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6" y="11"/>
                </a:cxn>
                <a:cxn ang="0">
                  <a:pos x="7" y="11"/>
                </a:cxn>
                <a:cxn ang="0">
                  <a:pos x="7" y="11"/>
                </a:cxn>
                <a:cxn ang="0">
                  <a:pos x="7" y="10"/>
                </a:cxn>
                <a:cxn ang="0">
                  <a:pos x="7" y="8"/>
                </a:cxn>
                <a:cxn ang="0">
                  <a:pos x="8" y="6"/>
                </a:cxn>
                <a:cxn ang="0">
                  <a:pos x="8" y="3"/>
                </a:cxn>
                <a:cxn ang="0">
                  <a:pos x="8" y="2"/>
                </a:cxn>
                <a:cxn ang="0">
                  <a:pos x="8" y="1"/>
                </a:cxn>
                <a:cxn ang="0">
                  <a:pos x="9" y="1"/>
                </a:cxn>
                <a:cxn ang="0">
                  <a:pos x="9" y="1"/>
                </a:cxn>
                <a:cxn ang="0">
                  <a:pos x="9" y="0"/>
                </a:cxn>
                <a:cxn ang="0">
                  <a:pos x="9" y="0"/>
                </a:cxn>
                <a:cxn ang="0">
                  <a:pos x="9" y="0"/>
                </a:cxn>
                <a:cxn ang="0">
                  <a:pos x="9" y="0"/>
                </a:cxn>
                <a:cxn ang="0">
                  <a:pos x="9" y="0"/>
                </a:cxn>
                <a:cxn ang="0">
                  <a:pos x="9" y="1"/>
                </a:cxn>
                <a:cxn ang="0">
                  <a:pos x="9" y="1"/>
                </a:cxn>
                <a:cxn ang="0">
                  <a:pos x="10" y="2"/>
                </a:cxn>
                <a:cxn ang="0">
                  <a:pos x="10" y="7"/>
                </a:cxn>
                <a:cxn ang="0">
                  <a:pos x="11" y="9"/>
                </a:cxn>
                <a:cxn ang="0">
                  <a:pos x="11" y="12"/>
                </a:cxn>
                <a:cxn ang="0">
                  <a:pos x="11" y="12"/>
                </a:cxn>
                <a:cxn ang="0">
                  <a:pos x="11" y="13"/>
                </a:cxn>
                <a:cxn ang="0">
                  <a:pos x="11" y="13"/>
                </a:cxn>
                <a:cxn ang="0">
                  <a:pos x="11" y="13"/>
                </a:cxn>
                <a:cxn ang="0">
                  <a:pos x="12" y="13"/>
                </a:cxn>
                <a:cxn ang="0">
                  <a:pos x="12" y="13"/>
                </a:cxn>
              </a:cxnLst>
              <a:rect l="0" t="0" r="r" b="b"/>
              <a:pathLst>
                <a:path w="12" h="13">
                  <a:moveTo>
                    <a:pt x="0" y="10"/>
                  </a:moveTo>
                  <a:lnTo>
                    <a:pt x="0" y="10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1" y="10"/>
                  </a:lnTo>
                  <a:lnTo>
                    <a:pt x="1" y="10"/>
                  </a:lnTo>
                  <a:lnTo>
                    <a:pt x="1" y="10"/>
                  </a:lnTo>
                  <a:lnTo>
                    <a:pt x="1" y="10"/>
                  </a:lnTo>
                  <a:lnTo>
                    <a:pt x="1" y="10"/>
                  </a:lnTo>
                  <a:lnTo>
                    <a:pt x="1" y="10"/>
                  </a:lnTo>
                  <a:lnTo>
                    <a:pt x="1" y="10"/>
                  </a:lnTo>
                  <a:lnTo>
                    <a:pt x="1" y="10"/>
                  </a:lnTo>
                  <a:lnTo>
                    <a:pt x="1" y="10"/>
                  </a:lnTo>
                  <a:lnTo>
                    <a:pt x="1" y="10"/>
                  </a:lnTo>
                  <a:lnTo>
                    <a:pt x="1" y="10"/>
                  </a:lnTo>
                  <a:lnTo>
                    <a:pt x="1" y="10"/>
                  </a:lnTo>
                  <a:lnTo>
                    <a:pt x="1" y="10"/>
                  </a:lnTo>
                  <a:lnTo>
                    <a:pt x="1" y="10"/>
                  </a:lnTo>
                  <a:lnTo>
                    <a:pt x="1" y="10"/>
                  </a:lnTo>
                  <a:lnTo>
                    <a:pt x="1" y="10"/>
                  </a:lnTo>
                  <a:lnTo>
                    <a:pt x="1" y="10"/>
                  </a:lnTo>
                  <a:lnTo>
                    <a:pt x="1" y="10"/>
                  </a:lnTo>
                  <a:lnTo>
                    <a:pt x="1" y="10"/>
                  </a:lnTo>
                  <a:lnTo>
                    <a:pt x="1" y="10"/>
                  </a:lnTo>
                  <a:lnTo>
                    <a:pt x="1" y="10"/>
                  </a:lnTo>
                  <a:lnTo>
                    <a:pt x="1" y="10"/>
                  </a:lnTo>
                  <a:lnTo>
                    <a:pt x="1" y="10"/>
                  </a:lnTo>
                  <a:lnTo>
                    <a:pt x="1" y="10"/>
                  </a:lnTo>
                  <a:lnTo>
                    <a:pt x="1" y="10"/>
                  </a:lnTo>
                  <a:lnTo>
                    <a:pt x="1" y="10"/>
                  </a:lnTo>
                  <a:lnTo>
                    <a:pt x="1" y="10"/>
                  </a:lnTo>
                  <a:lnTo>
                    <a:pt x="1" y="10"/>
                  </a:lnTo>
                  <a:lnTo>
                    <a:pt x="1" y="10"/>
                  </a:lnTo>
                  <a:lnTo>
                    <a:pt x="1" y="10"/>
                  </a:lnTo>
                  <a:lnTo>
                    <a:pt x="1" y="10"/>
                  </a:lnTo>
                  <a:lnTo>
                    <a:pt x="1" y="10"/>
                  </a:lnTo>
                  <a:lnTo>
                    <a:pt x="1" y="10"/>
                  </a:lnTo>
                  <a:lnTo>
                    <a:pt x="1" y="10"/>
                  </a:lnTo>
                  <a:lnTo>
                    <a:pt x="1" y="10"/>
                  </a:lnTo>
                  <a:lnTo>
                    <a:pt x="1" y="10"/>
                  </a:lnTo>
                  <a:lnTo>
                    <a:pt x="1" y="10"/>
                  </a:lnTo>
                  <a:lnTo>
                    <a:pt x="1" y="9"/>
                  </a:lnTo>
                  <a:lnTo>
                    <a:pt x="1" y="9"/>
                  </a:lnTo>
                  <a:lnTo>
                    <a:pt x="1" y="9"/>
                  </a:lnTo>
                  <a:lnTo>
                    <a:pt x="1" y="9"/>
                  </a:lnTo>
                  <a:lnTo>
                    <a:pt x="1" y="9"/>
                  </a:lnTo>
                  <a:lnTo>
                    <a:pt x="1" y="9"/>
                  </a:lnTo>
                  <a:lnTo>
                    <a:pt x="1" y="9"/>
                  </a:lnTo>
                  <a:lnTo>
                    <a:pt x="1" y="9"/>
                  </a:lnTo>
                  <a:lnTo>
                    <a:pt x="1" y="9"/>
                  </a:lnTo>
                  <a:lnTo>
                    <a:pt x="1" y="9"/>
                  </a:lnTo>
                  <a:lnTo>
                    <a:pt x="1" y="9"/>
                  </a:lnTo>
                  <a:lnTo>
                    <a:pt x="1" y="9"/>
                  </a:lnTo>
                  <a:lnTo>
                    <a:pt x="1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6"/>
                  </a:lnTo>
                  <a:lnTo>
                    <a:pt x="5" y="6"/>
                  </a:lnTo>
                  <a:lnTo>
                    <a:pt x="5" y="6"/>
                  </a:lnTo>
                  <a:lnTo>
                    <a:pt x="5" y="7"/>
                  </a:lnTo>
                  <a:lnTo>
                    <a:pt x="5" y="7"/>
                  </a:lnTo>
                  <a:lnTo>
                    <a:pt x="5" y="7"/>
                  </a:lnTo>
                  <a:lnTo>
                    <a:pt x="5" y="7"/>
                  </a:lnTo>
                  <a:lnTo>
                    <a:pt x="5" y="7"/>
                  </a:lnTo>
                  <a:lnTo>
                    <a:pt x="5" y="8"/>
                  </a:lnTo>
                  <a:lnTo>
                    <a:pt x="5" y="8"/>
                  </a:lnTo>
                  <a:lnTo>
                    <a:pt x="5" y="8"/>
                  </a:lnTo>
                  <a:lnTo>
                    <a:pt x="5" y="8"/>
                  </a:lnTo>
                  <a:lnTo>
                    <a:pt x="5" y="9"/>
                  </a:lnTo>
                  <a:lnTo>
                    <a:pt x="5" y="9"/>
                  </a:lnTo>
                  <a:lnTo>
                    <a:pt x="5" y="9"/>
                  </a:lnTo>
                  <a:lnTo>
                    <a:pt x="5" y="9"/>
                  </a:lnTo>
                  <a:lnTo>
                    <a:pt x="5" y="9"/>
                  </a:lnTo>
                  <a:lnTo>
                    <a:pt x="5" y="9"/>
                  </a:lnTo>
                  <a:lnTo>
                    <a:pt x="5" y="9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7" y="11"/>
                  </a:lnTo>
                  <a:lnTo>
                    <a:pt x="7" y="11"/>
                  </a:lnTo>
                  <a:lnTo>
                    <a:pt x="7" y="11"/>
                  </a:lnTo>
                  <a:lnTo>
                    <a:pt x="7" y="11"/>
                  </a:lnTo>
                  <a:lnTo>
                    <a:pt x="7" y="11"/>
                  </a:lnTo>
                  <a:lnTo>
                    <a:pt x="7" y="11"/>
                  </a:lnTo>
                  <a:lnTo>
                    <a:pt x="7" y="11"/>
                  </a:lnTo>
                  <a:lnTo>
                    <a:pt x="7" y="11"/>
                  </a:lnTo>
                  <a:lnTo>
                    <a:pt x="7" y="11"/>
                  </a:lnTo>
                  <a:lnTo>
                    <a:pt x="7" y="11"/>
                  </a:lnTo>
                  <a:lnTo>
                    <a:pt x="7" y="11"/>
                  </a:lnTo>
                  <a:lnTo>
                    <a:pt x="7" y="11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7" y="9"/>
                  </a:lnTo>
                  <a:lnTo>
                    <a:pt x="7" y="8"/>
                  </a:lnTo>
                  <a:lnTo>
                    <a:pt x="7" y="8"/>
                  </a:lnTo>
                  <a:lnTo>
                    <a:pt x="7" y="8"/>
                  </a:lnTo>
                  <a:lnTo>
                    <a:pt x="7" y="8"/>
                  </a:lnTo>
                  <a:lnTo>
                    <a:pt x="7" y="8"/>
                  </a:lnTo>
                  <a:lnTo>
                    <a:pt x="7" y="8"/>
                  </a:lnTo>
                  <a:lnTo>
                    <a:pt x="7" y="7"/>
                  </a:lnTo>
                  <a:lnTo>
                    <a:pt x="7" y="7"/>
                  </a:lnTo>
                  <a:lnTo>
                    <a:pt x="7" y="7"/>
                  </a:lnTo>
                  <a:lnTo>
                    <a:pt x="7" y="6"/>
                  </a:lnTo>
                  <a:lnTo>
                    <a:pt x="7" y="6"/>
                  </a:lnTo>
                  <a:lnTo>
                    <a:pt x="8" y="6"/>
                  </a:lnTo>
                  <a:lnTo>
                    <a:pt x="8" y="5"/>
                  </a:lnTo>
                  <a:lnTo>
                    <a:pt x="8" y="5"/>
                  </a:lnTo>
                  <a:lnTo>
                    <a:pt x="8" y="5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3"/>
                  </a:lnTo>
                  <a:lnTo>
                    <a:pt x="10" y="3"/>
                  </a:lnTo>
                  <a:lnTo>
                    <a:pt x="10" y="3"/>
                  </a:lnTo>
                  <a:lnTo>
                    <a:pt x="10" y="3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5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1" y="8"/>
                  </a:lnTo>
                  <a:lnTo>
                    <a:pt x="11" y="8"/>
                  </a:lnTo>
                  <a:lnTo>
                    <a:pt x="11" y="9"/>
                  </a:lnTo>
                  <a:lnTo>
                    <a:pt x="11" y="9"/>
                  </a:lnTo>
                  <a:lnTo>
                    <a:pt x="11" y="9"/>
                  </a:lnTo>
                  <a:lnTo>
                    <a:pt x="11" y="9"/>
                  </a:lnTo>
                  <a:lnTo>
                    <a:pt x="11" y="10"/>
                  </a:lnTo>
                  <a:lnTo>
                    <a:pt x="11" y="10"/>
                  </a:lnTo>
                  <a:lnTo>
                    <a:pt x="11" y="11"/>
                  </a:lnTo>
                  <a:lnTo>
                    <a:pt x="11" y="11"/>
                  </a:lnTo>
                  <a:lnTo>
                    <a:pt x="11" y="11"/>
                  </a:lnTo>
                  <a:lnTo>
                    <a:pt x="11" y="11"/>
                  </a:lnTo>
                  <a:lnTo>
                    <a:pt x="11" y="12"/>
                  </a:lnTo>
                  <a:lnTo>
                    <a:pt x="11" y="12"/>
                  </a:lnTo>
                  <a:lnTo>
                    <a:pt x="11" y="12"/>
                  </a:lnTo>
                  <a:lnTo>
                    <a:pt x="11" y="12"/>
                  </a:lnTo>
                  <a:lnTo>
                    <a:pt x="11" y="12"/>
                  </a:lnTo>
                  <a:lnTo>
                    <a:pt x="11" y="12"/>
                  </a:lnTo>
                  <a:lnTo>
                    <a:pt x="11" y="12"/>
                  </a:lnTo>
                  <a:lnTo>
                    <a:pt x="11" y="12"/>
                  </a:lnTo>
                  <a:lnTo>
                    <a:pt x="11" y="12"/>
                  </a:lnTo>
                  <a:lnTo>
                    <a:pt x="11" y="13"/>
                  </a:lnTo>
                  <a:lnTo>
                    <a:pt x="11" y="13"/>
                  </a:lnTo>
                  <a:lnTo>
                    <a:pt x="11" y="13"/>
                  </a:lnTo>
                  <a:lnTo>
                    <a:pt x="11" y="13"/>
                  </a:lnTo>
                  <a:lnTo>
                    <a:pt x="11" y="13"/>
                  </a:lnTo>
                  <a:lnTo>
                    <a:pt x="11" y="13"/>
                  </a:lnTo>
                  <a:lnTo>
                    <a:pt x="11" y="13"/>
                  </a:lnTo>
                  <a:lnTo>
                    <a:pt x="11" y="13"/>
                  </a:lnTo>
                  <a:lnTo>
                    <a:pt x="11" y="13"/>
                  </a:lnTo>
                  <a:lnTo>
                    <a:pt x="11" y="13"/>
                  </a:lnTo>
                  <a:lnTo>
                    <a:pt x="11" y="13"/>
                  </a:lnTo>
                  <a:lnTo>
                    <a:pt x="11" y="13"/>
                  </a:lnTo>
                  <a:lnTo>
                    <a:pt x="11" y="13"/>
                  </a:lnTo>
                  <a:lnTo>
                    <a:pt x="11" y="13"/>
                  </a:lnTo>
                  <a:lnTo>
                    <a:pt x="11" y="13"/>
                  </a:lnTo>
                  <a:lnTo>
                    <a:pt x="11" y="13"/>
                  </a:lnTo>
                  <a:lnTo>
                    <a:pt x="11" y="13"/>
                  </a:lnTo>
                  <a:lnTo>
                    <a:pt x="11" y="13"/>
                  </a:lnTo>
                  <a:lnTo>
                    <a:pt x="11" y="13"/>
                  </a:lnTo>
                  <a:lnTo>
                    <a:pt x="11" y="13"/>
                  </a:lnTo>
                  <a:lnTo>
                    <a:pt x="11" y="13"/>
                  </a:lnTo>
                  <a:lnTo>
                    <a:pt x="11" y="13"/>
                  </a:lnTo>
                  <a:lnTo>
                    <a:pt x="11" y="13"/>
                  </a:lnTo>
                  <a:lnTo>
                    <a:pt x="11" y="13"/>
                  </a:lnTo>
                  <a:lnTo>
                    <a:pt x="12" y="13"/>
                  </a:lnTo>
                  <a:lnTo>
                    <a:pt x="12" y="13"/>
                  </a:lnTo>
                  <a:lnTo>
                    <a:pt x="12" y="13"/>
                  </a:lnTo>
                  <a:lnTo>
                    <a:pt x="12" y="13"/>
                  </a:lnTo>
                  <a:lnTo>
                    <a:pt x="12" y="13"/>
                  </a:lnTo>
                  <a:lnTo>
                    <a:pt x="12" y="13"/>
                  </a:lnTo>
                  <a:lnTo>
                    <a:pt x="12" y="13"/>
                  </a:lnTo>
                  <a:lnTo>
                    <a:pt x="12" y="13"/>
                  </a:lnTo>
                  <a:lnTo>
                    <a:pt x="12" y="13"/>
                  </a:lnTo>
                  <a:lnTo>
                    <a:pt x="12" y="13"/>
                  </a:lnTo>
                  <a:lnTo>
                    <a:pt x="12" y="13"/>
                  </a:lnTo>
                  <a:lnTo>
                    <a:pt x="12" y="13"/>
                  </a:lnTo>
                  <a:lnTo>
                    <a:pt x="12" y="13"/>
                  </a:lnTo>
                  <a:lnTo>
                    <a:pt x="12" y="13"/>
                  </a:lnTo>
                  <a:lnTo>
                    <a:pt x="12" y="13"/>
                  </a:lnTo>
                  <a:lnTo>
                    <a:pt x="12" y="13"/>
                  </a:lnTo>
                  <a:lnTo>
                    <a:pt x="12" y="13"/>
                  </a:lnTo>
                  <a:lnTo>
                    <a:pt x="12" y="13"/>
                  </a:lnTo>
                  <a:lnTo>
                    <a:pt x="12" y="13"/>
                  </a:lnTo>
                  <a:lnTo>
                    <a:pt x="12" y="13"/>
                  </a:lnTo>
                </a:path>
              </a:pathLst>
            </a:custGeom>
            <a:noFill/>
            <a:ln w="3175" cap="sq">
              <a:solidFill>
                <a:srgbClr val="008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14" name="Freeform 147"/>
            <p:cNvSpPr>
              <a:spLocks/>
            </p:cNvSpPr>
            <p:nvPr/>
          </p:nvSpPr>
          <p:spPr bwMode="auto">
            <a:xfrm>
              <a:off x="1899891" y="3757166"/>
              <a:ext cx="17463" cy="38100"/>
            </a:xfrm>
            <a:custGeom>
              <a:avLst/>
              <a:gdLst/>
              <a:ahLst/>
              <a:cxnLst>
                <a:cxn ang="0">
                  <a:pos x="0" y="18"/>
                </a:cxn>
                <a:cxn ang="0">
                  <a:pos x="0" y="18"/>
                </a:cxn>
                <a:cxn ang="0">
                  <a:pos x="0" y="18"/>
                </a:cxn>
                <a:cxn ang="0">
                  <a:pos x="0" y="17"/>
                </a:cxn>
                <a:cxn ang="0">
                  <a:pos x="1" y="15"/>
                </a:cxn>
                <a:cxn ang="0">
                  <a:pos x="1" y="9"/>
                </a:cxn>
                <a:cxn ang="0">
                  <a:pos x="2" y="7"/>
                </a:cxn>
                <a:cxn ang="0">
                  <a:pos x="2" y="5"/>
                </a:cxn>
                <a:cxn ang="0">
                  <a:pos x="2" y="4"/>
                </a:cxn>
                <a:cxn ang="0">
                  <a:pos x="2" y="4"/>
                </a:cxn>
                <a:cxn ang="0">
                  <a:pos x="2" y="3"/>
                </a:cxn>
                <a:cxn ang="0">
                  <a:pos x="2" y="3"/>
                </a:cxn>
                <a:cxn ang="0">
                  <a:pos x="3" y="3"/>
                </a:cxn>
                <a:cxn ang="0">
                  <a:pos x="3" y="3"/>
                </a:cxn>
                <a:cxn ang="0">
                  <a:pos x="3" y="3"/>
                </a:cxn>
                <a:cxn ang="0">
                  <a:pos x="3" y="3"/>
                </a:cxn>
                <a:cxn ang="0">
                  <a:pos x="3" y="4"/>
                </a:cxn>
                <a:cxn ang="0">
                  <a:pos x="3" y="4"/>
                </a:cxn>
                <a:cxn ang="0">
                  <a:pos x="3" y="6"/>
                </a:cxn>
                <a:cxn ang="0">
                  <a:pos x="3" y="7"/>
                </a:cxn>
                <a:cxn ang="0">
                  <a:pos x="4" y="12"/>
                </a:cxn>
                <a:cxn ang="0">
                  <a:pos x="4" y="15"/>
                </a:cxn>
                <a:cxn ang="0">
                  <a:pos x="4" y="18"/>
                </a:cxn>
                <a:cxn ang="0">
                  <a:pos x="5" y="19"/>
                </a:cxn>
                <a:cxn ang="0">
                  <a:pos x="5" y="20"/>
                </a:cxn>
                <a:cxn ang="0">
                  <a:pos x="5" y="21"/>
                </a:cxn>
                <a:cxn ang="0">
                  <a:pos x="5" y="21"/>
                </a:cxn>
                <a:cxn ang="0">
                  <a:pos x="5" y="21"/>
                </a:cxn>
                <a:cxn ang="0">
                  <a:pos x="5" y="21"/>
                </a:cxn>
                <a:cxn ang="0">
                  <a:pos x="5" y="21"/>
                </a:cxn>
                <a:cxn ang="0">
                  <a:pos x="5" y="21"/>
                </a:cxn>
                <a:cxn ang="0">
                  <a:pos x="6" y="21"/>
                </a:cxn>
                <a:cxn ang="0">
                  <a:pos x="6" y="20"/>
                </a:cxn>
                <a:cxn ang="0">
                  <a:pos x="6" y="19"/>
                </a:cxn>
                <a:cxn ang="0">
                  <a:pos x="6" y="16"/>
                </a:cxn>
                <a:cxn ang="0">
                  <a:pos x="7" y="12"/>
                </a:cxn>
                <a:cxn ang="0">
                  <a:pos x="7" y="8"/>
                </a:cxn>
                <a:cxn ang="0">
                  <a:pos x="7" y="4"/>
                </a:cxn>
                <a:cxn ang="0">
                  <a:pos x="7" y="2"/>
                </a:cxn>
                <a:cxn ang="0">
                  <a:pos x="8" y="1"/>
                </a:cxn>
                <a:cxn ang="0">
                  <a:pos x="8" y="1"/>
                </a:cxn>
                <a:cxn ang="0">
                  <a:pos x="8" y="1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8" y="1"/>
                </a:cxn>
                <a:cxn ang="0">
                  <a:pos x="8" y="1"/>
                </a:cxn>
                <a:cxn ang="0">
                  <a:pos x="9" y="3"/>
                </a:cxn>
                <a:cxn ang="0">
                  <a:pos x="9" y="6"/>
                </a:cxn>
                <a:cxn ang="0">
                  <a:pos x="10" y="15"/>
                </a:cxn>
                <a:cxn ang="0">
                  <a:pos x="10" y="20"/>
                </a:cxn>
                <a:cxn ang="0">
                  <a:pos x="10" y="22"/>
                </a:cxn>
                <a:cxn ang="0">
                  <a:pos x="11" y="23"/>
                </a:cxn>
                <a:cxn ang="0">
                  <a:pos x="11" y="24"/>
                </a:cxn>
                <a:cxn ang="0">
                  <a:pos x="11" y="24"/>
                </a:cxn>
                <a:cxn ang="0">
                  <a:pos x="11" y="24"/>
                </a:cxn>
                <a:cxn ang="0">
                  <a:pos x="11" y="24"/>
                </a:cxn>
                <a:cxn ang="0">
                  <a:pos x="11" y="24"/>
                </a:cxn>
                <a:cxn ang="0">
                  <a:pos x="11" y="24"/>
                </a:cxn>
                <a:cxn ang="0">
                  <a:pos x="11" y="24"/>
                </a:cxn>
                <a:cxn ang="0">
                  <a:pos x="11" y="23"/>
                </a:cxn>
              </a:cxnLst>
              <a:rect l="0" t="0" r="r" b="b"/>
              <a:pathLst>
                <a:path w="11" h="24">
                  <a:moveTo>
                    <a:pt x="0" y="18"/>
                  </a:moveTo>
                  <a:lnTo>
                    <a:pt x="0" y="18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1" y="15"/>
                  </a:lnTo>
                  <a:lnTo>
                    <a:pt x="1" y="14"/>
                  </a:lnTo>
                  <a:lnTo>
                    <a:pt x="1" y="14"/>
                  </a:lnTo>
                  <a:lnTo>
                    <a:pt x="1" y="14"/>
                  </a:lnTo>
                  <a:lnTo>
                    <a:pt x="1" y="14"/>
                  </a:lnTo>
                  <a:lnTo>
                    <a:pt x="1" y="13"/>
                  </a:lnTo>
                  <a:lnTo>
                    <a:pt x="1" y="13"/>
                  </a:lnTo>
                  <a:lnTo>
                    <a:pt x="1" y="12"/>
                  </a:lnTo>
                  <a:lnTo>
                    <a:pt x="1" y="9"/>
                  </a:lnTo>
                  <a:lnTo>
                    <a:pt x="1" y="9"/>
                  </a:lnTo>
                  <a:lnTo>
                    <a:pt x="1" y="9"/>
                  </a:lnTo>
                  <a:lnTo>
                    <a:pt x="1" y="9"/>
                  </a:lnTo>
                  <a:lnTo>
                    <a:pt x="1" y="9"/>
                  </a:lnTo>
                  <a:lnTo>
                    <a:pt x="1" y="8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6"/>
                  </a:lnTo>
                  <a:lnTo>
                    <a:pt x="3" y="6"/>
                  </a:lnTo>
                  <a:lnTo>
                    <a:pt x="3" y="6"/>
                  </a:lnTo>
                  <a:lnTo>
                    <a:pt x="3" y="6"/>
                  </a:lnTo>
                  <a:lnTo>
                    <a:pt x="3" y="6"/>
                  </a:lnTo>
                  <a:lnTo>
                    <a:pt x="3" y="7"/>
                  </a:lnTo>
                  <a:lnTo>
                    <a:pt x="3" y="7"/>
                  </a:lnTo>
                  <a:lnTo>
                    <a:pt x="3" y="7"/>
                  </a:lnTo>
                  <a:lnTo>
                    <a:pt x="3" y="7"/>
                  </a:lnTo>
                  <a:lnTo>
                    <a:pt x="3" y="7"/>
                  </a:lnTo>
                  <a:lnTo>
                    <a:pt x="3" y="8"/>
                  </a:lnTo>
                  <a:lnTo>
                    <a:pt x="4" y="9"/>
                  </a:lnTo>
                  <a:lnTo>
                    <a:pt x="4" y="9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1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4"/>
                  </a:lnTo>
                  <a:lnTo>
                    <a:pt x="4" y="15"/>
                  </a:lnTo>
                  <a:lnTo>
                    <a:pt x="4" y="15"/>
                  </a:lnTo>
                  <a:lnTo>
                    <a:pt x="4" y="15"/>
                  </a:lnTo>
                  <a:lnTo>
                    <a:pt x="4" y="15"/>
                  </a:lnTo>
                  <a:lnTo>
                    <a:pt x="4" y="16"/>
                  </a:lnTo>
                  <a:lnTo>
                    <a:pt x="4" y="17"/>
                  </a:lnTo>
                  <a:lnTo>
                    <a:pt x="4" y="17"/>
                  </a:lnTo>
                  <a:lnTo>
                    <a:pt x="4" y="17"/>
                  </a:lnTo>
                  <a:lnTo>
                    <a:pt x="4" y="17"/>
                  </a:lnTo>
                  <a:lnTo>
                    <a:pt x="4" y="17"/>
                  </a:lnTo>
                  <a:lnTo>
                    <a:pt x="4" y="18"/>
                  </a:lnTo>
                  <a:lnTo>
                    <a:pt x="5" y="18"/>
                  </a:lnTo>
                  <a:lnTo>
                    <a:pt x="5" y="18"/>
                  </a:lnTo>
                  <a:lnTo>
                    <a:pt x="5" y="18"/>
                  </a:lnTo>
                  <a:lnTo>
                    <a:pt x="5" y="18"/>
                  </a:lnTo>
                  <a:lnTo>
                    <a:pt x="5" y="19"/>
                  </a:lnTo>
                  <a:lnTo>
                    <a:pt x="5" y="19"/>
                  </a:lnTo>
                  <a:lnTo>
                    <a:pt x="5" y="19"/>
                  </a:lnTo>
                  <a:lnTo>
                    <a:pt x="5" y="19"/>
                  </a:lnTo>
                  <a:lnTo>
                    <a:pt x="5" y="19"/>
                  </a:lnTo>
                  <a:lnTo>
                    <a:pt x="5" y="20"/>
                  </a:lnTo>
                  <a:lnTo>
                    <a:pt x="5" y="20"/>
                  </a:lnTo>
                  <a:lnTo>
                    <a:pt x="5" y="20"/>
                  </a:lnTo>
                  <a:lnTo>
                    <a:pt x="5" y="20"/>
                  </a:lnTo>
                  <a:lnTo>
                    <a:pt x="5" y="20"/>
                  </a:lnTo>
                  <a:lnTo>
                    <a:pt x="5" y="20"/>
                  </a:lnTo>
                  <a:lnTo>
                    <a:pt x="5" y="20"/>
                  </a:lnTo>
                  <a:lnTo>
                    <a:pt x="5" y="20"/>
                  </a:lnTo>
                  <a:lnTo>
                    <a:pt x="5" y="20"/>
                  </a:lnTo>
                  <a:lnTo>
                    <a:pt x="5" y="21"/>
                  </a:lnTo>
                  <a:lnTo>
                    <a:pt x="5" y="21"/>
                  </a:lnTo>
                  <a:lnTo>
                    <a:pt x="5" y="21"/>
                  </a:lnTo>
                  <a:lnTo>
                    <a:pt x="5" y="21"/>
                  </a:lnTo>
                  <a:lnTo>
                    <a:pt x="5" y="21"/>
                  </a:lnTo>
                  <a:lnTo>
                    <a:pt x="5" y="21"/>
                  </a:lnTo>
                  <a:lnTo>
                    <a:pt x="5" y="21"/>
                  </a:lnTo>
                  <a:lnTo>
                    <a:pt x="5" y="21"/>
                  </a:lnTo>
                  <a:lnTo>
                    <a:pt x="5" y="21"/>
                  </a:lnTo>
                  <a:lnTo>
                    <a:pt x="5" y="21"/>
                  </a:lnTo>
                  <a:lnTo>
                    <a:pt x="5" y="21"/>
                  </a:lnTo>
                  <a:lnTo>
                    <a:pt x="5" y="21"/>
                  </a:lnTo>
                  <a:lnTo>
                    <a:pt x="5" y="21"/>
                  </a:lnTo>
                  <a:lnTo>
                    <a:pt x="5" y="21"/>
                  </a:lnTo>
                  <a:lnTo>
                    <a:pt x="5" y="21"/>
                  </a:lnTo>
                  <a:lnTo>
                    <a:pt x="5" y="21"/>
                  </a:lnTo>
                  <a:lnTo>
                    <a:pt x="5" y="21"/>
                  </a:lnTo>
                  <a:lnTo>
                    <a:pt x="5" y="21"/>
                  </a:lnTo>
                  <a:lnTo>
                    <a:pt x="5" y="21"/>
                  </a:lnTo>
                  <a:lnTo>
                    <a:pt x="5" y="21"/>
                  </a:lnTo>
                  <a:lnTo>
                    <a:pt x="5" y="21"/>
                  </a:lnTo>
                  <a:lnTo>
                    <a:pt x="5" y="21"/>
                  </a:lnTo>
                  <a:lnTo>
                    <a:pt x="5" y="21"/>
                  </a:lnTo>
                  <a:lnTo>
                    <a:pt x="5" y="21"/>
                  </a:lnTo>
                  <a:lnTo>
                    <a:pt x="5" y="21"/>
                  </a:lnTo>
                  <a:lnTo>
                    <a:pt x="5" y="21"/>
                  </a:lnTo>
                  <a:lnTo>
                    <a:pt x="5" y="21"/>
                  </a:lnTo>
                  <a:lnTo>
                    <a:pt x="5" y="21"/>
                  </a:lnTo>
                  <a:lnTo>
                    <a:pt x="5" y="21"/>
                  </a:lnTo>
                  <a:lnTo>
                    <a:pt x="5" y="21"/>
                  </a:lnTo>
                  <a:lnTo>
                    <a:pt x="5" y="21"/>
                  </a:lnTo>
                  <a:lnTo>
                    <a:pt x="5" y="21"/>
                  </a:lnTo>
                  <a:lnTo>
                    <a:pt x="5" y="21"/>
                  </a:lnTo>
                  <a:lnTo>
                    <a:pt x="5" y="21"/>
                  </a:lnTo>
                  <a:lnTo>
                    <a:pt x="5" y="21"/>
                  </a:lnTo>
                  <a:lnTo>
                    <a:pt x="5" y="21"/>
                  </a:lnTo>
                  <a:lnTo>
                    <a:pt x="5" y="21"/>
                  </a:lnTo>
                  <a:lnTo>
                    <a:pt x="5" y="21"/>
                  </a:lnTo>
                  <a:lnTo>
                    <a:pt x="5" y="21"/>
                  </a:lnTo>
                  <a:lnTo>
                    <a:pt x="5" y="21"/>
                  </a:lnTo>
                  <a:lnTo>
                    <a:pt x="5" y="21"/>
                  </a:lnTo>
                  <a:lnTo>
                    <a:pt x="5" y="21"/>
                  </a:lnTo>
                  <a:lnTo>
                    <a:pt x="5" y="21"/>
                  </a:lnTo>
                  <a:lnTo>
                    <a:pt x="5" y="21"/>
                  </a:lnTo>
                  <a:lnTo>
                    <a:pt x="5" y="21"/>
                  </a:lnTo>
                  <a:lnTo>
                    <a:pt x="5" y="21"/>
                  </a:lnTo>
                  <a:lnTo>
                    <a:pt x="5" y="21"/>
                  </a:lnTo>
                  <a:lnTo>
                    <a:pt x="5" y="21"/>
                  </a:lnTo>
                  <a:lnTo>
                    <a:pt x="5" y="21"/>
                  </a:lnTo>
                  <a:lnTo>
                    <a:pt x="5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6" y="19"/>
                  </a:lnTo>
                  <a:lnTo>
                    <a:pt x="6" y="19"/>
                  </a:lnTo>
                  <a:lnTo>
                    <a:pt x="6" y="19"/>
                  </a:lnTo>
                  <a:lnTo>
                    <a:pt x="6" y="19"/>
                  </a:lnTo>
                  <a:lnTo>
                    <a:pt x="6" y="19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7"/>
                  </a:lnTo>
                  <a:lnTo>
                    <a:pt x="6" y="16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7" y="14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1"/>
                  </a:lnTo>
                  <a:lnTo>
                    <a:pt x="7" y="11"/>
                  </a:lnTo>
                  <a:lnTo>
                    <a:pt x="7" y="9"/>
                  </a:lnTo>
                  <a:lnTo>
                    <a:pt x="7" y="9"/>
                  </a:lnTo>
                  <a:lnTo>
                    <a:pt x="7" y="9"/>
                  </a:lnTo>
                  <a:lnTo>
                    <a:pt x="7" y="9"/>
                  </a:lnTo>
                  <a:lnTo>
                    <a:pt x="7" y="8"/>
                  </a:lnTo>
                  <a:lnTo>
                    <a:pt x="7" y="7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5"/>
                  </a:lnTo>
                  <a:lnTo>
                    <a:pt x="7" y="5"/>
                  </a:lnTo>
                  <a:lnTo>
                    <a:pt x="7" y="5"/>
                  </a:lnTo>
                  <a:lnTo>
                    <a:pt x="7" y="4"/>
                  </a:lnTo>
                  <a:lnTo>
                    <a:pt x="7" y="4"/>
                  </a:lnTo>
                  <a:lnTo>
                    <a:pt x="7" y="4"/>
                  </a:lnTo>
                  <a:lnTo>
                    <a:pt x="7" y="4"/>
                  </a:lnTo>
                  <a:lnTo>
                    <a:pt x="7" y="4"/>
                  </a:lnTo>
                  <a:lnTo>
                    <a:pt x="7" y="3"/>
                  </a:lnTo>
                  <a:lnTo>
                    <a:pt x="7" y="3"/>
                  </a:lnTo>
                  <a:lnTo>
                    <a:pt x="7" y="3"/>
                  </a:lnTo>
                  <a:lnTo>
                    <a:pt x="7" y="3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4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6"/>
                  </a:lnTo>
                  <a:lnTo>
                    <a:pt x="9" y="7"/>
                  </a:lnTo>
                  <a:lnTo>
                    <a:pt x="9" y="9"/>
                  </a:lnTo>
                  <a:lnTo>
                    <a:pt x="10" y="13"/>
                  </a:lnTo>
                  <a:lnTo>
                    <a:pt x="10" y="13"/>
                  </a:lnTo>
                  <a:lnTo>
                    <a:pt x="10" y="13"/>
                  </a:lnTo>
                  <a:lnTo>
                    <a:pt x="10" y="13"/>
                  </a:lnTo>
                  <a:lnTo>
                    <a:pt x="10" y="14"/>
                  </a:lnTo>
                  <a:lnTo>
                    <a:pt x="10" y="15"/>
                  </a:lnTo>
                  <a:lnTo>
                    <a:pt x="10" y="17"/>
                  </a:lnTo>
                  <a:lnTo>
                    <a:pt x="10" y="17"/>
                  </a:lnTo>
                  <a:lnTo>
                    <a:pt x="10" y="17"/>
                  </a:lnTo>
                  <a:lnTo>
                    <a:pt x="10" y="17"/>
                  </a:lnTo>
                  <a:lnTo>
                    <a:pt x="10" y="17"/>
                  </a:lnTo>
                  <a:lnTo>
                    <a:pt x="10" y="18"/>
                  </a:lnTo>
                  <a:lnTo>
                    <a:pt x="10" y="20"/>
                  </a:lnTo>
                  <a:lnTo>
                    <a:pt x="10" y="20"/>
                  </a:lnTo>
                  <a:lnTo>
                    <a:pt x="10" y="20"/>
                  </a:lnTo>
                  <a:lnTo>
                    <a:pt x="10" y="20"/>
                  </a:lnTo>
                  <a:lnTo>
                    <a:pt x="10" y="21"/>
                  </a:lnTo>
                  <a:lnTo>
                    <a:pt x="10" y="21"/>
                  </a:lnTo>
                  <a:lnTo>
                    <a:pt x="10" y="21"/>
                  </a:lnTo>
                  <a:lnTo>
                    <a:pt x="10" y="21"/>
                  </a:lnTo>
                  <a:lnTo>
                    <a:pt x="10" y="22"/>
                  </a:lnTo>
                  <a:lnTo>
                    <a:pt x="10" y="22"/>
                  </a:lnTo>
                  <a:lnTo>
                    <a:pt x="10" y="22"/>
                  </a:lnTo>
                  <a:lnTo>
                    <a:pt x="10" y="22"/>
                  </a:lnTo>
                  <a:lnTo>
                    <a:pt x="10" y="23"/>
                  </a:lnTo>
                  <a:lnTo>
                    <a:pt x="11" y="23"/>
                  </a:lnTo>
                  <a:lnTo>
                    <a:pt x="11" y="23"/>
                  </a:lnTo>
                  <a:lnTo>
                    <a:pt x="11" y="23"/>
                  </a:lnTo>
                  <a:lnTo>
                    <a:pt x="11" y="23"/>
                  </a:lnTo>
                  <a:lnTo>
                    <a:pt x="11" y="23"/>
                  </a:lnTo>
                  <a:lnTo>
                    <a:pt x="11" y="23"/>
                  </a:lnTo>
                  <a:lnTo>
                    <a:pt x="11" y="23"/>
                  </a:lnTo>
                  <a:lnTo>
                    <a:pt x="11" y="23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11" y="23"/>
                  </a:lnTo>
                  <a:lnTo>
                    <a:pt x="11" y="23"/>
                  </a:lnTo>
                  <a:lnTo>
                    <a:pt x="11" y="23"/>
                  </a:lnTo>
                  <a:lnTo>
                    <a:pt x="11" y="23"/>
                  </a:lnTo>
                  <a:lnTo>
                    <a:pt x="11" y="23"/>
                  </a:lnTo>
                  <a:lnTo>
                    <a:pt x="11" y="23"/>
                  </a:lnTo>
                  <a:lnTo>
                    <a:pt x="11" y="23"/>
                  </a:lnTo>
                  <a:lnTo>
                    <a:pt x="11" y="23"/>
                  </a:lnTo>
                  <a:lnTo>
                    <a:pt x="11" y="22"/>
                  </a:lnTo>
                  <a:lnTo>
                    <a:pt x="11" y="22"/>
                  </a:lnTo>
                  <a:lnTo>
                    <a:pt x="11" y="22"/>
                  </a:lnTo>
                </a:path>
              </a:pathLst>
            </a:custGeom>
            <a:noFill/>
            <a:ln w="3175" cap="sq">
              <a:solidFill>
                <a:srgbClr val="008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15" name="Freeform 148"/>
            <p:cNvSpPr>
              <a:spLocks/>
            </p:cNvSpPr>
            <p:nvPr/>
          </p:nvSpPr>
          <p:spPr bwMode="auto">
            <a:xfrm>
              <a:off x="1917353" y="3744466"/>
              <a:ext cx="20638" cy="65088"/>
            </a:xfrm>
            <a:custGeom>
              <a:avLst/>
              <a:gdLst/>
              <a:ahLst/>
              <a:cxnLst>
                <a:cxn ang="0">
                  <a:pos x="0" y="28"/>
                </a:cxn>
                <a:cxn ang="0">
                  <a:pos x="1" y="23"/>
                </a:cxn>
                <a:cxn ang="0">
                  <a:pos x="2" y="11"/>
                </a:cxn>
                <a:cxn ang="0">
                  <a:pos x="2" y="9"/>
                </a:cxn>
                <a:cxn ang="0">
                  <a:pos x="2" y="7"/>
                </a:cxn>
                <a:cxn ang="0">
                  <a:pos x="2" y="6"/>
                </a:cxn>
                <a:cxn ang="0">
                  <a:pos x="2" y="5"/>
                </a:cxn>
                <a:cxn ang="0">
                  <a:pos x="3" y="5"/>
                </a:cxn>
                <a:cxn ang="0">
                  <a:pos x="3" y="5"/>
                </a:cxn>
                <a:cxn ang="0">
                  <a:pos x="3" y="5"/>
                </a:cxn>
                <a:cxn ang="0">
                  <a:pos x="3" y="5"/>
                </a:cxn>
                <a:cxn ang="0">
                  <a:pos x="3" y="5"/>
                </a:cxn>
                <a:cxn ang="0">
                  <a:pos x="3" y="5"/>
                </a:cxn>
                <a:cxn ang="0">
                  <a:pos x="3" y="6"/>
                </a:cxn>
                <a:cxn ang="0">
                  <a:pos x="3" y="8"/>
                </a:cxn>
                <a:cxn ang="0">
                  <a:pos x="3" y="13"/>
                </a:cxn>
                <a:cxn ang="0">
                  <a:pos x="4" y="21"/>
                </a:cxn>
                <a:cxn ang="0">
                  <a:pos x="4" y="26"/>
                </a:cxn>
                <a:cxn ang="0">
                  <a:pos x="5" y="30"/>
                </a:cxn>
                <a:cxn ang="0">
                  <a:pos x="5" y="33"/>
                </a:cxn>
                <a:cxn ang="0">
                  <a:pos x="5" y="35"/>
                </a:cxn>
                <a:cxn ang="0">
                  <a:pos x="5" y="36"/>
                </a:cxn>
                <a:cxn ang="0">
                  <a:pos x="5" y="36"/>
                </a:cxn>
                <a:cxn ang="0">
                  <a:pos x="5" y="36"/>
                </a:cxn>
                <a:cxn ang="0">
                  <a:pos x="5" y="36"/>
                </a:cxn>
                <a:cxn ang="0">
                  <a:pos x="5" y="36"/>
                </a:cxn>
                <a:cxn ang="0">
                  <a:pos x="6" y="36"/>
                </a:cxn>
                <a:cxn ang="0">
                  <a:pos x="6" y="36"/>
                </a:cxn>
                <a:cxn ang="0">
                  <a:pos x="6" y="35"/>
                </a:cxn>
                <a:cxn ang="0">
                  <a:pos x="6" y="33"/>
                </a:cxn>
                <a:cxn ang="0">
                  <a:pos x="6" y="31"/>
                </a:cxn>
                <a:cxn ang="0">
                  <a:pos x="7" y="24"/>
                </a:cxn>
                <a:cxn ang="0">
                  <a:pos x="7" y="16"/>
                </a:cxn>
                <a:cxn ang="0">
                  <a:pos x="7" y="9"/>
                </a:cxn>
                <a:cxn ang="0">
                  <a:pos x="7" y="5"/>
                </a:cxn>
                <a:cxn ang="0">
                  <a:pos x="8" y="3"/>
                </a:cxn>
                <a:cxn ang="0">
                  <a:pos x="8" y="2"/>
                </a:cxn>
                <a:cxn ang="0">
                  <a:pos x="8" y="1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8" y="1"/>
                </a:cxn>
                <a:cxn ang="0">
                  <a:pos x="9" y="2"/>
                </a:cxn>
                <a:cxn ang="0">
                  <a:pos x="9" y="5"/>
                </a:cxn>
                <a:cxn ang="0">
                  <a:pos x="9" y="9"/>
                </a:cxn>
                <a:cxn ang="0">
                  <a:pos x="10" y="23"/>
                </a:cxn>
                <a:cxn ang="0">
                  <a:pos x="10" y="33"/>
                </a:cxn>
                <a:cxn ang="0">
                  <a:pos x="10" y="36"/>
                </a:cxn>
                <a:cxn ang="0">
                  <a:pos x="11" y="39"/>
                </a:cxn>
                <a:cxn ang="0">
                  <a:pos x="11" y="40"/>
                </a:cxn>
                <a:cxn ang="0">
                  <a:pos x="11" y="41"/>
                </a:cxn>
                <a:cxn ang="0">
                  <a:pos x="11" y="41"/>
                </a:cxn>
                <a:cxn ang="0">
                  <a:pos x="11" y="41"/>
                </a:cxn>
                <a:cxn ang="0">
                  <a:pos x="11" y="41"/>
                </a:cxn>
                <a:cxn ang="0">
                  <a:pos x="11" y="41"/>
                </a:cxn>
                <a:cxn ang="0">
                  <a:pos x="11" y="41"/>
                </a:cxn>
                <a:cxn ang="0">
                  <a:pos x="11" y="40"/>
                </a:cxn>
                <a:cxn ang="0">
                  <a:pos x="11" y="37"/>
                </a:cxn>
                <a:cxn ang="0">
                  <a:pos x="12" y="33"/>
                </a:cxn>
                <a:cxn ang="0">
                  <a:pos x="12" y="15"/>
                </a:cxn>
              </a:cxnLst>
              <a:rect l="0" t="0" r="r" b="b"/>
              <a:pathLst>
                <a:path w="13" h="41">
                  <a:moveTo>
                    <a:pt x="0" y="30"/>
                  </a:moveTo>
                  <a:lnTo>
                    <a:pt x="0" y="30"/>
                  </a:lnTo>
                  <a:lnTo>
                    <a:pt x="0" y="29"/>
                  </a:lnTo>
                  <a:lnTo>
                    <a:pt x="0" y="29"/>
                  </a:lnTo>
                  <a:lnTo>
                    <a:pt x="0" y="29"/>
                  </a:lnTo>
                  <a:lnTo>
                    <a:pt x="0" y="29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1" y="28"/>
                  </a:lnTo>
                  <a:lnTo>
                    <a:pt x="1" y="27"/>
                  </a:lnTo>
                  <a:lnTo>
                    <a:pt x="1" y="25"/>
                  </a:lnTo>
                  <a:lnTo>
                    <a:pt x="1" y="25"/>
                  </a:lnTo>
                  <a:lnTo>
                    <a:pt x="1" y="25"/>
                  </a:lnTo>
                  <a:lnTo>
                    <a:pt x="1" y="25"/>
                  </a:lnTo>
                  <a:lnTo>
                    <a:pt x="1" y="24"/>
                  </a:lnTo>
                  <a:lnTo>
                    <a:pt x="1" y="23"/>
                  </a:lnTo>
                  <a:lnTo>
                    <a:pt x="1" y="21"/>
                  </a:lnTo>
                  <a:lnTo>
                    <a:pt x="1" y="16"/>
                  </a:lnTo>
                  <a:lnTo>
                    <a:pt x="1" y="16"/>
                  </a:lnTo>
                  <a:lnTo>
                    <a:pt x="1" y="16"/>
                  </a:lnTo>
                  <a:lnTo>
                    <a:pt x="1" y="15"/>
                  </a:lnTo>
                  <a:lnTo>
                    <a:pt x="1" y="15"/>
                  </a:lnTo>
                  <a:lnTo>
                    <a:pt x="2" y="13"/>
                  </a:lnTo>
                  <a:lnTo>
                    <a:pt x="2" y="11"/>
                  </a:lnTo>
                  <a:lnTo>
                    <a:pt x="2" y="11"/>
                  </a:lnTo>
                  <a:lnTo>
                    <a:pt x="2" y="11"/>
                  </a:lnTo>
                  <a:lnTo>
                    <a:pt x="2" y="11"/>
                  </a:lnTo>
                  <a:lnTo>
                    <a:pt x="2" y="10"/>
                  </a:lnTo>
                  <a:lnTo>
                    <a:pt x="2" y="9"/>
                  </a:lnTo>
                  <a:lnTo>
                    <a:pt x="2" y="9"/>
                  </a:lnTo>
                  <a:lnTo>
                    <a:pt x="2" y="9"/>
                  </a:lnTo>
                  <a:lnTo>
                    <a:pt x="2" y="9"/>
                  </a:lnTo>
                  <a:lnTo>
                    <a:pt x="2" y="9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6"/>
                  </a:lnTo>
                  <a:lnTo>
                    <a:pt x="3" y="6"/>
                  </a:lnTo>
                  <a:lnTo>
                    <a:pt x="3" y="6"/>
                  </a:lnTo>
                  <a:lnTo>
                    <a:pt x="3" y="6"/>
                  </a:lnTo>
                  <a:lnTo>
                    <a:pt x="3" y="6"/>
                  </a:lnTo>
                  <a:lnTo>
                    <a:pt x="3" y="6"/>
                  </a:lnTo>
                  <a:lnTo>
                    <a:pt x="3" y="6"/>
                  </a:lnTo>
                  <a:lnTo>
                    <a:pt x="3" y="6"/>
                  </a:lnTo>
                  <a:lnTo>
                    <a:pt x="3" y="6"/>
                  </a:lnTo>
                  <a:lnTo>
                    <a:pt x="3" y="7"/>
                  </a:lnTo>
                  <a:lnTo>
                    <a:pt x="3" y="8"/>
                  </a:lnTo>
                  <a:lnTo>
                    <a:pt x="3" y="8"/>
                  </a:lnTo>
                  <a:lnTo>
                    <a:pt x="3" y="8"/>
                  </a:lnTo>
                  <a:lnTo>
                    <a:pt x="3" y="8"/>
                  </a:lnTo>
                  <a:lnTo>
                    <a:pt x="3" y="8"/>
                  </a:lnTo>
                  <a:lnTo>
                    <a:pt x="3" y="9"/>
                  </a:lnTo>
                  <a:lnTo>
                    <a:pt x="3" y="11"/>
                  </a:lnTo>
                  <a:lnTo>
                    <a:pt x="3" y="11"/>
                  </a:lnTo>
                  <a:lnTo>
                    <a:pt x="3" y="11"/>
                  </a:lnTo>
                  <a:lnTo>
                    <a:pt x="3" y="12"/>
                  </a:lnTo>
                  <a:lnTo>
                    <a:pt x="3" y="12"/>
                  </a:lnTo>
                  <a:lnTo>
                    <a:pt x="3" y="13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4" y="17"/>
                  </a:lnTo>
                  <a:lnTo>
                    <a:pt x="4" y="18"/>
                  </a:lnTo>
                  <a:lnTo>
                    <a:pt x="4" y="21"/>
                  </a:lnTo>
                  <a:lnTo>
                    <a:pt x="4" y="21"/>
                  </a:lnTo>
                  <a:lnTo>
                    <a:pt x="4" y="21"/>
                  </a:lnTo>
                  <a:lnTo>
                    <a:pt x="4" y="21"/>
                  </a:lnTo>
                  <a:lnTo>
                    <a:pt x="4" y="22"/>
                  </a:lnTo>
                  <a:lnTo>
                    <a:pt x="4" y="23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6"/>
                  </a:lnTo>
                  <a:lnTo>
                    <a:pt x="4" y="26"/>
                  </a:lnTo>
                  <a:lnTo>
                    <a:pt x="4" y="27"/>
                  </a:lnTo>
                  <a:lnTo>
                    <a:pt x="4" y="28"/>
                  </a:lnTo>
                  <a:lnTo>
                    <a:pt x="4" y="28"/>
                  </a:lnTo>
                  <a:lnTo>
                    <a:pt x="4" y="28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5" y="30"/>
                  </a:lnTo>
                  <a:lnTo>
                    <a:pt x="5" y="30"/>
                  </a:lnTo>
                  <a:lnTo>
                    <a:pt x="5" y="30"/>
                  </a:lnTo>
                  <a:lnTo>
                    <a:pt x="5" y="31"/>
                  </a:lnTo>
                  <a:lnTo>
                    <a:pt x="5" y="31"/>
                  </a:lnTo>
                  <a:lnTo>
                    <a:pt x="5" y="32"/>
                  </a:lnTo>
                  <a:lnTo>
                    <a:pt x="5" y="32"/>
                  </a:lnTo>
                  <a:lnTo>
                    <a:pt x="5" y="33"/>
                  </a:lnTo>
                  <a:lnTo>
                    <a:pt x="5" y="33"/>
                  </a:lnTo>
                  <a:lnTo>
                    <a:pt x="5" y="33"/>
                  </a:lnTo>
                  <a:lnTo>
                    <a:pt x="5" y="34"/>
                  </a:lnTo>
                  <a:lnTo>
                    <a:pt x="5" y="34"/>
                  </a:lnTo>
                  <a:lnTo>
                    <a:pt x="5" y="34"/>
                  </a:lnTo>
                  <a:lnTo>
                    <a:pt x="5" y="34"/>
                  </a:lnTo>
                  <a:lnTo>
                    <a:pt x="5" y="35"/>
                  </a:lnTo>
                  <a:lnTo>
                    <a:pt x="5" y="35"/>
                  </a:lnTo>
                  <a:lnTo>
                    <a:pt x="5" y="35"/>
                  </a:lnTo>
                  <a:lnTo>
                    <a:pt x="5" y="35"/>
                  </a:lnTo>
                  <a:lnTo>
                    <a:pt x="5" y="35"/>
                  </a:lnTo>
                  <a:lnTo>
                    <a:pt x="5" y="35"/>
                  </a:lnTo>
                  <a:lnTo>
                    <a:pt x="5" y="35"/>
                  </a:lnTo>
                  <a:lnTo>
                    <a:pt x="5" y="35"/>
                  </a:lnTo>
                  <a:lnTo>
                    <a:pt x="5" y="35"/>
                  </a:lnTo>
                  <a:lnTo>
                    <a:pt x="5" y="36"/>
                  </a:lnTo>
                  <a:lnTo>
                    <a:pt x="5" y="36"/>
                  </a:lnTo>
                  <a:lnTo>
                    <a:pt x="5" y="36"/>
                  </a:lnTo>
                  <a:lnTo>
                    <a:pt x="5" y="36"/>
                  </a:lnTo>
                  <a:lnTo>
                    <a:pt x="5" y="36"/>
                  </a:lnTo>
                  <a:lnTo>
                    <a:pt x="5" y="36"/>
                  </a:lnTo>
                  <a:lnTo>
                    <a:pt x="5" y="36"/>
                  </a:lnTo>
                  <a:lnTo>
                    <a:pt x="5" y="36"/>
                  </a:lnTo>
                  <a:lnTo>
                    <a:pt x="5" y="36"/>
                  </a:lnTo>
                  <a:lnTo>
                    <a:pt x="5" y="36"/>
                  </a:lnTo>
                  <a:lnTo>
                    <a:pt x="5" y="36"/>
                  </a:lnTo>
                  <a:lnTo>
                    <a:pt x="5" y="36"/>
                  </a:lnTo>
                  <a:lnTo>
                    <a:pt x="5" y="36"/>
                  </a:lnTo>
                  <a:lnTo>
                    <a:pt x="5" y="36"/>
                  </a:lnTo>
                  <a:lnTo>
                    <a:pt x="5" y="36"/>
                  </a:lnTo>
                  <a:lnTo>
                    <a:pt x="5" y="36"/>
                  </a:lnTo>
                  <a:lnTo>
                    <a:pt x="5" y="36"/>
                  </a:lnTo>
                  <a:lnTo>
                    <a:pt x="5" y="36"/>
                  </a:lnTo>
                  <a:lnTo>
                    <a:pt x="5" y="36"/>
                  </a:lnTo>
                  <a:lnTo>
                    <a:pt x="5" y="36"/>
                  </a:lnTo>
                  <a:lnTo>
                    <a:pt x="5" y="36"/>
                  </a:lnTo>
                  <a:lnTo>
                    <a:pt x="5" y="36"/>
                  </a:lnTo>
                  <a:lnTo>
                    <a:pt x="5" y="36"/>
                  </a:lnTo>
                  <a:lnTo>
                    <a:pt x="5" y="36"/>
                  </a:lnTo>
                  <a:lnTo>
                    <a:pt x="5" y="36"/>
                  </a:lnTo>
                  <a:lnTo>
                    <a:pt x="5" y="36"/>
                  </a:lnTo>
                  <a:lnTo>
                    <a:pt x="5" y="36"/>
                  </a:lnTo>
                  <a:lnTo>
                    <a:pt x="5" y="36"/>
                  </a:lnTo>
                  <a:lnTo>
                    <a:pt x="5" y="36"/>
                  </a:lnTo>
                  <a:lnTo>
                    <a:pt x="5" y="36"/>
                  </a:lnTo>
                  <a:lnTo>
                    <a:pt x="5" y="36"/>
                  </a:lnTo>
                  <a:lnTo>
                    <a:pt x="5" y="36"/>
                  </a:lnTo>
                  <a:lnTo>
                    <a:pt x="5" y="36"/>
                  </a:lnTo>
                  <a:lnTo>
                    <a:pt x="5" y="36"/>
                  </a:lnTo>
                  <a:lnTo>
                    <a:pt x="5" y="36"/>
                  </a:lnTo>
                  <a:lnTo>
                    <a:pt x="5" y="36"/>
                  </a:lnTo>
                  <a:lnTo>
                    <a:pt x="5" y="36"/>
                  </a:lnTo>
                  <a:lnTo>
                    <a:pt x="6" y="36"/>
                  </a:lnTo>
                  <a:lnTo>
                    <a:pt x="6" y="36"/>
                  </a:lnTo>
                  <a:lnTo>
                    <a:pt x="6" y="36"/>
                  </a:lnTo>
                  <a:lnTo>
                    <a:pt x="6" y="36"/>
                  </a:lnTo>
                  <a:lnTo>
                    <a:pt x="6" y="36"/>
                  </a:lnTo>
                  <a:lnTo>
                    <a:pt x="6" y="36"/>
                  </a:lnTo>
                  <a:lnTo>
                    <a:pt x="6" y="36"/>
                  </a:lnTo>
                  <a:lnTo>
                    <a:pt x="6" y="36"/>
                  </a:lnTo>
                  <a:lnTo>
                    <a:pt x="6" y="36"/>
                  </a:lnTo>
                  <a:lnTo>
                    <a:pt x="6" y="36"/>
                  </a:lnTo>
                  <a:lnTo>
                    <a:pt x="6" y="36"/>
                  </a:lnTo>
                  <a:lnTo>
                    <a:pt x="6" y="36"/>
                  </a:lnTo>
                  <a:lnTo>
                    <a:pt x="6" y="36"/>
                  </a:lnTo>
                  <a:lnTo>
                    <a:pt x="6" y="36"/>
                  </a:lnTo>
                  <a:lnTo>
                    <a:pt x="6" y="36"/>
                  </a:lnTo>
                  <a:lnTo>
                    <a:pt x="6" y="36"/>
                  </a:lnTo>
                  <a:lnTo>
                    <a:pt x="6" y="36"/>
                  </a:lnTo>
                  <a:lnTo>
                    <a:pt x="6" y="35"/>
                  </a:lnTo>
                  <a:lnTo>
                    <a:pt x="6" y="35"/>
                  </a:lnTo>
                  <a:lnTo>
                    <a:pt x="6" y="35"/>
                  </a:lnTo>
                  <a:lnTo>
                    <a:pt x="6" y="35"/>
                  </a:lnTo>
                  <a:lnTo>
                    <a:pt x="6" y="35"/>
                  </a:lnTo>
                  <a:lnTo>
                    <a:pt x="6" y="35"/>
                  </a:lnTo>
                  <a:lnTo>
                    <a:pt x="6" y="35"/>
                  </a:lnTo>
                  <a:lnTo>
                    <a:pt x="6" y="34"/>
                  </a:lnTo>
                  <a:lnTo>
                    <a:pt x="6" y="34"/>
                  </a:lnTo>
                  <a:lnTo>
                    <a:pt x="6" y="34"/>
                  </a:lnTo>
                  <a:lnTo>
                    <a:pt x="6" y="34"/>
                  </a:lnTo>
                  <a:lnTo>
                    <a:pt x="6" y="34"/>
                  </a:lnTo>
                  <a:lnTo>
                    <a:pt x="6" y="33"/>
                  </a:lnTo>
                  <a:lnTo>
                    <a:pt x="6" y="33"/>
                  </a:lnTo>
                  <a:lnTo>
                    <a:pt x="6" y="33"/>
                  </a:lnTo>
                  <a:lnTo>
                    <a:pt x="6" y="33"/>
                  </a:lnTo>
                  <a:lnTo>
                    <a:pt x="6" y="33"/>
                  </a:lnTo>
                  <a:lnTo>
                    <a:pt x="6" y="31"/>
                  </a:lnTo>
                  <a:lnTo>
                    <a:pt x="6" y="31"/>
                  </a:lnTo>
                  <a:lnTo>
                    <a:pt x="6" y="31"/>
                  </a:lnTo>
                  <a:lnTo>
                    <a:pt x="6" y="31"/>
                  </a:lnTo>
                  <a:lnTo>
                    <a:pt x="6" y="30"/>
                  </a:lnTo>
                  <a:lnTo>
                    <a:pt x="6" y="29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6"/>
                  </a:lnTo>
                  <a:lnTo>
                    <a:pt x="7" y="25"/>
                  </a:lnTo>
                  <a:lnTo>
                    <a:pt x="7" y="24"/>
                  </a:lnTo>
                  <a:lnTo>
                    <a:pt x="7" y="21"/>
                  </a:lnTo>
                  <a:lnTo>
                    <a:pt x="7" y="21"/>
                  </a:lnTo>
                  <a:lnTo>
                    <a:pt x="7" y="21"/>
                  </a:lnTo>
                  <a:lnTo>
                    <a:pt x="7" y="21"/>
                  </a:lnTo>
                  <a:lnTo>
                    <a:pt x="7" y="20"/>
                  </a:lnTo>
                  <a:lnTo>
                    <a:pt x="7" y="19"/>
                  </a:lnTo>
                  <a:lnTo>
                    <a:pt x="7" y="16"/>
                  </a:lnTo>
                  <a:lnTo>
                    <a:pt x="7" y="16"/>
                  </a:lnTo>
                  <a:lnTo>
                    <a:pt x="7" y="15"/>
                  </a:lnTo>
                  <a:lnTo>
                    <a:pt x="7" y="15"/>
                  </a:lnTo>
                  <a:lnTo>
                    <a:pt x="7" y="14"/>
                  </a:lnTo>
                  <a:lnTo>
                    <a:pt x="7" y="13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7" y="9"/>
                  </a:lnTo>
                  <a:lnTo>
                    <a:pt x="7" y="9"/>
                  </a:lnTo>
                  <a:lnTo>
                    <a:pt x="7" y="7"/>
                  </a:lnTo>
                  <a:lnTo>
                    <a:pt x="7" y="7"/>
                  </a:lnTo>
                  <a:lnTo>
                    <a:pt x="7" y="7"/>
                  </a:lnTo>
                  <a:lnTo>
                    <a:pt x="7" y="7"/>
                  </a:lnTo>
                  <a:lnTo>
                    <a:pt x="7" y="6"/>
                  </a:lnTo>
                  <a:lnTo>
                    <a:pt x="7" y="5"/>
                  </a:lnTo>
                  <a:lnTo>
                    <a:pt x="7" y="5"/>
                  </a:lnTo>
                  <a:lnTo>
                    <a:pt x="7" y="5"/>
                  </a:lnTo>
                  <a:lnTo>
                    <a:pt x="7" y="5"/>
                  </a:lnTo>
                  <a:lnTo>
                    <a:pt x="7" y="4"/>
                  </a:lnTo>
                  <a:lnTo>
                    <a:pt x="7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5"/>
                  </a:lnTo>
                  <a:lnTo>
                    <a:pt x="9" y="6"/>
                  </a:lnTo>
                  <a:lnTo>
                    <a:pt x="9" y="6"/>
                  </a:lnTo>
                  <a:lnTo>
                    <a:pt x="9" y="6"/>
                  </a:lnTo>
                  <a:lnTo>
                    <a:pt x="9" y="6"/>
                  </a:lnTo>
                  <a:lnTo>
                    <a:pt x="9" y="8"/>
                  </a:lnTo>
                  <a:lnTo>
                    <a:pt x="9" y="8"/>
                  </a:lnTo>
                  <a:lnTo>
                    <a:pt x="9" y="8"/>
                  </a:lnTo>
                  <a:lnTo>
                    <a:pt x="9" y="9"/>
                  </a:lnTo>
                  <a:lnTo>
                    <a:pt x="9" y="9"/>
                  </a:lnTo>
                  <a:lnTo>
                    <a:pt x="9" y="11"/>
                  </a:lnTo>
                  <a:lnTo>
                    <a:pt x="9" y="14"/>
                  </a:lnTo>
                  <a:lnTo>
                    <a:pt x="10" y="21"/>
                  </a:lnTo>
                  <a:lnTo>
                    <a:pt x="10" y="21"/>
                  </a:lnTo>
                  <a:lnTo>
                    <a:pt x="10" y="21"/>
                  </a:lnTo>
                  <a:lnTo>
                    <a:pt x="10" y="22"/>
                  </a:lnTo>
                  <a:lnTo>
                    <a:pt x="10" y="23"/>
                  </a:lnTo>
                  <a:lnTo>
                    <a:pt x="10" y="24"/>
                  </a:lnTo>
                  <a:lnTo>
                    <a:pt x="10" y="27"/>
                  </a:lnTo>
                  <a:lnTo>
                    <a:pt x="10" y="28"/>
                  </a:lnTo>
                  <a:lnTo>
                    <a:pt x="10" y="28"/>
                  </a:lnTo>
                  <a:lnTo>
                    <a:pt x="10" y="28"/>
                  </a:lnTo>
                  <a:lnTo>
                    <a:pt x="10" y="29"/>
                  </a:lnTo>
                  <a:lnTo>
                    <a:pt x="10" y="30"/>
                  </a:lnTo>
                  <a:lnTo>
                    <a:pt x="10" y="33"/>
                  </a:lnTo>
                  <a:lnTo>
                    <a:pt x="10" y="33"/>
                  </a:lnTo>
                  <a:lnTo>
                    <a:pt x="10" y="34"/>
                  </a:lnTo>
                  <a:lnTo>
                    <a:pt x="10" y="34"/>
                  </a:lnTo>
                  <a:lnTo>
                    <a:pt x="10" y="35"/>
                  </a:lnTo>
                  <a:lnTo>
                    <a:pt x="10" y="36"/>
                  </a:lnTo>
                  <a:lnTo>
                    <a:pt x="10" y="36"/>
                  </a:lnTo>
                  <a:lnTo>
                    <a:pt x="10" y="36"/>
                  </a:lnTo>
                  <a:lnTo>
                    <a:pt x="10" y="36"/>
                  </a:lnTo>
                  <a:lnTo>
                    <a:pt x="10" y="37"/>
                  </a:lnTo>
                  <a:lnTo>
                    <a:pt x="11" y="38"/>
                  </a:lnTo>
                  <a:lnTo>
                    <a:pt x="11" y="38"/>
                  </a:lnTo>
                  <a:lnTo>
                    <a:pt x="11" y="38"/>
                  </a:lnTo>
                  <a:lnTo>
                    <a:pt x="11" y="39"/>
                  </a:lnTo>
                  <a:lnTo>
                    <a:pt x="11" y="39"/>
                  </a:lnTo>
                  <a:lnTo>
                    <a:pt x="11" y="39"/>
                  </a:lnTo>
                  <a:lnTo>
                    <a:pt x="11" y="39"/>
                  </a:lnTo>
                  <a:lnTo>
                    <a:pt x="11" y="40"/>
                  </a:lnTo>
                  <a:lnTo>
                    <a:pt x="11" y="40"/>
                  </a:lnTo>
                  <a:lnTo>
                    <a:pt x="11" y="40"/>
                  </a:lnTo>
                  <a:lnTo>
                    <a:pt x="11" y="40"/>
                  </a:lnTo>
                  <a:lnTo>
                    <a:pt x="11" y="40"/>
                  </a:lnTo>
                  <a:lnTo>
                    <a:pt x="11" y="40"/>
                  </a:lnTo>
                  <a:lnTo>
                    <a:pt x="11" y="40"/>
                  </a:lnTo>
                  <a:lnTo>
                    <a:pt x="11" y="40"/>
                  </a:lnTo>
                  <a:lnTo>
                    <a:pt x="11" y="40"/>
                  </a:lnTo>
                  <a:lnTo>
                    <a:pt x="11" y="41"/>
                  </a:lnTo>
                  <a:lnTo>
                    <a:pt x="11" y="41"/>
                  </a:lnTo>
                  <a:lnTo>
                    <a:pt x="11" y="41"/>
                  </a:lnTo>
                  <a:lnTo>
                    <a:pt x="11" y="41"/>
                  </a:lnTo>
                  <a:lnTo>
                    <a:pt x="11" y="41"/>
                  </a:lnTo>
                  <a:lnTo>
                    <a:pt x="11" y="41"/>
                  </a:lnTo>
                  <a:lnTo>
                    <a:pt x="11" y="41"/>
                  </a:lnTo>
                  <a:lnTo>
                    <a:pt x="11" y="41"/>
                  </a:lnTo>
                  <a:lnTo>
                    <a:pt x="11" y="41"/>
                  </a:lnTo>
                  <a:lnTo>
                    <a:pt x="11" y="41"/>
                  </a:lnTo>
                  <a:lnTo>
                    <a:pt x="11" y="41"/>
                  </a:lnTo>
                  <a:lnTo>
                    <a:pt x="11" y="41"/>
                  </a:lnTo>
                  <a:lnTo>
                    <a:pt x="11" y="41"/>
                  </a:lnTo>
                  <a:lnTo>
                    <a:pt x="11" y="41"/>
                  </a:lnTo>
                  <a:lnTo>
                    <a:pt x="11" y="41"/>
                  </a:lnTo>
                  <a:lnTo>
                    <a:pt x="11" y="41"/>
                  </a:lnTo>
                  <a:lnTo>
                    <a:pt x="11" y="41"/>
                  </a:lnTo>
                  <a:lnTo>
                    <a:pt x="11" y="41"/>
                  </a:lnTo>
                  <a:lnTo>
                    <a:pt x="11" y="41"/>
                  </a:lnTo>
                  <a:lnTo>
                    <a:pt x="11" y="41"/>
                  </a:lnTo>
                  <a:lnTo>
                    <a:pt x="11" y="41"/>
                  </a:lnTo>
                  <a:lnTo>
                    <a:pt x="11" y="41"/>
                  </a:lnTo>
                  <a:lnTo>
                    <a:pt x="11" y="41"/>
                  </a:lnTo>
                  <a:lnTo>
                    <a:pt x="11" y="41"/>
                  </a:lnTo>
                  <a:lnTo>
                    <a:pt x="11" y="41"/>
                  </a:lnTo>
                  <a:lnTo>
                    <a:pt x="11" y="41"/>
                  </a:lnTo>
                  <a:lnTo>
                    <a:pt x="11" y="41"/>
                  </a:lnTo>
                  <a:lnTo>
                    <a:pt x="11" y="41"/>
                  </a:lnTo>
                  <a:lnTo>
                    <a:pt x="11" y="41"/>
                  </a:lnTo>
                  <a:lnTo>
                    <a:pt x="11" y="41"/>
                  </a:lnTo>
                  <a:lnTo>
                    <a:pt x="11" y="41"/>
                  </a:lnTo>
                  <a:lnTo>
                    <a:pt x="11" y="41"/>
                  </a:lnTo>
                  <a:lnTo>
                    <a:pt x="11" y="41"/>
                  </a:lnTo>
                  <a:lnTo>
                    <a:pt x="11" y="41"/>
                  </a:lnTo>
                  <a:lnTo>
                    <a:pt x="11" y="41"/>
                  </a:lnTo>
                  <a:lnTo>
                    <a:pt x="11" y="41"/>
                  </a:lnTo>
                  <a:lnTo>
                    <a:pt x="11" y="41"/>
                  </a:lnTo>
                  <a:lnTo>
                    <a:pt x="11" y="41"/>
                  </a:lnTo>
                  <a:lnTo>
                    <a:pt x="11" y="41"/>
                  </a:lnTo>
                  <a:lnTo>
                    <a:pt x="11" y="41"/>
                  </a:lnTo>
                  <a:lnTo>
                    <a:pt x="11" y="41"/>
                  </a:lnTo>
                  <a:lnTo>
                    <a:pt x="11" y="41"/>
                  </a:lnTo>
                  <a:lnTo>
                    <a:pt x="11" y="41"/>
                  </a:lnTo>
                  <a:lnTo>
                    <a:pt x="11" y="41"/>
                  </a:lnTo>
                  <a:lnTo>
                    <a:pt x="11" y="41"/>
                  </a:lnTo>
                  <a:lnTo>
                    <a:pt x="11" y="41"/>
                  </a:lnTo>
                  <a:lnTo>
                    <a:pt x="11" y="41"/>
                  </a:lnTo>
                  <a:lnTo>
                    <a:pt x="11" y="41"/>
                  </a:lnTo>
                  <a:lnTo>
                    <a:pt x="11" y="41"/>
                  </a:lnTo>
                  <a:lnTo>
                    <a:pt x="11" y="40"/>
                  </a:lnTo>
                  <a:lnTo>
                    <a:pt x="11" y="40"/>
                  </a:lnTo>
                  <a:lnTo>
                    <a:pt x="11" y="40"/>
                  </a:lnTo>
                  <a:lnTo>
                    <a:pt x="11" y="40"/>
                  </a:lnTo>
                  <a:lnTo>
                    <a:pt x="11" y="40"/>
                  </a:lnTo>
                  <a:lnTo>
                    <a:pt x="11" y="40"/>
                  </a:lnTo>
                  <a:lnTo>
                    <a:pt x="11" y="40"/>
                  </a:lnTo>
                  <a:lnTo>
                    <a:pt x="11" y="39"/>
                  </a:lnTo>
                  <a:lnTo>
                    <a:pt x="11" y="39"/>
                  </a:lnTo>
                  <a:lnTo>
                    <a:pt x="11" y="39"/>
                  </a:lnTo>
                  <a:lnTo>
                    <a:pt x="11" y="39"/>
                  </a:lnTo>
                  <a:lnTo>
                    <a:pt x="11" y="38"/>
                  </a:lnTo>
                  <a:lnTo>
                    <a:pt x="11" y="38"/>
                  </a:lnTo>
                  <a:lnTo>
                    <a:pt x="11" y="37"/>
                  </a:lnTo>
                  <a:lnTo>
                    <a:pt x="11" y="37"/>
                  </a:lnTo>
                  <a:lnTo>
                    <a:pt x="11" y="37"/>
                  </a:lnTo>
                  <a:lnTo>
                    <a:pt x="12" y="36"/>
                  </a:lnTo>
                  <a:lnTo>
                    <a:pt x="12" y="36"/>
                  </a:lnTo>
                  <a:lnTo>
                    <a:pt x="12" y="35"/>
                  </a:lnTo>
                  <a:lnTo>
                    <a:pt x="12" y="35"/>
                  </a:lnTo>
                  <a:lnTo>
                    <a:pt x="12" y="34"/>
                  </a:lnTo>
                  <a:lnTo>
                    <a:pt x="12" y="33"/>
                  </a:lnTo>
                  <a:lnTo>
                    <a:pt x="12" y="30"/>
                  </a:lnTo>
                  <a:lnTo>
                    <a:pt x="12" y="30"/>
                  </a:lnTo>
                  <a:lnTo>
                    <a:pt x="12" y="30"/>
                  </a:lnTo>
                  <a:lnTo>
                    <a:pt x="12" y="29"/>
                  </a:lnTo>
                  <a:lnTo>
                    <a:pt x="12" y="28"/>
                  </a:lnTo>
                  <a:lnTo>
                    <a:pt x="12" y="26"/>
                  </a:lnTo>
                  <a:lnTo>
                    <a:pt x="12" y="23"/>
                  </a:lnTo>
                  <a:lnTo>
                    <a:pt x="12" y="15"/>
                  </a:lnTo>
                  <a:lnTo>
                    <a:pt x="12" y="14"/>
                  </a:lnTo>
                  <a:lnTo>
                    <a:pt x="12" y="14"/>
                  </a:lnTo>
                  <a:lnTo>
                    <a:pt x="12" y="14"/>
                  </a:lnTo>
                  <a:lnTo>
                    <a:pt x="13" y="13"/>
                  </a:lnTo>
                </a:path>
              </a:pathLst>
            </a:custGeom>
            <a:noFill/>
            <a:ln w="3175" cap="sq">
              <a:solidFill>
                <a:srgbClr val="008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16" name="Freeform 149"/>
            <p:cNvSpPr>
              <a:spLocks/>
            </p:cNvSpPr>
            <p:nvPr/>
          </p:nvSpPr>
          <p:spPr bwMode="auto">
            <a:xfrm>
              <a:off x="1937991" y="3715891"/>
              <a:ext cx="19050" cy="115888"/>
            </a:xfrm>
            <a:custGeom>
              <a:avLst/>
              <a:gdLst/>
              <a:ahLst/>
              <a:cxnLst>
                <a:cxn ang="0">
                  <a:pos x="0" y="22"/>
                </a:cxn>
                <a:cxn ang="0">
                  <a:pos x="0" y="17"/>
                </a:cxn>
                <a:cxn ang="0">
                  <a:pos x="0" y="15"/>
                </a:cxn>
                <a:cxn ang="0">
                  <a:pos x="0" y="14"/>
                </a:cxn>
                <a:cxn ang="0">
                  <a:pos x="1" y="13"/>
                </a:cxn>
                <a:cxn ang="0">
                  <a:pos x="1" y="12"/>
                </a:cxn>
                <a:cxn ang="0">
                  <a:pos x="1" y="12"/>
                </a:cxn>
                <a:cxn ang="0">
                  <a:pos x="1" y="12"/>
                </a:cxn>
                <a:cxn ang="0">
                  <a:pos x="1" y="13"/>
                </a:cxn>
                <a:cxn ang="0">
                  <a:pos x="1" y="13"/>
                </a:cxn>
                <a:cxn ang="0">
                  <a:pos x="1" y="15"/>
                </a:cxn>
                <a:cxn ang="0">
                  <a:pos x="2" y="19"/>
                </a:cxn>
                <a:cxn ang="0">
                  <a:pos x="2" y="30"/>
                </a:cxn>
                <a:cxn ang="0">
                  <a:pos x="2" y="40"/>
                </a:cxn>
                <a:cxn ang="0">
                  <a:pos x="2" y="51"/>
                </a:cxn>
                <a:cxn ang="0">
                  <a:pos x="3" y="56"/>
                </a:cxn>
                <a:cxn ang="0">
                  <a:pos x="3" y="61"/>
                </a:cxn>
                <a:cxn ang="0">
                  <a:pos x="3" y="63"/>
                </a:cxn>
                <a:cxn ang="0">
                  <a:pos x="3" y="65"/>
                </a:cxn>
                <a:cxn ang="0">
                  <a:pos x="3" y="65"/>
                </a:cxn>
                <a:cxn ang="0">
                  <a:pos x="3" y="66"/>
                </a:cxn>
                <a:cxn ang="0">
                  <a:pos x="4" y="66"/>
                </a:cxn>
                <a:cxn ang="0">
                  <a:pos x="4" y="66"/>
                </a:cxn>
                <a:cxn ang="0">
                  <a:pos x="4" y="65"/>
                </a:cxn>
                <a:cxn ang="0">
                  <a:pos x="4" y="64"/>
                </a:cxn>
                <a:cxn ang="0">
                  <a:pos x="4" y="62"/>
                </a:cxn>
                <a:cxn ang="0">
                  <a:pos x="4" y="57"/>
                </a:cxn>
                <a:cxn ang="0">
                  <a:pos x="5" y="40"/>
                </a:cxn>
                <a:cxn ang="0">
                  <a:pos x="5" y="29"/>
                </a:cxn>
                <a:cxn ang="0">
                  <a:pos x="6" y="17"/>
                </a:cxn>
                <a:cxn ang="0">
                  <a:pos x="6" y="12"/>
                </a:cxn>
                <a:cxn ang="0">
                  <a:pos x="6" y="9"/>
                </a:cxn>
                <a:cxn ang="0">
                  <a:pos x="6" y="8"/>
                </a:cxn>
                <a:cxn ang="0">
                  <a:pos x="6" y="6"/>
                </a:cxn>
                <a:cxn ang="0">
                  <a:pos x="6" y="6"/>
                </a:cxn>
                <a:cxn ang="0">
                  <a:pos x="6" y="6"/>
                </a:cxn>
                <a:cxn ang="0">
                  <a:pos x="6" y="6"/>
                </a:cxn>
                <a:cxn ang="0">
                  <a:pos x="6" y="6"/>
                </a:cxn>
                <a:cxn ang="0">
                  <a:pos x="6" y="6"/>
                </a:cxn>
                <a:cxn ang="0">
                  <a:pos x="7" y="7"/>
                </a:cxn>
                <a:cxn ang="0">
                  <a:pos x="7" y="10"/>
                </a:cxn>
                <a:cxn ang="0">
                  <a:pos x="7" y="15"/>
                </a:cxn>
                <a:cxn ang="0">
                  <a:pos x="7" y="23"/>
                </a:cxn>
                <a:cxn ang="0">
                  <a:pos x="8" y="50"/>
                </a:cxn>
                <a:cxn ang="0">
                  <a:pos x="8" y="61"/>
                </a:cxn>
                <a:cxn ang="0">
                  <a:pos x="9" y="68"/>
                </a:cxn>
                <a:cxn ang="0">
                  <a:pos x="9" y="71"/>
                </a:cxn>
                <a:cxn ang="0">
                  <a:pos x="9" y="72"/>
                </a:cxn>
                <a:cxn ang="0">
                  <a:pos x="9" y="73"/>
                </a:cxn>
                <a:cxn ang="0">
                  <a:pos x="9" y="73"/>
                </a:cxn>
                <a:cxn ang="0">
                  <a:pos x="9" y="73"/>
                </a:cxn>
                <a:cxn ang="0">
                  <a:pos x="9" y="73"/>
                </a:cxn>
                <a:cxn ang="0">
                  <a:pos x="9" y="73"/>
                </a:cxn>
                <a:cxn ang="0">
                  <a:pos x="9" y="71"/>
                </a:cxn>
                <a:cxn ang="0">
                  <a:pos x="10" y="70"/>
                </a:cxn>
                <a:cxn ang="0">
                  <a:pos x="10" y="66"/>
                </a:cxn>
                <a:cxn ang="0">
                  <a:pos x="10" y="58"/>
                </a:cxn>
                <a:cxn ang="0">
                  <a:pos x="11" y="29"/>
                </a:cxn>
                <a:cxn ang="0">
                  <a:pos x="11" y="17"/>
                </a:cxn>
                <a:cxn ang="0">
                  <a:pos x="11" y="6"/>
                </a:cxn>
                <a:cxn ang="0">
                  <a:pos x="11" y="2"/>
                </a:cxn>
                <a:cxn ang="0">
                  <a:pos x="12" y="0"/>
                </a:cxn>
              </a:cxnLst>
              <a:rect l="0" t="0" r="r" b="b"/>
              <a:pathLst>
                <a:path w="12" h="73">
                  <a:moveTo>
                    <a:pt x="0" y="31"/>
                  </a:moveTo>
                  <a:lnTo>
                    <a:pt x="0" y="29"/>
                  </a:lnTo>
                  <a:lnTo>
                    <a:pt x="0" y="25"/>
                  </a:lnTo>
                  <a:lnTo>
                    <a:pt x="0" y="25"/>
                  </a:lnTo>
                  <a:lnTo>
                    <a:pt x="0" y="25"/>
                  </a:lnTo>
                  <a:lnTo>
                    <a:pt x="0" y="25"/>
                  </a:lnTo>
                  <a:lnTo>
                    <a:pt x="0" y="24"/>
                  </a:lnTo>
                  <a:lnTo>
                    <a:pt x="0" y="22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1" y="13"/>
                  </a:lnTo>
                  <a:lnTo>
                    <a:pt x="1" y="13"/>
                  </a:lnTo>
                  <a:lnTo>
                    <a:pt x="1" y="13"/>
                  </a:lnTo>
                  <a:lnTo>
                    <a:pt x="1" y="13"/>
                  </a:lnTo>
                  <a:lnTo>
                    <a:pt x="1" y="13"/>
                  </a:lnTo>
                  <a:lnTo>
                    <a:pt x="1" y="13"/>
                  </a:lnTo>
                  <a:lnTo>
                    <a:pt x="1" y="13"/>
                  </a:lnTo>
                  <a:lnTo>
                    <a:pt x="1" y="13"/>
                  </a:lnTo>
                  <a:lnTo>
                    <a:pt x="1" y="13"/>
                  </a:lnTo>
                  <a:lnTo>
                    <a:pt x="1" y="13"/>
                  </a:lnTo>
                  <a:lnTo>
                    <a:pt x="1" y="12"/>
                  </a:lnTo>
                  <a:lnTo>
                    <a:pt x="1" y="12"/>
                  </a:lnTo>
                  <a:lnTo>
                    <a:pt x="1" y="12"/>
                  </a:lnTo>
                  <a:lnTo>
                    <a:pt x="1" y="12"/>
                  </a:lnTo>
                  <a:lnTo>
                    <a:pt x="1" y="12"/>
                  </a:lnTo>
                  <a:lnTo>
                    <a:pt x="1" y="12"/>
                  </a:lnTo>
                  <a:lnTo>
                    <a:pt x="1" y="12"/>
                  </a:lnTo>
                  <a:lnTo>
                    <a:pt x="1" y="12"/>
                  </a:lnTo>
                  <a:lnTo>
                    <a:pt x="1" y="12"/>
                  </a:lnTo>
                  <a:lnTo>
                    <a:pt x="1" y="12"/>
                  </a:lnTo>
                  <a:lnTo>
                    <a:pt x="1" y="12"/>
                  </a:lnTo>
                  <a:lnTo>
                    <a:pt x="1" y="12"/>
                  </a:lnTo>
                  <a:lnTo>
                    <a:pt x="1" y="12"/>
                  </a:lnTo>
                  <a:lnTo>
                    <a:pt x="1" y="12"/>
                  </a:lnTo>
                  <a:lnTo>
                    <a:pt x="1" y="12"/>
                  </a:lnTo>
                  <a:lnTo>
                    <a:pt x="1" y="12"/>
                  </a:lnTo>
                  <a:lnTo>
                    <a:pt x="1" y="12"/>
                  </a:lnTo>
                  <a:lnTo>
                    <a:pt x="1" y="12"/>
                  </a:lnTo>
                  <a:lnTo>
                    <a:pt x="1" y="12"/>
                  </a:lnTo>
                  <a:lnTo>
                    <a:pt x="1" y="12"/>
                  </a:lnTo>
                  <a:lnTo>
                    <a:pt x="1" y="12"/>
                  </a:lnTo>
                  <a:lnTo>
                    <a:pt x="1" y="12"/>
                  </a:lnTo>
                  <a:lnTo>
                    <a:pt x="1" y="12"/>
                  </a:lnTo>
                  <a:lnTo>
                    <a:pt x="1" y="12"/>
                  </a:lnTo>
                  <a:lnTo>
                    <a:pt x="1" y="12"/>
                  </a:lnTo>
                  <a:lnTo>
                    <a:pt x="1" y="12"/>
                  </a:lnTo>
                  <a:lnTo>
                    <a:pt x="1" y="13"/>
                  </a:lnTo>
                  <a:lnTo>
                    <a:pt x="1" y="13"/>
                  </a:lnTo>
                  <a:lnTo>
                    <a:pt x="1" y="13"/>
                  </a:lnTo>
                  <a:lnTo>
                    <a:pt x="1" y="13"/>
                  </a:lnTo>
                  <a:lnTo>
                    <a:pt x="1" y="13"/>
                  </a:lnTo>
                  <a:lnTo>
                    <a:pt x="1" y="13"/>
                  </a:lnTo>
                  <a:lnTo>
                    <a:pt x="1" y="13"/>
                  </a:lnTo>
                  <a:lnTo>
                    <a:pt x="1" y="13"/>
                  </a:lnTo>
                  <a:lnTo>
                    <a:pt x="1" y="13"/>
                  </a:lnTo>
                  <a:lnTo>
                    <a:pt x="1" y="13"/>
                  </a:lnTo>
                  <a:lnTo>
                    <a:pt x="1" y="13"/>
                  </a:lnTo>
                  <a:lnTo>
                    <a:pt x="1" y="13"/>
                  </a:lnTo>
                  <a:lnTo>
                    <a:pt x="1" y="14"/>
                  </a:lnTo>
                  <a:lnTo>
                    <a:pt x="1" y="14"/>
                  </a:lnTo>
                  <a:lnTo>
                    <a:pt x="1" y="14"/>
                  </a:lnTo>
                  <a:lnTo>
                    <a:pt x="1" y="14"/>
                  </a:lnTo>
                  <a:lnTo>
                    <a:pt x="1" y="15"/>
                  </a:lnTo>
                  <a:lnTo>
                    <a:pt x="1" y="15"/>
                  </a:lnTo>
                  <a:lnTo>
                    <a:pt x="1" y="15"/>
                  </a:lnTo>
                  <a:lnTo>
                    <a:pt x="1" y="15"/>
                  </a:lnTo>
                  <a:lnTo>
                    <a:pt x="1" y="16"/>
                  </a:lnTo>
                  <a:lnTo>
                    <a:pt x="1" y="17"/>
                  </a:lnTo>
                  <a:lnTo>
                    <a:pt x="1" y="17"/>
                  </a:lnTo>
                  <a:lnTo>
                    <a:pt x="1" y="17"/>
                  </a:lnTo>
                  <a:lnTo>
                    <a:pt x="1" y="17"/>
                  </a:lnTo>
                  <a:lnTo>
                    <a:pt x="1" y="18"/>
                  </a:lnTo>
                  <a:lnTo>
                    <a:pt x="2" y="19"/>
                  </a:lnTo>
                  <a:lnTo>
                    <a:pt x="2" y="22"/>
                  </a:lnTo>
                  <a:lnTo>
                    <a:pt x="2" y="23"/>
                  </a:lnTo>
                  <a:lnTo>
                    <a:pt x="2" y="23"/>
                  </a:lnTo>
                  <a:lnTo>
                    <a:pt x="2" y="23"/>
                  </a:lnTo>
                  <a:lnTo>
                    <a:pt x="2" y="24"/>
                  </a:lnTo>
                  <a:lnTo>
                    <a:pt x="2" y="26"/>
                  </a:lnTo>
                  <a:lnTo>
                    <a:pt x="2" y="30"/>
                  </a:lnTo>
                  <a:lnTo>
                    <a:pt x="2" y="30"/>
                  </a:lnTo>
                  <a:lnTo>
                    <a:pt x="2" y="30"/>
                  </a:lnTo>
                  <a:lnTo>
                    <a:pt x="2" y="31"/>
                  </a:lnTo>
                  <a:lnTo>
                    <a:pt x="2" y="32"/>
                  </a:lnTo>
                  <a:lnTo>
                    <a:pt x="2" y="34"/>
                  </a:lnTo>
                  <a:lnTo>
                    <a:pt x="2" y="39"/>
                  </a:lnTo>
                  <a:lnTo>
                    <a:pt x="2" y="39"/>
                  </a:lnTo>
                  <a:lnTo>
                    <a:pt x="2" y="39"/>
                  </a:lnTo>
                  <a:lnTo>
                    <a:pt x="2" y="40"/>
                  </a:lnTo>
                  <a:lnTo>
                    <a:pt x="2" y="41"/>
                  </a:lnTo>
                  <a:lnTo>
                    <a:pt x="2" y="43"/>
                  </a:lnTo>
                  <a:lnTo>
                    <a:pt x="2" y="47"/>
                  </a:lnTo>
                  <a:lnTo>
                    <a:pt x="2" y="48"/>
                  </a:lnTo>
                  <a:lnTo>
                    <a:pt x="2" y="48"/>
                  </a:lnTo>
                  <a:lnTo>
                    <a:pt x="2" y="49"/>
                  </a:lnTo>
                  <a:lnTo>
                    <a:pt x="2" y="50"/>
                  </a:lnTo>
                  <a:lnTo>
                    <a:pt x="2" y="51"/>
                  </a:lnTo>
                  <a:lnTo>
                    <a:pt x="3" y="52"/>
                  </a:lnTo>
                  <a:lnTo>
                    <a:pt x="3" y="52"/>
                  </a:lnTo>
                  <a:lnTo>
                    <a:pt x="3" y="52"/>
                  </a:lnTo>
                  <a:lnTo>
                    <a:pt x="3" y="53"/>
                  </a:lnTo>
                  <a:lnTo>
                    <a:pt x="3" y="55"/>
                  </a:lnTo>
                  <a:lnTo>
                    <a:pt x="3" y="55"/>
                  </a:lnTo>
                  <a:lnTo>
                    <a:pt x="3" y="55"/>
                  </a:lnTo>
                  <a:lnTo>
                    <a:pt x="3" y="56"/>
                  </a:lnTo>
                  <a:lnTo>
                    <a:pt x="3" y="57"/>
                  </a:lnTo>
                  <a:lnTo>
                    <a:pt x="3" y="58"/>
                  </a:lnTo>
                  <a:lnTo>
                    <a:pt x="3" y="58"/>
                  </a:lnTo>
                  <a:lnTo>
                    <a:pt x="3" y="59"/>
                  </a:lnTo>
                  <a:lnTo>
                    <a:pt x="3" y="59"/>
                  </a:lnTo>
                  <a:lnTo>
                    <a:pt x="3" y="60"/>
                  </a:lnTo>
                  <a:lnTo>
                    <a:pt x="3" y="61"/>
                  </a:lnTo>
                  <a:lnTo>
                    <a:pt x="3" y="61"/>
                  </a:lnTo>
                  <a:lnTo>
                    <a:pt x="3" y="61"/>
                  </a:lnTo>
                  <a:lnTo>
                    <a:pt x="3" y="62"/>
                  </a:lnTo>
                  <a:lnTo>
                    <a:pt x="3" y="62"/>
                  </a:lnTo>
                  <a:lnTo>
                    <a:pt x="3" y="62"/>
                  </a:lnTo>
                  <a:lnTo>
                    <a:pt x="3" y="62"/>
                  </a:lnTo>
                  <a:lnTo>
                    <a:pt x="3" y="63"/>
                  </a:lnTo>
                  <a:lnTo>
                    <a:pt x="3" y="63"/>
                  </a:lnTo>
                  <a:lnTo>
                    <a:pt x="3" y="63"/>
                  </a:lnTo>
                  <a:lnTo>
                    <a:pt x="3" y="64"/>
                  </a:lnTo>
                  <a:lnTo>
                    <a:pt x="3" y="64"/>
                  </a:lnTo>
                  <a:lnTo>
                    <a:pt x="3" y="64"/>
                  </a:lnTo>
                  <a:lnTo>
                    <a:pt x="3" y="64"/>
                  </a:lnTo>
                  <a:lnTo>
                    <a:pt x="3" y="64"/>
                  </a:lnTo>
                  <a:lnTo>
                    <a:pt x="3" y="64"/>
                  </a:lnTo>
                  <a:lnTo>
                    <a:pt x="3" y="64"/>
                  </a:lnTo>
                  <a:lnTo>
                    <a:pt x="3" y="65"/>
                  </a:lnTo>
                  <a:lnTo>
                    <a:pt x="3" y="65"/>
                  </a:lnTo>
                  <a:lnTo>
                    <a:pt x="3" y="65"/>
                  </a:lnTo>
                  <a:lnTo>
                    <a:pt x="3" y="65"/>
                  </a:lnTo>
                  <a:lnTo>
                    <a:pt x="3" y="65"/>
                  </a:lnTo>
                  <a:lnTo>
                    <a:pt x="3" y="65"/>
                  </a:lnTo>
                  <a:lnTo>
                    <a:pt x="3" y="65"/>
                  </a:lnTo>
                  <a:lnTo>
                    <a:pt x="3" y="65"/>
                  </a:lnTo>
                  <a:lnTo>
                    <a:pt x="3" y="65"/>
                  </a:lnTo>
                  <a:lnTo>
                    <a:pt x="3" y="65"/>
                  </a:lnTo>
                  <a:lnTo>
                    <a:pt x="3" y="65"/>
                  </a:lnTo>
                  <a:lnTo>
                    <a:pt x="3" y="66"/>
                  </a:lnTo>
                  <a:lnTo>
                    <a:pt x="3" y="66"/>
                  </a:lnTo>
                  <a:lnTo>
                    <a:pt x="3" y="66"/>
                  </a:lnTo>
                  <a:lnTo>
                    <a:pt x="3" y="66"/>
                  </a:lnTo>
                  <a:lnTo>
                    <a:pt x="3" y="66"/>
                  </a:lnTo>
                  <a:lnTo>
                    <a:pt x="3" y="66"/>
                  </a:lnTo>
                  <a:lnTo>
                    <a:pt x="3" y="66"/>
                  </a:lnTo>
                  <a:lnTo>
                    <a:pt x="3" y="66"/>
                  </a:lnTo>
                  <a:lnTo>
                    <a:pt x="3" y="66"/>
                  </a:lnTo>
                  <a:lnTo>
                    <a:pt x="3" y="66"/>
                  </a:lnTo>
                  <a:lnTo>
                    <a:pt x="3" y="66"/>
                  </a:lnTo>
                  <a:lnTo>
                    <a:pt x="3" y="66"/>
                  </a:lnTo>
                  <a:lnTo>
                    <a:pt x="4" y="66"/>
                  </a:lnTo>
                  <a:lnTo>
                    <a:pt x="4" y="66"/>
                  </a:lnTo>
                  <a:lnTo>
                    <a:pt x="4" y="66"/>
                  </a:lnTo>
                  <a:lnTo>
                    <a:pt x="4" y="66"/>
                  </a:lnTo>
                  <a:lnTo>
                    <a:pt x="4" y="66"/>
                  </a:lnTo>
                  <a:lnTo>
                    <a:pt x="4" y="66"/>
                  </a:lnTo>
                  <a:lnTo>
                    <a:pt x="4" y="66"/>
                  </a:lnTo>
                  <a:lnTo>
                    <a:pt x="4" y="66"/>
                  </a:lnTo>
                  <a:lnTo>
                    <a:pt x="4" y="66"/>
                  </a:lnTo>
                  <a:lnTo>
                    <a:pt x="4" y="66"/>
                  </a:lnTo>
                  <a:lnTo>
                    <a:pt x="4" y="66"/>
                  </a:lnTo>
                  <a:lnTo>
                    <a:pt x="4" y="66"/>
                  </a:lnTo>
                  <a:lnTo>
                    <a:pt x="4" y="66"/>
                  </a:lnTo>
                  <a:lnTo>
                    <a:pt x="4" y="65"/>
                  </a:lnTo>
                  <a:lnTo>
                    <a:pt x="4" y="65"/>
                  </a:lnTo>
                  <a:lnTo>
                    <a:pt x="4" y="65"/>
                  </a:lnTo>
                  <a:lnTo>
                    <a:pt x="4" y="65"/>
                  </a:lnTo>
                  <a:lnTo>
                    <a:pt x="4" y="65"/>
                  </a:lnTo>
                  <a:lnTo>
                    <a:pt x="4" y="65"/>
                  </a:lnTo>
                  <a:lnTo>
                    <a:pt x="4" y="65"/>
                  </a:lnTo>
                  <a:lnTo>
                    <a:pt x="4" y="65"/>
                  </a:lnTo>
                  <a:lnTo>
                    <a:pt x="4" y="65"/>
                  </a:lnTo>
                  <a:lnTo>
                    <a:pt x="4" y="65"/>
                  </a:lnTo>
                  <a:lnTo>
                    <a:pt x="4" y="65"/>
                  </a:lnTo>
                  <a:lnTo>
                    <a:pt x="4" y="65"/>
                  </a:lnTo>
                  <a:lnTo>
                    <a:pt x="4" y="64"/>
                  </a:lnTo>
                  <a:lnTo>
                    <a:pt x="4" y="64"/>
                  </a:lnTo>
                  <a:lnTo>
                    <a:pt x="4" y="64"/>
                  </a:lnTo>
                  <a:lnTo>
                    <a:pt x="4" y="64"/>
                  </a:lnTo>
                  <a:lnTo>
                    <a:pt x="4" y="64"/>
                  </a:lnTo>
                  <a:lnTo>
                    <a:pt x="4" y="63"/>
                  </a:lnTo>
                  <a:lnTo>
                    <a:pt x="4" y="63"/>
                  </a:lnTo>
                  <a:lnTo>
                    <a:pt x="4" y="63"/>
                  </a:lnTo>
                  <a:lnTo>
                    <a:pt x="4" y="62"/>
                  </a:lnTo>
                  <a:lnTo>
                    <a:pt x="4" y="62"/>
                  </a:lnTo>
                  <a:lnTo>
                    <a:pt x="4" y="62"/>
                  </a:lnTo>
                  <a:lnTo>
                    <a:pt x="4" y="60"/>
                  </a:lnTo>
                  <a:lnTo>
                    <a:pt x="4" y="60"/>
                  </a:lnTo>
                  <a:lnTo>
                    <a:pt x="4" y="60"/>
                  </a:lnTo>
                  <a:lnTo>
                    <a:pt x="4" y="60"/>
                  </a:lnTo>
                  <a:lnTo>
                    <a:pt x="4" y="59"/>
                  </a:lnTo>
                  <a:lnTo>
                    <a:pt x="4" y="57"/>
                  </a:lnTo>
                  <a:lnTo>
                    <a:pt x="4" y="57"/>
                  </a:lnTo>
                  <a:lnTo>
                    <a:pt x="4" y="57"/>
                  </a:lnTo>
                  <a:lnTo>
                    <a:pt x="4" y="56"/>
                  </a:lnTo>
                  <a:lnTo>
                    <a:pt x="4" y="55"/>
                  </a:lnTo>
                  <a:lnTo>
                    <a:pt x="4" y="54"/>
                  </a:lnTo>
                  <a:lnTo>
                    <a:pt x="5" y="50"/>
                  </a:lnTo>
                  <a:lnTo>
                    <a:pt x="5" y="41"/>
                  </a:lnTo>
                  <a:lnTo>
                    <a:pt x="5" y="40"/>
                  </a:lnTo>
                  <a:lnTo>
                    <a:pt x="5" y="40"/>
                  </a:lnTo>
                  <a:lnTo>
                    <a:pt x="5" y="39"/>
                  </a:lnTo>
                  <a:lnTo>
                    <a:pt x="5" y="38"/>
                  </a:lnTo>
                  <a:lnTo>
                    <a:pt x="5" y="35"/>
                  </a:lnTo>
                  <a:lnTo>
                    <a:pt x="5" y="30"/>
                  </a:lnTo>
                  <a:lnTo>
                    <a:pt x="5" y="30"/>
                  </a:lnTo>
                  <a:lnTo>
                    <a:pt x="5" y="30"/>
                  </a:lnTo>
                  <a:lnTo>
                    <a:pt x="5" y="29"/>
                  </a:lnTo>
                  <a:lnTo>
                    <a:pt x="5" y="28"/>
                  </a:lnTo>
                  <a:lnTo>
                    <a:pt x="5" y="25"/>
                  </a:lnTo>
                  <a:lnTo>
                    <a:pt x="5" y="21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6" y="19"/>
                  </a:lnTo>
                  <a:lnTo>
                    <a:pt x="6" y="17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6" y="15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9"/>
                  </a:lnTo>
                  <a:lnTo>
                    <a:pt x="6" y="9"/>
                  </a:lnTo>
                  <a:lnTo>
                    <a:pt x="6" y="9"/>
                  </a:lnTo>
                  <a:lnTo>
                    <a:pt x="6" y="9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7"/>
                  </a:lnTo>
                  <a:lnTo>
                    <a:pt x="6" y="7"/>
                  </a:lnTo>
                  <a:lnTo>
                    <a:pt x="6" y="7"/>
                  </a:lnTo>
                  <a:lnTo>
                    <a:pt x="6" y="7"/>
                  </a:lnTo>
                  <a:lnTo>
                    <a:pt x="6" y="7"/>
                  </a:lnTo>
                  <a:lnTo>
                    <a:pt x="6" y="7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7"/>
                  </a:lnTo>
                  <a:lnTo>
                    <a:pt x="6" y="7"/>
                  </a:lnTo>
                  <a:lnTo>
                    <a:pt x="6" y="7"/>
                  </a:lnTo>
                  <a:lnTo>
                    <a:pt x="6" y="7"/>
                  </a:lnTo>
                  <a:lnTo>
                    <a:pt x="6" y="7"/>
                  </a:lnTo>
                  <a:lnTo>
                    <a:pt x="7" y="7"/>
                  </a:lnTo>
                  <a:lnTo>
                    <a:pt x="7" y="7"/>
                  </a:lnTo>
                  <a:lnTo>
                    <a:pt x="7" y="8"/>
                  </a:lnTo>
                  <a:lnTo>
                    <a:pt x="7" y="8"/>
                  </a:lnTo>
                  <a:lnTo>
                    <a:pt x="7" y="8"/>
                  </a:lnTo>
                  <a:lnTo>
                    <a:pt x="7" y="8"/>
                  </a:lnTo>
                  <a:lnTo>
                    <a:pt x="7" y="8"/>
                  </a:lnTo>
                  <a:lnTo>
                    <a:pt x="7" y="9"/>
                  </a:lnTo>
                  <a:lnTo>
                    <a:pt x="7" y="9"/>
                  </a:lnTo>
                  <a:lnTo>
                    <a:pt x="7" y="10"/>
                  </a:lnTo>
                  <a:lnTo>
                    <a:pt x="7" y="11"/>
                  </a:lnTo>
                  <a:lnTo>
                    <a:pt x="7" y="11"/>
                  </a:lnTo>
                  <a:lnTo>
                    <a:pt x="7" y="11"/>
                  </a:lnTo>
                  <a:lnTo>
                    <a:pt x="7" y="12"/>
                  </a:lnTo>
                  <a:lnTo>
                    <a:pt x="7" y="13"/>
                  </a:lnTo>
                  <a:lnTo>
                    <a:pt x="7" y="15"/>
                  </a:lnTo>
                  <a:lnTo>
                    <a:pt x="7" y="15"/>
                  </a:lnTo>
                  <a:lnTo>
                    <a:pt x="7" y="15"/>
                  </a:lnTo>
                  <a:lnTo>
                    <a:pt x="7" y="16"/>
                  </a:lnTo>
                  <a:lnTo>
                    <a:pt x="7" y="16"/>
                  </a:lnTo>
                  <a:lnTo>
                    <a:pt x="7" y="19"/>
                  </a:lnTo>
                  <a:lnTo>
                    <a:pt x="7" y="19"/>
                  </a:lnTo>
                  <a:lnTo>
                    <a:pt x="7" y="19"/>
                  </a:lnTo>
                  <a:lnTo>
                    <a:pt x="7" y="20"/>
                  </a:lnTo>
                  <a:lnTo>
                    <a:pt x="7" y="21"/>
                  </a:lnTo>
                  <a:lnTo>
                    <a:pt x="7" y="23"/>
                  </a:lnTo>
                  <a:lnTo>
                    <a:pt x="7" y="28"/>
                  </a:lnTo>
                  <a:lnTo>
                    <a:pt x="8" y="39"/>
                  </a:lnTo>
                  <a:lnTo>
                    <a:pt x="8" y="39"/>
                  </a:lnTo>
                  <a:lnTo>
                    <a:pt x="8" y="39"/>
                  </a:lnTo>
                  <a:lnTo>
                    <a:pt x="8" y="40"/>
                  </a:lnTo>
                  <a:lnTo>
                    <a:pt x="8" y="41"/>
                  </a:lnTo>
                  <a:lnTo>
                    <a:pt x="8" y="44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8" y="51"/>
                  </a:lnTo>
                  <a:lnTo>
                    <a:pt x="8" y="51"/>
                  </a:lnTo>
                  <a:lnTo>
                    <a:pt x="8" y="53"/>
                  </a:lnTo>
                  <a:lnTo>
                    <a:pt x="8" y="55"/>
                  </a:lnTo>
                  <a:lnTo>
                    <a:pt x="8" y="60"/>
                  </a:lnTo>
                  <a:lnTo>
                    <a:pt x="8" y="61"/>
                  </a:lnTo>
                  <a:lnTo>
                    <a:pt x="8" y="61"/>
                  </a:lnTo>
                  <a:lnTo>
                    <a:pt x="8" y="61"/>
                  </a:lnTo>
                  <a:lnTo>
                    <a:pt x="8" y="62"/>
                  </a:lnTo>
                  <a:lnTo>
                    <a:pt x="9" y="65"/>
                  </a:lnTo>
                  <a:lnTo>
                    <a:pt x="9" y="65"/>
                  </a:lnTo>
                  <a:lnTo>
                    <a:pt x="9" y="65"/>
                  </a:lnTo>
                  <a:lnTo>
                    <a:pt x="9" y="66"/>
                  </a:lnTo>
                  <a:lnTo>
                    <a:pt x="9" y="66"/>
                  </a:lnTo>
                  <a:lnTo>
                    <a:pt x="9" y="68"/>
                  </a:lnTo>
                  <a:lnTo>
                    <a:pt x="9" y="68"/>
                  </a:lnTo>
                  <a:lnTo>
                    <a:pt x="9" y="68"/>
                  </a:lnTo>
                  <a:lnTo>
                    <a:pt x="9" y="69"/>
                  </a:lnTo>
                  <a:lnTo>
                    <a:pt x="9" y="69"/>
                  </a:lnTo>
                  <a:lnTo>
                    <a:pt x="9" y="70"/>
                  </a:lnTo>
                  <a:lnTo>
                    <a:pt x="9" y="70"/>
                  </a:lnTo>
                  <a:lnTo>
                    <a:pt x="9" y="70"/>
                  </a:lnTo>
                  <a:lnTo>
                    <a:pt x="9" y="71"/>
                  </a:lnTo>
                  <a:lnTo>
                    <a:pt x="9" y="71"/>
                  </a:lnTo>
                  <a:lnTo>
                    <a:pt x="9" y="71"/>
                  </a:lnTo>
                  <a:lnTo>
                    <a:pt x="9" y="71"/>
                  </a:lnTo>
                  <a:lnTo>
                    <a:pt x="9" y="71"/>
                  </a:lnTo>
                  <a:lnTo>
                    <a:pt x="9" y="71"/>
                  </a:lnTo>
                  <a:lnTo>
                    <a:pt x="9" y="72"/>
                  </a:lnTo>
                  <a:lnTo>
                    <a:pt x="9" y="72"/>
                  </a:lnTo>
                  <a:lnTo>
                    <a:pt x="9" y="72"/>
                  </a:lnTo>
                  <a:lnTo>
                    <a:pt x="9" y="72"/>
                  </a:lnTo>
                  <a:lnTo>
                    <a:pt x="9" y="72"/>
                  </a:lnTo>
                  <a:lnTo>
                    <a:pt x="9" y="72"/>
                  </a:lnTo>
                  <a:lnTo>
                    <a:pt x="9" y="72"/>
                  </a:lnTo>
                  <a:lnTo>
                    <a:pt x="9" y="72"/>
                  </a:lnTo>
                  <a:lnTo>
                    <a:pt x="9" y="72"/>
                  </a:lnTo>
                  <a:lnTo>
                    <a:pt x="9" y="73"/>
                  </a:lnTo>
                  <a:lnTo>
                    <a:pt x="9" y="73"/>
                  </a:lnTo>
                  <a:lnTo>
                    <a:pt x="9" y="73"/>
                  </a:lnTo>
                  <a:lnTo>
                    <a:pt x="9" y="73"/>
                  </a:lnTo>
                  <a:lnTo>
                    <a:pt x="9" y="73"/>
                  </a:lnTo>
                  <a:lnTo>
                    <a:pt x="9" y="73"/>
                  </a:lnTo>
                  <a:lnTo>
                    <a:pt x="9" y="73"/>
                  </a:lnTo>
                  <a:lnTo>
                    <a:pt x="9" y="73"/>
                  </a:lnTo>
                  <a:lnTo>
                    <a:pt x="9" y="73"/>
                  </a:lnTo>
                  <a:lnTo>
                    <a:pt x="9" y="73"/>
                  </a:lnTo>
                  <a:lnTo>
                    <a:pt x="9" y="73"/>
                  </a:lnTo>
                  <a:lnTo>
                    <a:pt x="9" y="73"/>
                  </a:lnTo>
                  <a:lnTo>
                    <a:pt x="9" y="73"/>
                  </a:lnTo>
                  <a:lnTo>
                    <a:pt x="9" y="73"/>
                  </a:lnTo>
                  <a:lnTo>
                    <a:pt x="9" y="73"/>
                  </a:lnTo>
                  <a:lnTo>
                    <a:pt x="9" y="73"/>
                  </a:lnTo>
                  <a:lnTo>
                    <a:pt x="9" y="73"/>
                  </a:lnTo>
                  <a:lnTo>
                    <a:pt x="9" y="73"/>
                  </a:lnTo>
                  <a:lnTo>
                    <a:pt x="9" y="73"/>
                  </a:lnTo>
                  <a:lnTo>
                    <a:pt x="9" y="73"/>
                  </a:lnTo>
                  <a:lnTo>
                    <a:pt x="9" y="73"/>
                  </a:lnTo>
                  <a:lnTo>
                    <a:pt x="9" y="73"/>
                  </a:lnTo>
                  <a:lnTo>
                    <a:pt x="9" y="73"/>
                  </a:lnTo>
                  <a:lnTo>
                    <a:pt x="9" y="73"/>
                  </a:lnTo>
                  <a:lnTo>
                    <a:pt x="9" y="73"/>
                  </a:lnTo>
                  <a:lnTo>
                    <a:pt x="9" y="73"/>
                  </a:lnTo>
                  <a:lnTo>
                    <a:pt x="9" y="73"/>
                  </a:lnTo>
                  <a:lnTo>
                    <a:pt x="9" y="73"/>
                  </a:lnTo>
                  <a:lnTo>
                    <a:pt x="9" y="73"/>
                  </a:lnTo>
                  <a:lnTo>
                    <a:pt x="9" y="73"/>
                  </a:lnTo>
                  <a:lnTo>
                    <a:pt x="9" y="73"/>
                  </a:lnTo>
                  <a:lnTo>
                    <a:pt x="9" y="73"/>
                  </a:lnTo>
                  <a:lnTo>
                    <a:pt x="9" y="73"/>
                  </a:lnTo>
                  <a:lnTo>
                    <a:pt x="9" y="73"/>
                  </a:lnTo>
                  <a:lnTo>
                    <a:pt x="9" y="73"/>
                  </a:lnTo>
                  <a:lnTo>
                    <a:pt x="9" y="72"/>
                  </a:lnTo>
                  <a:lnTo>
                    <a:pt x="9" y="72"/>
                  </a:lnTo>
                  <a:lnTo>
                    <a:pt x="9" y="72"/>
                  </a:lnTo>
                  <a:lnTo>
                    <a:pt x="9" y="72"/>
                  </a:lnTo>
                  <a:lnTo>
                    <a:pt x="9" y="72"/>
                  </a:lnTo>
                  <a:lnTo>
                    <a:pt x="9" y="72"/>
                  </a:lnTo>
                  <a:lnTo>
                    <a:pt x="9" y="71"/>
                  </a:lnTo>
                  <a:lnTo>
                    <a:pt x="9" y="71"/>
                  </a:lnTo>
                  <a:lnTo>
                    <a:pt x="10" y="71"/>
                  </a:lnTo>
                  <a:lnTo>
                    <a:pt x="10" y="71"/>
                  </a:lnTo>
                  <a:lnTo>
                    <a:pt x="10" y="70"/>
                  </a:lnTo>
                  <a:lnTo>
                    <a:pt x="10" y="70"/>
                  </a:lnTo>
                  <a:lnTo>
                    <a:pt x="10" y="70"/>
                  </a:lnTo>
                  <a:lnTo>
                    <a:pt x="10" y="70"/>
                  </a:lnTo>
                  <a:lnTo>
                    <a:pt x="10" y="70"/>
                  </a:lnTo>
                  <a:lnTo>
                    <a:pt x="10" y="69"/>
                  </a:lnTo>
                  <a:lnTo>
                    <a:pt x="10" y="68"/>
                  </a:lnTo>
                  <a:lnTo>
                    <a:pt x="10" y="68"/>
                  </a:lnTo>
                  <a:lnTo>
                    <a:pt x="10" y="68"/>
                  </a:lnTo>
                  <a:lnTo>
                    <a:pt x="10" y="67"/>
                  </a:lnTo>
                  <a:lnTo>
                    <a:pt x="10" y="67"/>
                  </a:lnTo>
                  <a:lnTo>
                    <a:pt x="10" y="66"/>
                  </a:lnTo>
                  <a:lnTo>
                    <a:pt x="10" y="66"/>
                  </a:lnTo>
                  <a:lnTo>
                    <a:pt x="10" y="66"/>
                  </a:lnTo>
                  <a:lnTo>
                    <a:pt x="10" y="65"/>
                  </a:lnTo>
                  <a:lnTo>
                    <a:pt x="10" y="63"/>
                  </a:lnTo>
                  <a:lnTo>
                    <a:pt x="10" y="62"/>
                  </a:lnTo>
                  <a:lnTo>
                    <a:pt x="10" y="62"/>
                  </a:lnTo>
                  <a:lnTo>
                    <a:pt x="10" y="62"/>
                  </a:lnTo>
                  <a:lnTo>
                    <a:pt x="10" y="60"/>
                  </a:lnTo>
                  <a:lnTo>
                    <a:pt x="10" y="58"/>
                  </a:lnTo>
                  <a:lnTo>
                    <a:pt x="10" y="52"/>
                  </a:lnTo>
                  <a:lnTo>
                    <a:pt x="10" y="52"/>
                  </a:lnTo>
                  <a:lnTo>
                    <a:pt x="10" y="52"/>
                  </a:lnTo>
                  <a:lnTo>
                    <a:pt x="10" y="51"/>
                  </a:lnTo>
                  <a:lnTo>
                    <a:pt x="10" y="50"/>
                  </a:lnTo>
                  <a:lnTo>
                    <a:pt x="10" y="47"/>
                  </a:lnTo>
                  <a:lnTo>
                    <a:pt x="10" y="41"/>
                  </a:lnTo>
                  <a:lnTo>
                    <a:pt x="11" y="29"/>
                  </a:lnTo>
                  <a:lnTo>
                    <a:pt x="11" y="29"/>
                  </a:lnTo>
                  <a:lnTo>
                    <a:pt x="11" y="28"/>
                  </a:lnTo>
                  <a:lnTo>
                    <a:pt x="11" y="27"/>
                  </a:lnTo>
                  <a:lnTo>
                    <a:pt x="11" y="26"/>
                  </a:lnTo>
                  <a:lnTo>
                    <a:pt x="11" y="23"/>
                  </a:lnTo>
                  <a:lnTo>
                    <a:pt x="11" y="18"/>
                  </a:lnTo>
                  <a:lnTo>
                    <a:pt x="11" y="17"/>
                  </a:lnTo>
                  <a:lnTo>
                    <a:pt x="11" y="17"/>
                  </a:lnTo>
                  <a:lnTo>
                    <a:pt x="11" y="16"/>
                  </a:lnTo>
                  <a:lnTo>
                    <a:pt x="11" y="15"/>
                  </a:lnTo>
                  <a:lnTo>
                    <a:pt x="11" y="13"/>
                  </a:lnTo>
                  <a:lnTo>
                    <a:pt x="11" y="8"/>
                  </a:lnTo>
                  <a:lnTo>
                    <a:pt x="11" y="8"/>
                  </a:lnTo>
                  <a:lnTo>
                    <a:pt x="11" y="8"/>
                  </a:lnTo>
                  <a:lnTo>
                    <a:pt x="11" y="7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11" y="5"/>
                  </a:lnTo>
                  <a:lnTo>
                    <a:pt x="11" y="4"/>
                  </a:lnTo>
                  <a:lnTo>
                    <a:pt x="11" y="4"/>
                  </a:lnTo>
                  <a:lnTo>
                    <a:pt x="11" y="4"/>
                  </a:lnTo>
                  <a:lnTo>
                    <a:pt x="11" y="3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1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</a:path>
              </a:pathLst>
            </a:custGeom>
            <a:noFill/>
            <a:ln w="3175" cap="sq">
              <a:solidFill>
                <a:srgbClr val="008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17" name="Freeform 150"/>
            <p:cNvSpPr>
              <a:spLocks/>
            </p:cNvSpPr>
            <p:nvPr/>
          </p:nvSpPr>
          <p:spPr bwMode="auto">
            <a:xfrm>
              <a:off x="1957041" y="3680966"/>
              <a:ext cx="17463" cy="179388"/>
            </a:xfrm>
            <a:custGeom>
              <a:avLst/>
              <a:gdLst/>
              <a:ahLst/>
              <a:cxnLst>
                <a:cxn ang="0">
                  <a:pos x="0" y="20"/>
                </a:cxn>
                <a:cxn ang="0">
                  <a:pos x="0" y="20"/>
                </a:cxn>
                <a:cxn ang="0">
                  <a:pos x="0" y="20"/>
                </a:cxn>
                <a:cxn ang="0">
                  <a:pos x="0" y="20"/>
                </a:cxn>
                <a:cxn ang="0">
                  <a:pos x="0" y="20"/>
                </a:cxn>
                <a:cxn ang="0">
                  <a:pos x="0" y="21"/>
                </a:cxn>
                <a:cxn ang="0">
                  <a:pos x="0" y="23"/>
                </a:cxn>
                <a:cxn ang="0">
                  <a:pos x="1" y="30"/>
                </a:cxn>
                <a:cxn ang="0">
                  <a:pos x="1" y="37"/>
                </a:cxn>
                <a:cxn ang="0">
                  <a:pos x="1" y="54"/>
                </a:cxn>
                <a:cxn ang="0">
                  <a:pos x="2" y="75"/>
                </a:cxn>
                <a:cxn ang="0">
                  <a:pos x="2" y="83"/>
                </a:cxn>
                <a:cxn ang="0">
                  <a:pos x="2" y="92"/>
                </a:cxn>
                <a:cxn ang="0">
                  <a:pos x="2" y="98"/>
                </a:cxn>
                <a:cxn ang="0">
                  <a:pos x="2" y="100"/>
                </a:cxn>
                <a:cxn ang="0">
                  <a:pos x="2" y="102"/>
                </a:cxn>
                <a:cxn ang="0">
                  <a:pos x="2" y="103"/>
                </a:cxn>
                <a:cxn ang="0">
                  <a:pos x="3" y="104"/>
                </a:cxn>
                <a:cxn ang="0">
                  <a:pos x="3" y="104"/>
                </a:cxn>
                <a:cxn ang="0">
                  <a:pos x="3" y="103"/>
                </a:cxn>
                <a:cxn ang="0">
                  <a:pos x="3" y="102"/>
                </a:cxn>
                <a:cxn ang="0">
                  <a:pos x="3" y="101"/>
                </a:cxn>
                <a:cxn ang="0">
                  <a:pos x="3" y="98"/>
                </a:cxn>
                <a:cxn ang="0">
                  <a:pos x="3" y="92"/>
                </a:cxn>
                <a:cxn ang="0">
                  <a:pos x="4" y="79"/>
                </a:cxn>
                <a:cxn ang="0">
                  <a:pos x="4" y="58"/>
                </a:cxn>
                <a:cxn ang="0">
                  <a:pos x="5" y="34"/>
                </a:cxn>
                <a:cxn ang="0">
                  <a:pos x="5" y="26"/>
                </a:cxn>
                <a:cxn ang="0">
                  <a:pos x="5" y="20"/>
                </a:cxn>
                <a:cxn ang="0">
                  <a:pos x="5" y="16"/>
                </a:cxn>
                <a:cxn ang="0">
                  <a:pos x="5" y="13"/>
                </a:cxn>
                <a:cxn ang="0">
                  <a:pos x="5" y="11"/>
                </a:cxn>
                <a:cxn ang="0">
                  <a:pos x="5" y="11"/>
                </a:cxn>
                <a:cxn ang="0">
                  <a:pos x="6" y="11"/>
                </a:cxn>
                <a:cxn ang="0">
                  <a:pos x="6" y="11"/>
                </a:cxn>
                <a:cxn ang="0">
                  <a:pos x="6" y="11"/>
                </a:cxn>
                <a:cxn ang="0">
                  <a:pos x="6" y="13"/>
                </a:cxn>
                <a:cxn ang="0">
                  <a:pos x="6" y="15"/>
                </a:cxn>
                <a:cxn ang="0">
                  <a:pos x="6" y="24"/>
                </a:cxn>
                <a:cxn ang="0">
                  <a:pos x="6" y="31"/>
                </a:cxn>
                <a:cxn ang="0">
                  <a:pos x="7" y="64"/>
                </a:cxn>
                <a:cxn ang="0">
                  <a:pos x="7" y="92"/>
                </a:cxn>
                <a:cxn ang="0">
                  <a:pos x="8" y="100"/>
                </a:cxn>
                <a:cxn ang="0">
                  <a:pos x="8" y="107"/>
                </a:cxn>
                <a:cxn ang="0">
                  <a:pos x="8" y="110"/>
                </a:cxn>
                <a:cxn ang="0">
                  <a:pos x="8" y="112"/>
                </a:cxn>
                <a:cxn ang="0">
                  <a:pos x="8" y="113"/>
                </a:cxn>
                <a:cxn ang="0">
                  <a:pos x="8" y="113"/>
                </a:cxn>
                <a:cxn ang="0">
                  <a:pos x="8" y="113"/>
                </a:cxn>
                <a:cxn ang="0">
                  <a:pos x="8" y="113"/>
                </a:cxn>
                <a:cxn ang="0">
                  <a:pos x="9" y="111"/>
                </a:cxn>
                <a:cxn ang="0">
                  <a:pos x="9" y="109"/>
                </a:cxn>
                <a:cxn ang="0">
                  <a:pos x="9" y="104"/>
                </a:cxn>
                <a:cxn ang="0">
                  <a:pos x="9" y="96"/>
                </a:cxn>
                <a:cxn ang="0">
                  <a:pos x="10" y="67"/>
                </a:cxn>
                <a:cxn ang="0">
                  <a:pos x="10" y="30"/>
                </a:cxn>
                <a:cxn ang="0">
                  <a:pos x="10" y="19"/>
                </a:cxn>
                <a:cxn ang="0">
                  <a:pos x="10" y="11"/>
                </a:cxn>
                <a:cxn ang="0">
                  <a:pos x="11" y="6"/>
                </a:cxn>
                <a:cxn ang="0">
                  <a:pos x="11" y="3"/>
                </a:cxn>
                <a:cxn ang="0">
                  <a:pos x="11" y="1"/>
                </a:cxn>
                <a:cxn ang="0">
                  <a:pos x="11" y="0"/>
                </a:cxn>
              </a:cxnLst>
              <a:rect l="0" t="0" r="r" b="b"/>
              <a:pathLst>
                <a:path w="11" h="113">
                  <a:moveTo>
                    <a:pt x="0" y="22"/>
                  </a:moveTo>
                  <a:lnTo>
                    <a:pt x="0" y="21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0" y="24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0" y="27"/>
                  </a:lnTo>
                  <a:lnTo>
                    <a:pt x="0" y="28"/>
                  </a:lnTo>
                  <a:lnTo>
                    <a:pt x="1" y="30"/>
                  </a:lnTo>
                  <a:lnTo>
                    <a:pt x="1" y="30"/>
                  </a:lnTo>
                  <a:lnTo>
                    <a:pt x="1" y="31"/>
                  </a:lnTo>
                  <a:lnTo>
                    <a:pt x="1" y="31"/>
                  </a:lnTo>
                  <a:lnTo>
                    <a:pt x="1" y="33"/>
                  </a:lnTo>
                  <a:lnTo>
                    <a:pt x="1" y="35"/>
                  </a:lnTo>
                  <a:lnTo>
                    <a:pt x="1" y="36"/>
                  </a:lnTo>
                  <a:lnTo>
                    <a:pt x="1" y="36"/>
                  </a:lnTo>
                  <a:lnTo>
                    <a:pt x="1" y="37"/>
                  </a:lnTo>
                  <a:lnTo>
                    <a:pt x="1" y="38"/>
                  </a:lnTo>
                  <a:lnTo>
                    <a:pt x="1" y="41"/>
                  </a:lnTo>
                  <a:lnTo>
                    <a:pt x="1" y="48"/>
                  </a:lnTo>
                  <a:lnTo>
                    <a:pt x="1" y="48"/>
                  </a:lnTo>
                  <a:lnTo>
                    <a:pt x="1" y="49"/>
                  </a:lnTo>
                  <a:lnTo>
                    <a:pt x="1" y="49"/>
                  </a:lnTo>
                  <a:lnTo>
                    <a:pt x="1" y="51"/>
                  </a:lnTo>
                  <a:lnTo>
                    <a:pt x="1" y="54"/>
                  </a:lnTo>
                  <a:lnTo>
                    <a:pt x="1" y="61"/>
                  </a:lnTo>
                  <a:lnTo>
                    <a:pt x="1" y="61"/>
                  </a:lnTo>
                  <a:lnTo>
                    <a:pt x="1" y="62"/>
                  </a:lnTo>
                  <a:lnTo>
                    <a:pt x="1" y="63"/>
                  </a:lnTo>
                  <a:lnTo>
                    <a:pt x="1" y="64"/>
                  </a:lnTo>
                  <a:lnTo>
                    <a:pt x="2" y="68"/>
                  </a:lnTo>
                  <a:lnTo>
                    <a:pt x="2" y="74"/>
                  </a:lnTo>
                  <a:lnTo>
                    <a:pt x="2" y="75"/>
                  </a:lnTo>
                  <a:lnTo>
                    <a:pt x="2" y="75"/>
                  </a:lnTo>
                  <a:lnTo>
                    <a:pt x="2" y="76"/>
                  </a:lnTo>
                  <a:lnTo>
                    <a:pt x="2" y="77"/>
                  </a:lnTo>
                  <a:lnTo>
                    <a:pt x="2" y="80"/>
                  </a:lnTo>
                  <a:lnTo>
                    <a:pt x="2" y="81"/>
                  </a:lnTo>
                  <a:lnTo>
                    <a:pt x="2" y="81"/>
                  </a:lnTo>
                  <a:lnTo>
                    <a:pt x="2" y="82"/>
                  </a:lnTo>
                  <a:lnTo>
                    <a:pt x="2" y="83"/>
                  </a:lnTo>
                  <a:lnTo>
                    <a:pt x="2" y="86"/>
                  </a:lnTo>
                  <a:lnTo>
                    <a:pt x="2" y="87"/>
                  </a:lnTo>
                  <a:lnTo>
                    <a:pt x="2" y="87"/>
                  </a:lnTo>
                  <a:lnTo>
                    <a:pt x="2" y="88"/>
                  </a:lnTo>
                  <a:lnTo>
                    <a:pt x="2" y="89"/>
                  </a:lnTo>
                  <a:lnTo>
                    <a:pt x="2" y="91"/>
                  </a:lnTo>
                  <a:lnTo>
                    <a:pt x="2" y="92"/>
                  </a:lnTo>
                  <a:lnTo>
                    <a:pt x="2" y="92"/>
                  </a:lnTo>
                  <a:lnTo>
                    <a:pt x="2" y="92"/>
                  </a:lnTo>
                  <a:lnTo>
                    <a:pt x="2" y="94"/>
                  </a:lnTo>
                  <a:lnTo>
                    <a:pt x="2" y="96"/>
                  </a:lnTo>
                  <a:lnTo>
                    <a:pt x="2" y="96"/>
                  </a:lnTo>
                  <a:lnTo>
                    <a:pt x="2" y="96"/>
                  </a:lnTo>
                  <a:lnTo>
                    <a:pt x="2" y="97"/>
                  </a:lnTo>
                  <a:lnTo>
                    <a:pt x="2" y="98"/>
                  </a:lnTo>
                  <a:lnTo>
                    <a:pt x="2" y="98"/>
                  </a:lnTo>
                  <a:lnTo>
                    <a:pt x="2" y="98"/>
                  </a:lnTo>
                  <a:lnTo>
                    <a:pt x="2" y="99"/>
                  </a:lnTo>
                  <a:lnTo>
                    <a:pt x="2" y="99"/>
                  </a:lnTo>
                  <a:lnTo>
                    <a:pt x="2" y="100"/>
                  </a:lnTo>
                  <a:lnTo>
                    <a:pt x="2" y="100"/>
                  </a:lnTo>
                  <a:lnTo>
                    <a:pt x="2" y="100"/>
                  </a:lnTo>
                  <a:lnTo>
                    <a:pt x="2" y="100"/>
                  </a:lnTo>
                  <a:lnTo>
                    <a:pt x="2" y="100"/>
                  </a:lnTo>
                  <a:lnTo>
                    <a:pt x="2" y="101"/>
                  </a:lnTo>
                  <a:lnTo>
                    <a:pt x="2" y="101"/>
                  </a:lnTo>
                  <a:lnTo>
                    <a:pt x="2" y="101"/>
                  </a:lnTo>
                  <a:lnTo>
                    <a:pt x="2" y="101"/>
                  </a:lnTo>
                  <a:lnTo>
                    <a:pt x="2" y="102"/>
                  </a:lnTo>
                  <a:lnTo>
                    <a:pt x="2" y="102"/>
                  </a:lnTo>
                  <a:lnTo>
                    <a:pt x="2" y="102"/>
                  </a:lnTo>
                  <a:lnTo>
                    <a:pt x="2" y="102"/>
                  </a:lnTo>
                  <a:lnTo>
                    <a:pt x="2" y="103"/>
                  </a:lnTo>
                  <a:lnTo>
                    <a:pt x="2" y="103"/>
                  </a:lnTo>
                  <a:lnTo>
                    <a:pt x="2" y="103"/>
                  </a:lnTo>
                  <a:lnTo>
                    <a:pt x="2" y="103"/>
                  </a:lnTo>
                  <a:lnTo>
                    <a:pt x="2" y="103"/>
                  </a:lnTo>
                  <a:lnTo>
                    <a:pt x="2" y="103"/>
                  </a:lnTo>
                  <a:lnTo>
                    <a:pt x="2" y="103"/>
                  </a:lnTo>
                  <a:lnTo>
                    <a:pt x="2" y="103"/>
                  </a:lnTo>
                  <a:lnTo>
                    <a:pt x="2" y="103"/>
                  </a:lnTo>
                  <a:lnTo>
                    <a:pt x="2" y="103"/>
                  </a:lnTo>
                  <a:lnTo>
                    <a:pt x="3" y="103"/>
                  </a:lnTo>
                  <a:lnTo>
                    <a:pt x="3" y="103"/>
                  </a:lnTo>
                  <a:lnTo>
                    <a:pt x="3" y="104"/>
                  </a:lnTo>
                  <a:lnTo>
                    <a:pt x="3" y="104"/>
                  </a:lnTo>
                  <a:lnTo>
                    <a:pt x="3" y="104"/>
                  </a:lnTo>
                  <a:lnTo>
                    <a:pt x="3" y="104"/>
                  </a:lnTo>
                  <a:lnTo>
                    <a:pt x="3" y="104"/>
                  </a:lnTo>
                  <a:lnTo>
                    <a:pt x="3" y="104"/>
                  </a:lnTo>
                  <a:lnTo>
                    <a:pt x="3" y="104"/>
                  </a:lnTo>
                  <a:lnTo>
                    <a:pt x="3" y="104"/>
                  </a:lnTo>
                  <a:lnTo>
                    <a:pt x="3" y="104"/>
                  </a:lnTo>
                  <a:lnTo>
                    <a:pt x="3" y="104"/>
                  </a:lnTo>
                  <a:lnTo>
                    <a:pt x="3" y="104"/>
                  </a:lnTo>
                  <a:lnTo>
                    <a:pt x="3" y="104"/>
                  </a:lnTo>
                  <a:lnTo>
                    <a:pt x="3" y="104"/>
                  </a:lnTo>
                  <a:lnTo>
                    <a:pt x="3" y="104"/>
                  </a:lnTo>
                  <a:lnTo>
                    <a:pt x="3" y="104"/>
                  </a:lnTo>
                  <a:lnTo>
                    <a:pt x="3" y="104"/>
                  </a:lnTo>
                  <a:lnTo>
                    <a:pt x="3" y="103"/>
                  </a:lnTo>
                  <a:lnTo>
                    <a:pt x="3" y="103"/>
                  </a:lnTo>
                  <a:lnTo>
                    <a:pt x="3" y="103"/>
                  </a:lnTo>
                  <a:lnTo>
                    <a:pt x="3" y="103"/>
                  </a:lnTo>
                  <a:lnTo>
                    <a:pt x="3" y="103"/>
                  </a:lnTo>
                  <a:lnTo>
                    <a:pt x="3" y="103"/>
                  </a:lnTo>
                  <a:lnTo>
                    <a:pt x="3" y="103"/>
                  </a:lnTo>
                  <a:lnTo>
                    <a:pt x="3" y="103"/>
                  </a:lnTo>
                  <a:lnTo>
                    <a:pt x="3" y="103"/>
                  </a:lnTo>
                  <a:lnTo>
                    <a:pt x="3" y="103"/>
                  </a:lnTo>
                  <a:lnTo>
                    <a:pt x="3" y="103"/>
                  </a:lnTo>
                  <a:lnTo>
                    <a:pt x="3" y="102"/>
                  </a:lnTo>
                  <a:lnTo>
                    <a:pt x="3" y="102"/>
                  </a:lnTo>
                  <a:lnTo>
                    <a:pt x="3" y="102"/>
                  </a:lnTo>
                  <a:lnTo>
                    <a:pt x="3" y="102"/>
                  </a:lnTo>
                  <a:lnTo>
                    <a:pt x="3" y="102"/>
                  </a:lnTo>
                  <a:lnTo>
                    <a:pt x="3" y="102"/>
                  </a:lnTo>
                  <a:lnTo>
                    <a:pt x="3" y="101"/>
                  </a:lnTo>
                  <a:lnTo>
                    <a:pt x="3" y="101"/>
                  </a:lnTo>
                  <a:lnTo>
                    <a:pt x="3" y="101"/>
                  </a:lnTo>
                  <a:lnTo>
                    <a:pt x="3" y="101"/>
                  </a:lnTo>
                  <a:lnTo>
                    <a:pt x="3" y="100"/>
                  </a:lnTo>
                  <a:lnTo>
                    <a:pt x="3" y="100"/>
                  </a:lnTo>
                  <a:lnTo>
                    <a:pt x="3" y="100"/>
                  </a:lnTo>
                  <a:lnTo>
                    <a:pt x="3" y="100"/>
                  </a:lnTo>
                  <a:lnTo>
                    <a:pt x="3" y="99"/>
                  </a:lnTo>
                  <a:lnTo>
                    <a:pt x="3" y="99"/>
                  </a:lnTo>
                  <a:lnTo>
                    <a:pt x="3" y="98"/>
                  </a:lnTo>
                  <a:lnTo>
                    <a:pt x="3" y="98"/>
                  </a:lnTo>
                  <a:lnTo>
                    <a:pt x="3" y="97"/>
                  </a:lnTo>
                  <a:lnTo>
                    <a:pt x="3" y="97"/>
                  </a:lnTo>
                  <a:lnTo>
                    <a:pt x="3" y="96"/>
                  </a:lnTo>
                  <a:lnTo>
                    <a:pt x="3" y="96"/>
                  </a:lnTo>
                  <a:lnTo>
                    <a:pt x="3" y="95"/>
                  </a:lnTo>
                  <a:lnTo>
                    <a:pt x="3" y="93"/>
                  </a:lnTo>
                  <a:lnTo>
                    <a:pt x="3" y="92"/>
                  </a:lnTo>
                  <a:lnTo>
                    <a:pt x="3" y="92"/>
                  </a:lnTo>
                  <a:lnTo>
                    <a:pt x="3" y="91"/>
                  </a:lnTo>
                  <a:lnTo>
                    <a:pt x="3" y="90"/>
                  </a:lnTo>
                  <a:lnTo>
                    <a:pt x="3" y="87"/>
                  </a:lnTo>
                  <a:lnTo>
                    <a:pt x="4" y="80"/>
                  </a:lnTo>
                  <a:lnTo>
                    <a:pt x="4" y="80"/>
                  </a:lnTo>
                  <a:lnTo>
                    <a:pt x="4" y="80"/>
                  </a:lnTo>
                  <a:lnTo>
                    <a:pt x="4" y="79"/>
                  </a:lnTo>
                  <a:lnTo>
                    <a:pt x="4" y="77"/>
                  </a:lnTo>
                  <a:lnTo>
                    <a:pt x="4" y="73"/>
                  </a:lnTo>
                  <a:lnTo>
                    <a:pt x="4" y="66"/>
                  </a:lnTo>
                  <a:lnTo>
                    <a:pt x="4" y="65"/>
                  </a:lnTo>
                  <a:lnTo>
                    <a:pt x="4" y="65"/>
                  </a:lnTo>
                  <a:lnTo>
                    <a:pt x="4" y="64"/>
                  </a:lnTo>
                  <a:lnTo>
                    <a:pt x="4" y="62"/>
                  </a:lnTo>
                  <a:lnTo>
                    <a:pt x="4" y="58"/>
                  </a:lnTo>
                  <a:lnTo>
                    <a:pt x="4" y="50"/>
                  </a:lnTo>
                  <a:lnTo>
                    <a:pt x="4" y="49"/>
                  </a:lnTo>
                  <a:lnTo>
                    <a:pt x="4" y="49"/>
                  </a:lnTo>
                  <a:lnTo>
                    <a:pt x="4" y="48"/>
                  </a:lnTo>
                  <a:lnTo>
                    <a:pt x="4" y="46"/>
                  </a:lnTo>
                  <a:lnTo>
                    <a:pt x="4" y="42"/>
                  </a:lnTo>
                  <a:lnTo>
                    <a:pt x="5" y="35"/>
                  </a:lnTo>
                  <a:lnTo>
                    <a:pt x="5" y="34"/>
                  </a:lnTo>
                  <a:lnTo>
                    <a:pt x="5" y="34"/>
                  </a:lnTo>
                  <a:lnTo>
                    <a:pt x="5" y="33"/>
                  </a:lnTo>
                  <a:lnTo>
                    <a:pt x="5" y="32"/>
                  </a:lnTo>
                  <a:lnTo>
                    <a:pt x="5" y="29"/>
                  </a:lnTo>
                  <a:lnTo>
                    <a:pt x="5" y="28"/>
                  </a:lnTo>
                  <a:lnTo>
                    <a:pt x="5" y="28"/>
                  </a:lnTo>
                  <a:lnTo>
                    <a:pt x="5" y="27"/>
                  </a:lnTo>
                  <a:lnTo>
                    <a:pt x="5" y="26"/>
                  </a:lnTo>
                  <a:lnTo>
                    <a:pt x="5" y="23"/>
                  </a:lnTo>
                  <a:lnTo>
                    <a:pt x="5" y="23"/>
                  </a:lnTo>
                  <a:lnTo>
                    <a:pt x="5" y="22"/>
                  </a:lnTo>
                  <a:lnTo>
                    <a:pt x="5" y="22"/>
                  </a:lnTo>
                  <a:lnTo>
                    <a:pt x="5" y="21"/>
                  </a:lnTo>
                  <a:lnTo>
                    <a:pt x="5" y="20"/>
                  </a:lnTo>
                  <a:lnTo>
                    <a:pt x="5" y="20"/>
                  </a:lnTo>
                  <a:lnTo>
                    <a:pt x="5" y="20"/>
                  </a:lnTo>
                  <a:lnTo>
                    <a:pt x="5" y="18"/>
                  </a:lnTo>
                  <a:lnTo>
                    <a:pt x="5" y="18"/>
                  </a:lnTo>
                  <a:lnTo>
                    <a:pt x="5" y="18"/>
                  </a:lnTo>
                  <a:lnTo>
                    <a:pt x="5" y="18"/>
                  </a:lnTo>
                  <a:lnTo>
                    <a:pt x="5" y="17"/>
                  </a:lnTo>
                  <a:lnTo>
                    <a:pt x="5" y="16"/>
                  </a:lnTo>
                  <a:lnTo>
                    <a:pt x="5" y="16"/>
                  </a:lnTo>
                  <a:lnTo>
                    <a:pt x="5" y="16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5" y="14"/>
                  </a:lnTo>
                  <a:lnTo>
                    <a:pt x="5" y="14"/>
                  </a:lnTo>
                  <a:lnTo>
                    <a:pt x="5" y="14"/>
                  </a:lnTo>
                  <a:lnTo>
                    <a:pt x="5" y="13"/>
                  </a:lnTo>
                  <a:lnTo>
                    <a:pt x="5" y="13"/>
                  </a:lnTo>
                  <a:lnTo>
                    <a:pt x="5" y="13"/>
                  </a:lnTo>
                  <a:lnTo>
                    <a:pt x="5" y="13"/>
                  </a:lnTo>
                  <a:lnTo>
                    <a:pt x="5" y="12"/>
                  </a:lnTo>
                  <a:lnTo>
                    <a:pt x="5" y="12"/>
                  </a:lnTo>
                  <a:lnTo>
                    <a:pt x="5" y="12"/>
                  </a:lnTo>
                  <a:lnTo>
                    <a:pt x="5" y="12"/>
                  </a:lnTo>
                  <a:lnTo>
                    <a:pt x="5" y="11"/>
                  </a:lnTo>
                  <a:lnTo>
                    <a:pt x="5" y="11"/>
                  </a:lnTo>
                  <a:lnTo>
                    <a:pt x="5" y="11"/>
                  </a:lnTo>
                  <a:lnTo>
                    <a:pt x="5" y="11"/>
                  </a:lnTo>
                  <a:lnTo>
                    <a:pt x="5" y="11"/>
                  </a:lnTo>
                  <a:lnTo>
                    <a:pt x="5" y="11"/>
                  </a:lnTo>
                  <a:lnTo>
                    <a:pt x="5" y="11"/>
                  </a:lnTo>
                  <a:lnTo>
                    <a:pt x="5" y="11"/>
                  </a:lnTo>
                  <a:lnTo>
                    <a:pt x="5" y="11"/>
                  </a:lnTo>
                  <a:lnTo>
                    <a:pt x="5" y="11"/>
                  </a:lnTo>
                  <a:lnTo>
                    <a:pt x="5" y="11"/>
                  </a:lnTo>
                  <a:lnTo>
                    <a:pt x="5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6"/>
                  </a:lnTo>
                  <a:lnTo>
                    <a:pt x="6" y="17"/>
                  </a:lnTo>
                  <a:lnTo>
                    <a:pt x="6" y="19"/>
                  </a:lnTo>
                  <a:lnTo>
                    <a:pt x="6" y="19"/>
                  </a:lnTo>
                  <a:lnTo>
                    <a:pt x="6" y="19"/>
                  </a:lnTo>
                  <a:lnTo>
                    <a:pt x="6" y="20"/>
                  </a:lnTo>
                  <a:lnTo>
                    <a:pt x="6" y="21"/>
                  </a:lnTo>
                  <a:lnTo>
                    <a:pt x="6" y="24"/>
                  </a:lnTo>
                  <a:lnTo>
                    <a:pt x="6" y="24"/>
                  </a:lnTo>
                  <a:lnTo>
                    <a:pt x="6" y="24"/>
                  </a:lnTo>
                  <a:lnTo>
                    <a:pt x="6" y="25"/>
                  </a:lnTo>
                  <a:lnTo>
                    <a:pt x="6" y="26"/>
                  </a:lnTo>
                  <a:lnTo>
                    <a:pt x="6" y="30"/>
                  </a:lnTo>
                  <a:lnTo>
                    <a:pt x="6" y="30"/>
                  </a:lnTo>
                  <a:lnTo>
                    <a:pt x="6" y="30"/>
                  </a:lnTo>
                  <a:lnTo>
                    <a:pt x="6" y="31"/>
                  </a:lnTo>
                  <a:lnTo>
                    <a:pt x="6" y="33"/>
                  </a:lnTo>
                  <a:lnTo>
                    <a:pt x="6" y="36"/>
                  </a:lnTo>
                  <a:lnTo>
                    <a:pt x="6" y="44"/>
                  </a:lnTo>
                  <a:lnTo>
                    <a:pt x="7" y="59"/>
                  </a:lnTo>
                  <a:lnTo>
                    <a:pt x="7" y="60"/>
                  </a:lnTo>
                  <a:lnTo>
                    <a:pt x="7" y="60"/>
                  </a:lnTo>
                  <a:lnTo>
                    <a:pt x="7" y="61"/>
                  </a:lnTo>
                  <a:lnTo>
                    <a:pt x="7" y="64"/>
                  </a:lnTo>
                  <a:lnTo>
                    <a:pt x="7" y="68"/>
                  </a:lnTo>
                  <a:lnTo>
                    <a:pt x="7" y="76"/>
                  </a:lnTo>
                  <a:lnTo>
                    <a:pt x="7" y="77"/>
                  </a:lnTo>
                  <a:lnTo>
                    <a:pt x="7" y="78"/>
                  </a:lnTo>
                  <a:lnTo>
                    <a:pt x="7" y="79"/>
                  </a:lnTo>
                  <a:lnTo>
                    <a:pt x="7" y="81"/>
                  </a:lnTo>
                  <a:lnTo>
                    <a:pt x="7" y="85"/>
                  </a:lnTo>
                  <a:lnTo>
                    <a:pt x="7" y="92"/>
                  </a:lnTo>
                  <a:lnTo>
                    <a:pt x="7" y="93"/>
                  </a:lnTo>
                  <a:lnTo>
                    <a:pt x="7" y="93"/>
                  </a:lnTo>
                  <a:lnTo>
                    <a:pt x="7" y="94"/>
                  </a:lnTo>
                  <a:lnTo>
                    <a:pt x="7" y="96"/>
                  </a:lnTo>
                  <a:lnTo>
                    <a:pt x="8" y="99"/>
                  </a:lnTo>
                  <a:lnTo>
                    <a:pt x="8" y="99"/>
                  </a:lnTo>
                  <a:lnTo>
                    <a:pt x="8" y="99"/>
                  </a:lnTo>
                  <a:lnTo>
                    <a:pt x="8" y="100"/>
                  </a:lnTo>
                  <a:lnTo>
                    <a:pt x="8" y="101"/>
                  </a:lnTo>
                  <a:lnTo>
                    <a:pt x="8" y="104"/>
                  </a:lnTo>
                  <a:lnTo>
                    <a:pt x="8" y="104"/>
                  </a:lnTo>
                  <a:lnTo>
                    <a:pt x="8" y="104"/>
                  </a:lnTo>
                  <a:lnTo>
                    <a:pt x="8" y="105"/>
                  </a:lnTo>
                  <a:lnTo>
                    <a:pt x="8" y="106"/>
                  </a:lnTo>
                  <a:lnTo>
                    <a:pt x="8" y="106"/>
                  </a:lnTo>
                  <a:lnTo>
                    <a:pt x="8" y="107"/>
                  </a:lnTo>
                  <a:lnTo>
                    <a:pt x="8" y="107"/>
                  </a:lnTo>
                  <a:lnTo>
                    <a:pt x="8" y="108"/>
                  </a:lnTo>
                  <a:lnTo>
                    <a:pt x="8" y="108"/>
                  </a:lnTo>
                  <a:lnTo>
                    <a:pt x="8" y="108"/>
                  </a:lnTo>
                  <a:lnTo>
                    <a:pt x="8" y="109"/>
                  </a:lnTo>
                  <a:lnTo>
                    <a:pt x="8" y="110"/>
                  </a:lnTo>
                  <a:lnTo>
                    <a:pt x="8" y="110"/>
                  </a:lnTo>
                  <a:lnTo>
                    <a:pt x="8" y="110"/>
                  </a:lnTo>
                  <a:lnTo>
                    <a:pt x="8" y="111"/>
                  </a:lnTo>
                  <a:lnTo>
                    <a:pt x="8" y="111"/>
                  </a:lnTo>
                  <a:lnTo>
                    <a:pt x="8" y="111"/>
                  </a:lnTo>
                  <a:lnTo>
                    <a:pt x="8" y="111"/>
                  </a:lnTo>
                  <a:lnTo>
                    <a:pt x="8" y="112"/>
                  </a:lnTo>
                  <a:lnTo>
                    <a:pt x="8" y="112"/>
                  </a:lnTo>
                  <a:lnTo>
                    <a:pt x="8" y="112"/>
                  </a:lnTo>
                  <a:lnTo>
                    <a:pt x="8" y="112"/>
                  </a:lnTo>
                  <a:lnTo>
                    <a:pt x="8" y="112"/>
                  </a:lnTo>
                  <a:lnTo>
                    <a:pt x="8" y="112"/>
                  </a:lnTo>
                  <a:lnTo>
                    <a:pt x="8" y="112"/>
                  </a:lnTo>
                  <a:lnTo>
                    <a:pt x="8" y="113"/>
                  </a:lnTo>
                  <a:lnTo>
                    <a:pt x="8" y="113"/>
                  </a:lnTo>
                  <a:lnTo>
                    <a:pt x="8" y="113"/>
                  </a:lnTo>
                  <a:lnTo>
                    <a:pt x="8" y="113"/>
                  </a:lnTo>
                  <a:lnTo>
                    <a:pt x="8" y="113"/>
                  </a:lnTo>
                  <a:lnTo>
                    <a:pt x="8" y="113"/>
                  </a:lnTo>
                  <a:lnTo>
                    <a:pt x="8" y="113"/>
                  </a:lnTo>
                  <a:lnTo>
                    <a:pt x="8" y="113"/>
                  </a:lnTo>
                  <a:lnTo>
                    <a:pt x="8" y="113"/>
                  </a:lnTo>
                  <a:lnTo>
                    <a:pt x="8" y="113"/>
                  </a:lnTo>
                  <a:lnTo>
                    <a:pt x="8" y="113"/>
                  </a:lnTo>
                  <a:lnTo>
                    <a:pt x="8" y="113"/>
                  </a:lnTo>
                  <a:lnTo>
                    <a:pt x="8" y="113"/>
                  </a:lnTo>
                  <a:lnTo>
                    <a:pt x="8" y="113"/>
                  </a:lnTo>
                  <a:lnTo>
                    <a:pt x="8" y="113"/>
                  </a:lnTo>
                  <a:lnTo>
                    <a:pt x="8" y="113"/>
                  </a:lnTo>
                  <a:lnTo>
                    <a:pt x="8" y="113"/>
                  </a:lnTo>
                  <a:lnTo>
                    <a:pt x="8" y="113"/>
                  </a:lnTo>
                  <a:lnTo>
                    <a:pt x="8" y="113"/>
                  </a:lnTo>
                  <a:lnTo>
                    <a:pt x="8" y="113"/>
                  </a:lnTo>
                  <a:lnTo>
                    <a:pt x="8" y="113"/>
                  </a:lnTo>
                  <a:lnTo>
                    <a:pt x="8" y="113"/>
                  </a:lnTo>
                  <a:lnTo>
                    <a:pt x="8" y="113"/>
                  </a:lnTo>
                  <a:lnTo>
                    <a:pt x="8" y="113"/>
                  </a:lnTo>
                  <a:lnTo>
                    <a:pt x="8" y="113"/>
                  </a:lnTo>
                  <a:lnTo>
                    <a:pt x="8" y="113"/>
                  </a:lnTo>
                  <a:lnTo>
                    <a:pt x="8" y="113"/>
                  </a:lnTo>
                  <a:lnTo>
                    <a:pt x="8" y="113"/>
                  </a:lnTo>
                  <a:lnTo>
                    <a:pt x="8" y="113"/>
                  </a:lnTo>
                  <a:lnTo>
                    <a:pt x="8" y="112"/>
                  </a:lnTo>
                  <a:lnTo>
                    <a:pt x="8" y="112"/>
                  </a:lnTo>
                  <a:lnTo>
                    <a:pt x="8" y="112"/>
                  </a:lnTo>
                  <a:lnTo>
                    <a:pt x="8" y="112"/>
                  </a:lnTo>
                  <a:lnTo>
                    <a:pt x="8" y="112"/>
                  </a:lnTo>
                  <a:lnTo>
                    <a:pt x="9" y="112"/>
                  </a:lnTo>
                  <a:lnTo>
                    <a:pt x="9" y="111"/>
                  </a:lnTo>
                  <a:lnTo>
                    <a:pt x="9" y="111"/>
                  </a:lnTo>
                  <a:lnTo>
                    <a:pt x="9" y="111"/>
                  </a:lnTo>
                  <a:lnTo>
                    <a:pt x="9" y="111"/>
                  </a:lnTo>
                  <a:lnTo>
                    <a:pt x="9" y="111"/>
                  </a:lnTo>
                  <a:lnTo>
                    <a:pt x="9" y="110"/>
                  </a:lnTo>
                  <a:lnTo>
                    <a:pt x="9" y="110"/>
                  </a:lnTo>
                  <a:lnTo>
                    <a:pt x="9" y="110"/>
                  </a:lnTo>
                  <a:lnTo>
                    <a:pt x="9" y="109"/>
                  </a:lnTo>
                  <a:lnTo>
                    <a:pt x="9" y="109"/>
                  </a:lnTo>
                  <a:lnTo>
                    <a:pt x="9" y="108"/>
                  </a:lnTo>
                  <a:lnTo>
                    <a:pt x="9" y="108"/>
                  </a:lnTo>
                  <a:lnTo>
                    <a:pt x="9" y="107"/>
                  </a:lnTo>
                  <a:lnTo>
                    <a:pt x="9" y="107"/>
                  </a:lnTo>
                  <a:lnTo>
                    <a:pt x="9" y="106"/>
                  </a:lnTo>
                  <a:lnTo>
                    <a:pt x="9" y="106"/>
                  </a:lnTo>
                  <a:lnTo>
                    <a:pt x="9" y="104"/>
                  </a:lnTo>
                  <a:lnTo>
                    <a:pt x="9" y="104"/>
                  </a:lnTo>
                  <a:lnTo>
                    <a:pt x="9" y="104"/>
                  </a:lnTo>
                  <a:lnTo>
                    <a:pt x="9" y="103"/>
                  </a:lnTo>
                  <a:lnTo>
                    <a:pt x="9" y="102"/>
                  </a:lnTo>
                  <a:lnTo>
                    <a:pt x="9" y="99"/>
                  </a:lnTo>
                  <a:lnTo>
                    <a:pt x="9" y="98"/>
                  </a:lnTo>
                  <a:lnTo>
                    <a:pt x="9" y="98"/>
                  </a:lnTo>
                  <a:lnTo>
                    <a:pt x="9" y="97"/>
                  </a:lnTo>
                  <a:lnTo>
                    <a:pt x="9" y="96"/>
                  </a:lnTo>
                  <a:lnTo>
                    <a:pt x="9" y="92"/>
                  </a:lnTo>
                  <a:lnTo>
                    <a:pt x="9" y="84"/>
                  </a:lnTo>
                  <a:lnTo>
                    <a:pt x="9" y="84"/>
                  </a:lnTo>
                  <a:lnTo>
                    <a:pt x="9" y="83"/>
                  </a:lnTo>
                  <a:lnTo>
                    <a:pt x="9" y="82"/>
                  </a:lnTo>
                  <a:lnTo>
                    <a:pt x="9" y="80"/>
                  </a:lnTo>
                  <a:lnTo>
                    <a:pt x="9" y="76"/>
                  </a:lnTo>
                  <a:lnTo>
                    <a:pt x="10" y="67"/>
                  </a:lnTo>
                  <a:lnTo>
                    <a:pt x="10" y="49"/>
                  </a:lnTo>
                  <a:lnTo>
                    <a:pt x="10" y="49"/>
                  </a:lnTo>
                  <a:lnTo>
                    <a:pt x="10" y="48"/>
                  </a:lnTo>
                  <a:lnTo>
                    <a:pt x="10" y="47"/>
                  </a:lnTo>
                  <a:lnTo>
                    <a:pt x="10" y="45"/>
                  </a:lnTo>
                  <a:lnTo>
                    <a:pt x="10" y="40"/>
                  </a:lnTo>
                  <a:lnTo>
                    <a:pt x="10" y="31"/>
                  </a:lnTo>
                  <a:lnTo>
                    <a:pt x="10" y="30"/>
                  </a:lnTo>
                  <a:lnTo>
                    <a:pt x="10" y="30"/>
                  </a:lnTo>
                  <a:lnTo>
                    <a:pt x="10" y="29"/>
                  </a:lnTo>
                  <a:lnTo>
                    <a:pt x="10" y="27"/>
                  </a:lnTo>
                  <a:lnTo>
                    <a:pt x="10" y="23"/>
                  </a:lnTo>
                  <a:lnTo>
                    <a:pt x="10" y="22"/>
                  </a:lnTo>
                  <a:lnTo>
                    <a:pt x="10" y="22"/>
                  </a:lnTo>
                  <a:lnTo>
                    <a:pt x="10" y="21"/>
                  </a:lnTo>
                  <a:lnTo>
                    <a:pt x="10" y="19"/>
                  </a:lnTo>
                  <a:lnTo>
                    <a:pt x="10" y="15"/>
                  </a:lnTo>
                  <a:lnTo>
                    <a:pt x="10" y="15"/>
                  </a:lnTo>
                  <a:lnTo>
                    <a:pt x="10" y="15"/>
                  </a:lnTo>
                  <a:lnTo>
                    <a:pt x="10" y="14"/>
                  </a:lnTo>
                  <a:lnTo>
                    <a:pt x="10" y="12"/>
                  </a:lnTo>
                  <a:lnTo>
                    <a:pt x="10" y="12"/>
                  </a:lnTo>
                  <a:lnTo>
                    <a:pt x="10" y="12"/>
                  </a:lnTo>
                  <a:lnTo>
                    <a:pt x="10" y="11"/>
                  </a:lnTo>
                  <a:lnTo>
                    <a:pt x="10" y="10"/>
                  </a:lnTo>
                  <a:lnTo>
                    <a:pt x="10" y="10"/>
                  </a:lnTo>
                  <a:lnTo>
                    <a:pt x="10" y="9"/>
                  </a:lnTo>
                  <a:lnTo>
                    <a:pt x="10" y="9"/>
                  </a:lnTo>
                  <a:lnTo>
                    <a:pt x="11" y="7"/>
                  </a:lnTo>
                  <a:lnTo>
                    <a:pt x="11" y="7"/>
                  </a:lnTo>
                  <a:lnTo>
                    <a:pt x="11" y="7"/>
                  </a:lnTo>
                  <a:lnTo>
                    <a:pt x="11" y="6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11" y="4"/>
                  </a:lnTo>
                  <a:lnTo>
                    <a:pt x="11" y="4"/>
                  </a:lnTo>
                  <a:lnTo>
                    <a:pt x="11" y="3"/>
                  </a:lnTo>
                  <a:lnTo>
                    <a:pt x="11" y="3"/>
                  </a:lnTo>
                  <a:lnTo>
                    <a:pt x="11" y="3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</a:path>
              </a:pathLst>
            </a:custGeom>
            <a:noFill/>
            <a:ln w="3175" cap="sq">
              <a:solidFill>
                <a:srgbClr val="008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18" name="Freeform 151"/>
            <p:cNvSpPr>
              <a:spLocks/>
            </p:cNvSpPr>
            <p:nvPr/>
          </p:nvSpPr>
          <p:spPr bwMode="auto">
            <a:xfrm>
              <a:off x="1974503" y="3644454"/>
              <a:ext cx="17463" cy="252413"/>
            </a:xfrm>
            <a:custGeom>
              <a:avLst/>
              <a:gdLst/>
              <a:ahLst/>
              <a:cxnLst>
                <a:cxn ang="0">
                  <a:pos x="0" y="23"/>
                </a:cxn>
                <a:cxn ang="0">
                  <a:pos x="0" y="24"/>
                </a:cxn>
                <a:cxn ang="0">
                  <a:pos x="0" y="25"/>
                </a:cxn>
                <a:cxn ang="0">
                  <a:pos x="0" y="27"/>
                </a:cxn>
                <a:cxn ang="0">
                  <a:pos x="1" y="34"/>
                </a:cxn>
                <a:cxn ang="0">
                  <a:pos x="1" y="42"/>
                </a:cxn>
                <a:cxn ang="0">
                  <a:pos x="1" y="66"/>
                </a:cxn>
                <a:cxn ang="0">
                  <a:pos x="2" y="87"/>
                </a:cxn>
                <a:cxn ang="0">
                  <a:pos x="2" y="110"/>
                </a:cxn>
                <a:cxn ang="0">
                  <a:pos x="2" y="125"/>
                </a:cxn>
                <a:cxn ang="0">
                  <a:pos x="2" y="138"/>
                </a:cxn>
                <a:cxn ang="0">
                  <a:pos x="3" y="142"/>
                </a:cxn>
                <a:cxn ang="0">
                  <a:pos x="3" y="145"/>
                </a:cxn>
                <a:cxn ang="0">
                  <a:pos x="3" y="146"/>
                </a:cxn>
                <a:cxn ang="0">
                  <a:pos x="3" y="147"/>
                </a:cxn>
                <a:cxn ang="0">
                  <a:pos x="3" y="147"/>
                </a:cxn>
                <a:cxn ang="0">
                  <a:pos x="3" y="147"/>
                </a:cxn>
                <a:cxn ang="0">
                  <a:pos x="3" y="146"/>
                </a:cxn>
                <a:cxn ang="0">
                  <a:pos x="3" y="145"/>
                </a:cxn>
                <a:cxn ang="0">
                  <a:pos x="3" y="141"/>
                </a:cxn>
                <a:cxn ang="0">
                  <a:pos x="3" y="136"/>
                </a:cxn>
                <a:cxn ang="0">
                  <a:pos x="3" y="126"/>
                </a:cxn>
                <a:cxn ang="0">
                  <a:pos x="4" y="91"/>
                </a:cxn>
                <a:cxn ang="0">
                  <a:pos x="4" y="68"/>
                </a:cxn>
                <a:cxn ang="0">
                  <a:pos x="5" y="44"/>
                </a:cxn>
                <a:cxn ang="0">
                  <a:pos x="5" y="29"/>
                </a:cxn>
                <a:cxn ang="0">
                  <a:pos x="5" y="22"/>
                </a:cxn>
                <a:cxn ang="0">
                  <a:pos x="5" y="17"/>
                </a:cxn>
                <a:cxn ang="0">
                  <a:pos x="5" y="14"/>
                </a:cxn>
                <a:cxn ang="0">
                  <a:pos x="6" y="13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6" y="14"/>
                </a:cxn>
                <a:cxn ang="0">
                  <a:pos x="6" y="17"/>
                </a:cxn>
                <a:cxn ang="0">
                  <a:pos x="6" y="22"/>
                </a:cxn>
                <a:cxn ang="0">
                  <a:pos x="7" y="41"/>
                </a:cxn>
                <a:cxn ang="0">
                  <a:pos x="7" y="88"/>
                </a:cxn>
                <a:cxn ang="0">
                  <a:pos x="7" y="116"/>
                </a:cxn>
                <a:cxn ang="0">
                  <a:pos x="8" y="140"/>
                </a:cxn>
                <a:cxn ang="0">
                  <a:pos x="8" y="150"/>
                </a:cxn>
                <a:cxn ang="0">
                  <a:pos x="8" y="154"/>
                </a:cxn>
                <a:cxn ang="0">
                  <a:pos x="8" y="157"/>
                </a:cxn>
                <a:cxn ang="0">
                  <a:pos x="8" y="158"/>
                </a:cxn>
                <a:cxn ang="0">
                  <a:pos x="8" y="159"/>
                </a:cxn>
                <a:cxn ang="0">
                  <a:pos x="8" y="159"/>
                </a:cxn>
                <a:cxn ang="0">
                  <a:pos x="9" y="158"/>
                </a:cxn>
                <a:cxn ang="0">
                  <a:pos x="9" y="156"/>
                </a:cxn>
                <a:cxn ang="0">
                  <a:pos x="9" y="153"/>
                </a:cxn>
                <a:cxn ang="0">
                  <a:pos x="9" y="148"/>
                </a:cxn>
                <a:cxn ang="0">
                  <a:pos x="9" y="138"/>
                </a:cxn>
                <a:cxn ang="0">
                  <a:pos x="9" y="113"/>
                </a:cxn>
                <a:cxn ang="0">
                  <a:pos x="10" y="53"/>
                </a:cxn>
                <a:cxn ang="0">
                  <a:pos x="10" y="29"/>
                </a:cxn>
                <a:cxn ang="0">
                  <a:pos x="10" y="16"/>
                </a:cxn>
                <a:cxn ang="0">
                  <a:pos x="11" y="9"/>
                </a:cxn>
                <a:cxn ang="0">
                  <a:pos x="11" y="5"/>
                </a:cxn>
                <a:cxn ang="0">
                  <a:pos x="11" y="2"/>
                </a:cxn>
                <a:cxn ang="0">
                  <a:pos x="11" y="1"/>
                </a:cxn>
                <a:cxn ang="0">
                  <a:pos x="11" y="0"/>
                </a:cxn>
                <a:cxn ang="0">
                  <a:pos x="11" y="0"/>
                </a:cxn>
                <a:cxn ang="0">
                  <a:pos x="11" y="1"/>
                </a:cxn>
              </a:cxnLst>
              <a:rect l="0" t="0" r="r" b="b"/>
              <a:pathLst>
                <a:path w="11" h="159">
                  <a:moveTo>
                    <a:pt x="0" y="23"/>
                  </a:moveTo>
                  <a:lnTo>
                    <a:pt x="0" y="23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0" y="25"/>
                  </a:lnTo>
                  <a:lnTo>
                    <a:pt x="0" y="25"/>
                  </a:lnTo>
                  <a:lnTo>
                    <a:pt x="0" y="25"/>
                  </a:lnTo>
                  <a:lnTo>
                    <a:pt x="0" y="25"/>
                  </a:lnTo>
                  <a:lnTo>
                    <a:pt x="0" y="25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0" y="29"/>
                  </a:lnTo>
                  <a:lnTo>
                    <a:pt x="0" y="29"/>
                  </a:lnTo>
                  <a:lnTo>
                    <a:pt x="0" y="29"/>
                  </a:lnTo>
                  <a:lnTo>
                    <a:pt x="0" y="30"/>
                  </a:lnTo>
                  <a:lnTo>
                    <a:pt x="0" y="31"/>
                  </a:lnTo>
                  <a:lnTo>
                    <a:pt x="1" y="34"/>
                  </a:lnTo>
                  <a:lnTo>
                    <a:pt x="1" y="34"/>
                  </a:lnTo>
                  <a:lnTo>
                    <a:pt x="1" y="34"/>
                  </a:lnTo>
                  <a:lnTo>
                    <a:pt x="1" y="35"/>
                  </a:lnTo>
                  <a:lnTo>
                    <a:pt x="1" y="37"/>
                  </a:lnTo>
                  <a:lnTo>
                    <a:pt x="1" y="40"/>
                  </a:lnTo>
                  <a:lnTo>
                    <a:pt x="1" y="41"/>
                  </a:lnTo>
                  <a:lnTo>
                    <a:pt x="1" y="41"/>
                  </a:lnTo>
                  <a:lnTo>
                    <a:pt x="1" y="42"/>
                  </a:lnTo>
                  <a:lnTo>
                    <a:pt x="1" y="44"/>
                  </a:lnTo>
                  <a:lnTo>
                    <a:pt x="1" y="48"/>
                  </a:lnTo>
                  <a:lnTo>
                    <a:pt x="1" y="48"/>
                  </a:lnTo>
                  <a:lnTo>
                    <a:pt x="1" y="49"/>
                  </a:lnTo>
                  <a:lnTo>
                    <a:pt x="1" y="50"/>
                  </a:lnTo>
                  <a:lnTo>
                    <a:pt x="1" y="52"/>
                  </a:lnTo>
                  <a:lnTo>
                    <a:pt x="1" y="57"/>
                  </a:lnTo>
                  <a:lnTo>
                    <a:pt x="1" y="66"/>
                  </a:lnTo>
                  <a:lnTo>
                    <a:pt x="1" y="67"/>
                  </a:lnTo>
                  <a:lnTo>
                    <a:pt x="1" y="68"/>
                  </a:lnTo>
                  <a:lnTo>
                    <a:pt x="1" y="69"/>
                  </a:lnTo>
                  <a:lnTo>
                    <a:pt x="1" y="71"/>
                  </a:lnTo>
                  <a:lnTo>
                    <a:pt x="1" y="76"/>
                  </a:lnTo>
                  <a:lnTo>
                    <a:pt x="1" y="86"/>
                  </a:lnTo>
                  <a:lnTo>
                    <a:pt x="1" y="86"/>
                  </a:lnTo>
                  <a:lnTo>
                    <a:pt x="2" y="87"/>
                  </a:lnTo>
                  <a:lnTo>
                    <a:pt x="2" y="88"/>
                  </a:lnTo>
                  <a:lnTo>
                    <a:pt x="2" y="91"/>
                  </a:lnTo>
                  <a:lnTo>
                    <a:pt x="2" y="96"/>
                  </a:lnTo>
                  <a:lnTo>
                    <a:pt x="2" y="105"/>
                  </a:lnTo>
                  <a:lnTo>
                    <a:pt x="2" y="106"/>
                  </a:lnTo>
                  <a:lnTo>
                    <a:pt x="2" y="106"/>
                  </a:lnTo>
                  <a:lnTo>
                    <a:pt x="2" y="107"/>
                  </a:lnTo>
                  <a:lnTo>
                    <a:pt x="2" y="110"/>
                  </a:lnTo>
                  <a:lnTo>
                    <a:pt x="2" y="115"/>
                  </a:lnTo>
                  <a:lnTo>
                    <a:pt x="2" y="115"/>
                  </a:lnTo>
                  <a:lnTo>
                    <a:pt x="2" y="116"/>
                  </a:lnTo>
                  <a:lnTo>
                    <a:pt x="2" y="117"/>
                  </a:lnTo>
                  <a:lnTo>
                    <a:pt x="2" y="119"/>
                  </a:lnTo>
                  <a:lnTo>
                    <a:pt x="2" y="124"/>
                  </a:lnTo>
                  <a:lnTo>
                    <a:pt x="2" y="124"/>
                  </a:lnTo>
                  <a:lnTo>
                    <a:pt x="2" y="125"/>
                  </a:lnTo>
                  <a:lnTo>
                    <a:pt x="2" y="126"/>
                  </a:lnTo>
                  <a:lnTo>
                    <a:pt x="2" y="128"/>
                  </a:lnTo>
                  <a:lnTo>
                    <a:pt x="2" y="131"/>
                  </a:lnTo>
                  <a:lnTo>
                    <a:pt x="2" y="132"/>
                  </a:lnTo>
                  <a:lnTo>
                    <a:pt x="2" y="132"/>
                  </a:lnTo>
                  <a:lnTo>
                    <a:pt x="2" y="133"/>
                  </a:lnTo>
                  <a:lnTo>
                    <a:pt x="2" y="135"/>
                  </a:lnTo>
                  <a:lnTo>
                    <a:pt x="2" y="138"/>
                  </a:lnTo>
                  <a:lnTo>
                    <a:pt x="2" y="138"/>
                  </a:lnTo>
                  <a:lnTo>
                    <a:pt x="2" y="138"/>
                  </a:lnTo>
                  <a:lnTo>
                    <a:pt x="2" y="139"/>
                  </a:lnTo>
                  <a:lnTo>
                    <a:pt x="3" y="140"/>
                  </a:lnTo>
                  <a:lnTo>
                    <a:pt x="3" y="141"/>
                  </a:lnTo>
                  <a:lnTo>
                    <a:pt x="3" y="141"/>
                  </a:lnTo>
                  <a:lnTo>
                    <a:pt x="3" y="142"/>
                  </a:lnTo>
                  <a:lnTo>
                    <a:pt x="3" y="142"/>
                  </a:lnTo>
                  <a:lnTo>
                    <a:pt x="3" y="143"/>
                  </a:lnTo>
                  <a:lnTo>
                    <a:pt x="3" y="143"/>
                  </a:lnTo>
                  <a:lnTo>
                    <a:pt x="3" y="143"/>
                  </a:lnTo>
                  <a:lnTo>
                    <a:pt x="3" y="144"/>
                  </a:lnTo>
                  <a:lnTo>
                    <a:pt x="3" y="144"/>
                  </a:lnTo>
                  <a:lnTo>
                    <a:pt x="3" y="144"/>
                  </a:lnTo>
                  <a:lnTo>
                    <a:pt x="3" y="144"/>
                  </a:lnTo>
                  <a:lnTo>
                    <a:pt x="3" y="145"/>
                  </a:lnTo>
                  <a:lnTo>
                    <a:pt x="3" y="145"/>
                  </a:lnTo>
                  <a:lnTo>
                    <a:pt x="3" y="145"/>
                  </a:lnTo>
                  <a:lnTo>
                    <a:pt x="3" y="145"/>
                  </a:lnTo>
                  <a:lnTo>
                    <a:pt x="3" y="146"/>
                  </a:lnTo>
                  <a:lnTo>
                    <a:pt x="3" y="146"/>
                  </a:lnTo>
                  <a:lnTo>
                    <a:pt x="3" y="146"/>
                  </a:lnTo>
                  <a:lnTo>
                    <a:pt x="3" y="146"/>
                  </a:lnTo>
                  <a:lnTo>
                    <a:pt x="3" y="146"/>
                  </a:lnTo>
                  <a:lnTo>
                    <a:pt x="3" y="146"/>
                  </a:lnTo>
                  <a:lnTo>
                    <a:pt x="3" y="146"/>
                  </a:lnTo>
                  <a:lnTo>
                    <a:pt x="3" y="146"/>
                  </a:lnTo>
                  <a:lnTo>
                    <a:pt x="3" y="146"/>
                  </a:lnTo>
                  <a:lnTo>
                    <a:pt x="3" y="147"/>
                  </a:lnTo>
                  <a:lnTo>
                    <a:pt x="3" y="147"/>
                  </a:lnTo>
                  <a:lnTo>
                    <a:pt x="3" y="147"/>
                  </a:lnTo>
                  <a:lnTo>
                    <a:pt x="3" y="147"/>
                  </a:lnTo>
                  <a:lnTo>
                    <a:pt x="3" y="147"/>
                  </a:lnTo>
                  <a:lnTo>
                    <a:pt x="3" y="147"/>
                  </a:lnTo>
                  <a:lnTo>
                    <a:pt x="3" y="147"/>
                  </a:lnTo>
                  <a:lnTo>
                    <a:pt x="3" y="147"/>
                  </a:lnTo>
                  <a:lnTo>
                    <a:pt x="3" y="147"/>
                  </a:lnTo>
                  <a:lnTo>
                    <a:pt x="3" y="147"/>
                  </a:lnTo>
                  <a:lnTo>
                    <a:pt x="3" y="147"/>
                  </a:lnTo>
                  <a:lnTo>
                    <a:pt x="3" y="147"/>
                  </a:lnTo>
                  <a:lnTo>
                    <a:pt x="3" y="147"/>
                  </a:lnTo>
                  <a:lnTo>
                    <a:pt x="3" y="147"/>
                  </a:lnTo>
                  <a:lnTo>
                    <a:pt x="3" y="147"/>
                  </a:lnTo>
                  <a:lnTo>
                    <a:pt x="3" y="147"/>
                  </a:lnTo>
                  <a:lnTo>
                    <a:pt x="3" y="147"/>
                  </a:lnTo>
                  <a:lnTo>
                    <a:pt x="3" y="147"/>
                  </a:lnTo>
                  <a:lnTo>
                    <a:pt x="3" y="147"/>
                  </a:lnTo>
                  <a:lnTo>
                    <a:pt x="3" y="147"/>
                  </a:lnTo>
                  <a:lnTo>
                    <a:pt x="3" y="147"/>
                  </a:lnTo>
                  <a:lnTo>
                    <a:pt x="3" y="147"/>
                  </a:lnTo>
                  <a:lnTo>
                    <a:pt x="3" y="147"/>
                  </a:lnTo>
                  <a:lnTo>
                    <a:pt x="3" y="146"/>
                  </a:lnTo>
                  <a:lnTo>
                    <a:pt x="3" y="146"/>
                  </a:lnTo>
                  <a:lnTo>
                    <a:pt x="3" y="146"/>
                  </a:lnTo>
                  <a:lnTo>
                    <a:pt x="3" y="146"/>
                  </a:lnTo>
                  <a:lnTo>
                    <a:pt x="3" y="146"/>
                  </a:lnTo>
                  <a:lnTo>
                    <a:pt x="3" y="146"/>
                  </a:lnTo>
                  <a:lnTo>
                    <a:pt x="3" y="146"/>
                  </a:lnTo>
                  <a:lnTo>
                    <a:pt x="3" y="146"/>
                  </a:lnTo>
                  <a:lnTo>
                    <a:pt x="3" y="146"/>
                  </a:lnTo>
                  <a:lnTo>
                    <a:pt x="3" y="145"/>
                  </a:lnTo>
                  <a:lnTo>
                    <a:pt x="3" y="145"/>
                  </a:lnTo>
                  <a:lnTo>
                    <a:pt x="3" y="145"/>
                  </a:lnTo>
                  <a:lnTo>
                    <a:pt x="3" y="145"/>
                  </a:lnTo>
                  <a:lnTo>
                    <a:pt x="3" y="144"/>
                  </a:lnTo>
                  <a:lnTo>
                    <a:pt x="3" y="144"/>
                  </a:lnTo>
                  <a:lnTo>
                    <a:pt x="3" y="143"/>
                  </a:lnTo>
                  <a:lnTo>
                    <a:pt x="3" y="143"/>
                  </a:lnTo>
                  <a:lnTo>
                    <a:pt x="3" y="143"/>
                  </a:lnTo>
                  <a:lnTo>
                    <a:pt x="3" y="142"/>
                  </a:lnTo>
                  <a:lnTo>
                    <a:pt x="3" y="141"/>
                  </a:lnTo>
                  <a:lnTo>
                    <a:pt x="3" y="141"/>
                  </a:lnTo>
                  <a:lnTo>
                    <a:pt x="3" y="141"/>
                  </a:lnTo>
                  <a:lnTo>
                    <a:pt x="3" y="140"/>
                  </a:lnTo>
                  <a:lnTo>
                    <a:pt x="3" y="139"/>
                  </a:lnTo>
                  <a:lnTo>
                    <a:pt x="3" y="139"/>
                  </a:lnTo>
                  <a:lnTo>
                    <a:pt x="3" y="138"/>
                  </a:lnTo>
                  <a:lnTo>
                    <a:pt x="3" y="138"/>
                  </a:lnTo>
                  <a:lnTo>
                    <a:pt x="3" y="136"/>
                  </a:lnTo>
                  <a:lnTo>
                    <a:pt x="3" y="136"/>
                  </a:lnTo>
                  <a:lnTo>
                    <a:pt x="3" y="136"/>
                  </a:lnTo>
                  <a:lnTo>
                    <a:pt x="3" y="135"/>
                  </a:lnTo>
                  <a:lnTo>
                    <a:pt x="3" y="134"/>
                  </a:lnTo>
                  <a:lnTo>
                    <a:pt x="3" y="130"/>
                  </a:lnTo>
                  <a:lnTo>
                    <a:pt x="3" y="130"/>
                  </a:lnTo>
                  <a:lnTo>
                    <a:pt x="3" y="129"/>
                  </a:lnTo>
                  <a:lnTo>
                    <a:pt x="3" y="128"/>
                  </a:lnTo>
                  <a:lnTo>
                    <a:pt x="3" y="126"/>
                  </a:lnTo>
                  <a:lnTo>
                    <a:pt x="4" y="122"/>
                  </a:lnTo>
                  <a:lnTo>
                    <a:pt x="4" y="112"/>
                  </a:lnTo>
                  <a:lnTo>
                    <a:pt x="4" y="112"/>
                  </a:lnTo>
                  <a:lnTo>
                    <a:pt x="4" y="111"/>
                  </a:lnTo>
                  <a:lnTo>
                    <a:pt x="4" y="110"/>
                  </a:lnTo>
                  <a:lnTo>
                    <a:pt x="4" y="107"/>
                  </a:lnTo>
                  <a:lnTo>
                    <a:pt x="4" y="102"/>
                  </a:lnTo>
                  <a:lnTo>
                    <a:pt x="4" y="91"/>
                  </a:lnTo>
                  <a:lnTo>
                    <a:pt x="4" y="90"/>
                  </a:lnTo>
                  <a:lnTo>
                    <a:pt x="4" y="89"/>
                  </a:lnTo>
                  <a:lnTo>
                    <a:pt x="4" y="88"/>
                  </a:lnTo>
                  <a:lnTo>
                    <a:pt x="4" y="85"/>
                  </a:lnTo>
                  <a:lnTo>
                    <a:pt x="4" y="80"/>
                  </a:lnTo>
                  <a:lnTo>
                    <a:pt x="4" y="69"/>
                  </a:lnTo>
                  <a:lnTo>
                    <a:pt x="4" y="69"/>
                  </a:lnTo>
                  <a:lnTo>
                    <a:pt x="4" y="68"/>
                  </a:lnTo>
                  <a:lnTo>
                    <a:pt x="4" y="67"/>
                  </a:lnTo>
                  <a:lnTo>
                    <a:pt x="4" y="64"/>
                  </a:lnTo>
                  <a:lnTo>
                    <a:pt x="4" y="59"/>
                  </a:lnTo>
                  <a:lnTo>
                    <a:pt x="5" y="49"/>
                  </a:lnTo>
                  <a:lnTo>
                    <a:pt x="5" y="48"/>
                  </a:lnTo>
                  <a:lnTo>
                    <a:pt x="5" y="48"/>
                  </a:lnTo>
                  <a:lnTo>
                    <a:pt x="5" y="46"/>
                  </a:lnTo>
                  <a:lnTo>
                    <a:pt x="5" y="44"/>
                  </a:lnTo>
                  <a:lnTo>
                    <a:pt x="5" y="39"/>
                  </a:lnTo>
                  <a:lnTo>
                    <a:pt x="5" y="38"/>
                  </a:lnTo>
                  <a:lnTo>
                    <a:pt x="5" y="38"/>
                  </a:lnTo>
                  <a:lnTo>
                    <a:pt x="5" y="37"/>
                  </a:lnTo>
                  <a:lnTo>
                    <a:pt x="5" y="34"/>
                  </a:lnTo>
                  <a:lnTo>
                    <a:pt x="5" y="30"/>
                  </a:lnTo>
                  <a:lnTo>
                    <a:pt x="5" y="30"/>
                  </a:lnTo>
                  <a:lnTo>
                    <a:pt x="5" y="29"/>
                  </a:lnTo>
                  <a:lnTo>
                    <a:pt x="5" y="28"/>
                  </a:lnTo>
                  <a:lnTo>
                    <a:pt x="5" y="26"/>
                  </a:lnTo>
                  <a:lnTo>
                    <a:pt x="5" y="26"/>
                  </a:lnTo>
                  <a:lnTo>
                    <a:pt x="5" y="25"/>
                  </a:lnTo>
                  <a:lnTo>
                    <a:pt x="5" y="25"/>
                  </a:lnTo>
                  <a:lnTo>
                    <a:pt x="5" y="23"/>
                  </a:lnTo>
                  <a:lnTo>
                    <a:pt x="5" y="22"/>
                  </a:lnTo>
                  <a:lnTo>
                    <a:pt x="5" y="22"/>
                  </a:lnTo>
                  <a:lnTo>
                    <a:pt x="5" y="21"/>
                  </a:lnTo>
                  <a:lnTo>
                    <a:pt x="5" y="20"/>
                  </a:lnTo>
                  <a:lnTo>
                    <a:pt x="5" y="19"/>
                  </a:lnTo>
                  <a:lnTo>
                    <a:pt x="5" y="19"/>
                  </a:lnTo>
                  <a:lnTo>
                    <a:pt x="5" y="18"/>
                  </a:lnTo>
                  <a:lnTo>
                    <a:pt x="5" y="17"/>
                  </a:lnTo>
                  <a:lnTo>
                    <a:pt x="5" y="17"/>
                  </a:lnTo>
                  <a:lnTo>
                    <a:pt x="5" y="17"/>
                  </a:lnTo>
                  <a:lnTo>
                    <a:pt x="5" y="16"/>
                  </a:lnTo>
                  <a:lnTo>
                    <a:pt x="5" y="16"/>
                  </a:lnTo>
                  <a:lnTo>
                    <a:pt x="5" y="16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5" y="14"/>
                  </a:lnTo>
                  <a:lnTo>
                    <a:pt x="5" y="14"/>
                  </a:lnTo>
                  <a:lnTo>
                    <a:pt x="5" y="14"/>
                  </a:lnTo>
                  <a:lnTo>
                    <a:pt x="5" y="14"/>
                  </a:lnTo>
                  <a:lnTo>
                    <a:pt x="5" y="14"/>
                  </a:lnTo>
                  <a:lnTo>
                    <a:pt x="5" y="14"/>
                  </a:lnTo>
                  <a:lnTo>
                    <a:pt x="5" y="13"/>
                  </a:lnTo>
                  <a:lnTo>
                    <a:pt x="5" y="13"/>
                  </a:lnTo>
                  <a:lnTo>
                    <a:pt x="5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6"/>
                  </a:lnTo>
                  <a:lnTo>
                    <a:pt x="6" y="17"/>
                  </a:lnTo>
                  <a:lnTo>
                    <a:pt x="6" y="17"/>
                  </a:lnTo>
                  <a:lnTo>
                    <a:pt x="6" y="17"/>
                  </a:lnTo>
                  <a:lnTo>
                    <a:pt x="6" y="18"/>
                  </a:lnTo>
                  <a:lnTo>
                    <a:pt x="6" y="19"/>
                  </a:lnTo>
                  <a:lnTo>
                    <a:pt x="6" y="19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6" y="22"/>
                  </a:lnTo>
                  <a:lnTo>
                    <a:pt x="6" y="25"/>
                  </a:lnTo>
                  <a:lnTo>
                    <a:pt x="6" y="25"/>
                  </a:lnTo>
                  <a:lnTo>
                    <a:pt x="6" y="26"/>
                  </a:lnTo>
                  <a:lnTo>
                    <a:pt x="6" y="26"/>
                  </a:lnTo>
                  <a:lnTo>
                    <a:pt x="6" y="28"/>
                  </a:lnTo>
                  <a:lnTo>
                    <a:pt x="6" y="32"/>
                  </a:lnTo>
                  <a:lnTo>
                    <a:pt x="7" y="40"/>
                  </a:lnTo>
                  <a:lnTo>
                    <a:pt x="7" y="41"/>
                  </a:lnTo>
                  <a:lnTo>
                    <a:pt x="7" y="41"/>
                  </a:lnTo>
                  <a:lnTo>
                    <a:pt x="7" y="43"/>
                  </a:lnTo>
                  <a:lnTo>
                    <a:pt x="7" y="45"/>
                  </a:lnTo>
                  <a:lnTo>
                    <a:pt x="7" y="51"/>
                  </a:lnTo>
                  <a:lnTo>
                    <a:pt x="7" y="62"/>
                  </a:lnTo>
                  <a:lnTo>
                    <a:pt x="7" y="87"/>
                  </a:lnTo>
                  <a:lnTo>
                    <a:pt x="7" y="88"/>
                  </a:lnTo>
                  <a:lnTo>
                    <a:pt x="7" y="88"/>
                  </a:lnTo>
                  <a:lnTo>
                    <a:pt x="7" y="90"/>
                  </a:lnTo>
                  <a:lnTo>
                    <a:pt x="7" y="93"/>
                  </a:lnTo>
                  <a:lnTo>
                    <a:pt x="7" y="99"/>
                  </a:lnTo>
                  <a:lnTo>
                    <a:pt x="7" y="110"/>
                  </a:lnTo>
                  <a:lnTo>
                    <a:pt x="7" y="111"/>
                  </a:lnTo>
                  <a:lnTo>
                    <a:pt x="7" y="111"/>
                  </a:lnTo>
                  <a:lnTo>
                    <a:pt x="7" y="113"/>
                  </a:lnTo>
                  <a:lnTo>
                    <a:pt x="7" y="116"/>
                  </a:lnTo>
                  <a:lnTo>
                    <a:pt x="7" y="121"/>
                  </a:lnTo>
                  <a:lnTo>
                    <a:pt x="8" y="131"/>
                  </a:lnTo>
                  <a:lnTo>
                    <a:pt x="8" y="131"/>
                  </a:lnTo>
                  <a:lnTo>
                    <a:pt x="8" y="132"/>
                  </a:lnTo>
                  <a:lnTo>
                    <a:pt x="8" y="133"/>
                  </a:lnTo>
                  <a:lnTo>
                    <a:pt x="8" y="135"/>
                  </a:lnTo>
                  <a:lnTo>
                    <a:pt x="8" y="139"/>
                  </a:lnTo>
                  <a:lnTo>
                    <a:pt x="8" y="140"/>
                  </a:lnTo>
                  <a:lnTo>
                    <a:pt x="8" y="140"/>
                  </a:lnTo>
                  <a:lnTo>
                    <a:pt x="8" y="141"/>
                  </a:lnTo>
                  <a:lnTo>
                    <a:pt x="8" y="143"/>
                  </a:lnTo>
                  <a:lnTo>
                    <a:pt x="8" y="146"/>
                  </a:lnTo>
                  <a:lnTo>
                    <a:pt x="8" y="147"/>
                  </a:lnTo>
                  <a:lnTo>
                    <a:pt x="8" y="147"/>
                  </a:lnTo>
                  <a:lnTo>
                    <a:pt x="8" y="148"/>
                  </a:lnTo>
                  <a:lnTo>
                    <a:pt x="8" y="150"/>
                  </a:lnTo>
                  <a:lnTo>
                    <a:pt x="8" y="150"/>
                  </a:lnTo>
                  <a:lnTo>
                    <a:pt x="8" y="150"/>
                  </a:lnTo>
                  <a:lnTo>
                    <a:pt x="8" y="151"/>
                  </a:lnTo>
                  <a:lnTo>
                    <a:pt x="8" y="152"/>
                  </a:lnTo>
                  <a:lnTo>
                    <a:pt x="8" y="152"/>
                  </a:lnTo>
                  <a:lnTo>
                    <a:pt x="8" y="153"/>
                  </a:lnTo>
                  <a:lnTo>
                    <a:pt x="8" y="153"/>
                  </a:lnTo>
                  <a:lnTo>
                    <a:pt x="8" y="154"/>
                  </a:lnTo>
                  <a:lnTo>
                    <a:pt x="8" y="154"/>
                  </a:lnTo>
                  <a:lnTo>
                    <a:pt x="8" y="155"/>
                  </a:lnTo>
                  <a:lnTo>
                    <a:pt x="8" y="155"/>
                  </a:lnTo>
                  <a:lnTo>
                    <a:pt x="8" y="156"/>
                  </a:lnTo>
                  <a:lnTo>
                    <a:pt x="8" y="156"/>
                  </a:lnTo>
                  <a:lnTo>
                    <a:pt x="8" y="157"/>
                  </a:lnTo>
                  <a:lnTo>
                    <a:pt x="8" y="157"/>
                  </a:lnTo>
                  <a:lnTo>
                    <a:pt x="8" y="157"/>
                  </a:lnTo>
                  <a:lnTo>
                    <a:pt x="8" y="157"/>
                  </a:lnTo>
                  <a:lnTo>
                    <a:pt x="8" y="157"/>
                  </a:lnTo>
                  <a:lnTo>
                    <a:pt x="8" y="158"/>
                  </a:lnTo>
                  <a:lnTo>
                    <a:pt x="8" y="158"/>
                  </a:lnTo>
                  <a:lnTo>
                    <a:pt x="8" y="158"/>
                  </a:lnTo>
                  <a:lnTo>
                    <a:pt x="8" y="158"/>
                  </a:lnTo>
                  <a:lnTo>
                    <a:pt x="8" y="158"/>
                  </a:lnTo>
                  <a:lnTo>
                    <a:pt x="8" y="158"/>
                  </a:lnTo>
                  <a:lnTo>
                    <a:pt x="8" y="158"/>
                  </a:lnTo>
                  <a:lnTo>
                    <a:pt x="8" y="158"/>
                  </a:lnTo>
                  <a:lnTo>
                    <a:pt x="8" y="158"/>
                  </a:lnTo>
                  <a:lnTo>
                    <a:pt x="8" y="158"/>
                  </a:lnTo>
                  <a:lnTo>
                    <a:pt x="8" y="159"/>
                  </a:lnTo>
                  <a:lnTo>
                    <a:pt x="8" y="159"/>
                  </a:lnTo>
                  <a:lnTo>
                    <a:pt x="8" y="159"/>
                  </a:lnTo>
                  <a:lnTo>
                    <a:pt x="8" y="159"/>
                  </a:lnTo>
                  <a:lnTo>
                    <a:pt x="8" y="159"/>
                  </a:lnTo>
                  <a:lnTo>
                    <a:pt x="8" y="159"/>
                  </a:lnTo>
                  <a:lnTo>
                    <a:pt x="8" y="159"/>
                  </a:lnTo>
                  <a:lnTo>
                    <a:pt x="8" y="159"/>
                  </a:lnTo>
                  <a:lnTo>
                    <a:pt x="8" y="159"/>
                  </a:lnTo>
                  <a:lnTo>
                    <a:pt x="8" y="159"/>
                  </a:lnTo>
                  <a:lnTo>
                    <a:pt x="8" y="159"/>
                  </a:lnTo>
                  <a:lnTo>
                    <a:pt x="8" y="159"/>
                  </a:lnTo>
                  <a:lnTo>
                    <a:pt x="8" y="158"/>
                  </a:lnTo>
                  <a:lnTo>
                    <a:pt x="8" y="158"/>
                  </a:lnTo>
                  <a:lnTo>
                    <a:pt x="8" y="158"/>
                  </a:lnTo>
                  <a:lnTo>
                    <a:pt x="8" y="158"/>
                  </a:lnTo>
                  <a:lnTo>
                    <a:pt x="8" y="158"/>
                  </a:lnTo>
                  <a:lnTo>
                    <a:pt x="8" y="158"/>
                  </a:lnTo>
                  <a:lnTo>
                    <a:pt x="8" y="158"/>
                  </a:lnTo>
                  <a:lnTo>
                    <a:pt x="9" y="158"/>
                  </a:lnTo>
                  <a:lnTo>
                    <a:pt x="9" y="158"/>
                  </a:lnTo>
                  <a:lnTo>
                    <a:pt x="9" y="157"/>
                  </a:lnTo>
                  <a:lnTo>
                    <a:pt x="9" y="157"/>
                  </a:lnTo>
                  <a:lnTo>
                    <a:pt x="9" y="157"/>
                  </a:lnTo>
                  <a:lnTo>
                    <a:pt x="9" y="157"/>
                  </a:lnTo>
                  <a:lnTo>
                    <a:pt x="9" y="157"/>
                  </a:lnTo>
                  <a:lnTo>
                    <a:pt x="9" y="156"/>
                  </a:lnTo>
                  <a:lnTo>
                    <a:pt x="9" y="156"/>
                  </a:lnTo>
                  <a:lnTo>
                    <a:pt x="9" y="156"/>
                  </a:lnTo>
                  <a:lnTo>
                    <a:pt x="9" y="155"/>
                  </a:lnTo>
                  <a:lnTo>
                    <a:pt x="9" y="155"/>
                  </a:lnTo>
                  <a:lnTo>
                    <a:pt x="9" y="155"/>
                  </a:lnTo>
                  <a:lnTo>
                    <a:pt x="9" y="154"/>
                  </a:lnTo>
                  <a:lnTo>
                    <a:pt x="9" y="154"/>
                  </a:lnTo>
                  <a:lnTo>
                    <a:pt x="9" y="154"/>
                  </a:lnTo>
                  <a:lnTo>
                    <a:pt x="9" y="153"/>
                  </a:lnTo>
                  <a:lnTo>
                    <a:pt x="9" y="152"/>
                  </a:lnTo>
                  <a:lnTo>
                    <a:pt x="9" y="152"/>
                  </a:lnTo>
                  <a:lnTo>
                    <a:pt x="9" y="151"/>
                  </a:lnTo>
                  <a:lnTo>
                    <a:pt x="9" y="151"/>
                  </a:lnTo>
                  <a:lnTo>
                    <a:pt x="9" y="149"/>
                  </a:lnTo>
                  <a:lnTo>
                    <a:pt x="9" y="149"/>
                  </a:lnTo>
                  <a:lnTo>
                    <a:pt x="9" y="149"/>
                  </a:lnTo>
                  <a:lnTo>
                    <a:pt x="9" y="148"/>
                  </a:lnTo>
                  <a:lnTo>
                    <a:pt x="9" y="146"/>
                  </a:lnTo>
                  <a:lnTo>
                    <a:pt x="9" y="146"/>
                  </a:lnTo>
                  <a:lnTo>
                    <a:pt x="9" y="145"/>
                  </a:lnTo>
                  <a:lnTo>
                    <a:pt x="9" y="144"/>
                  </a:lnTo>
                  <a:lnTo>
                    <a:pt x="9" y="142"/>
                  </a:lnTo>
                  <a:lnTo>
                    <a:pt x="9" y="139"/>
                  </a:lnTo>
                  <a:lnTo>
                    <a:pt x="9" y="138"/>
                  </a:lnTo>
                  <a:lnTo>
                    <a:pt x="9" y="138"/>
                  </a:lnTo>
                  <a:lnTo>
                    <a:pt x="9" y="136"/>
                  </a:lnTo>
                  <a:lnTo>
                    <a:pt x="9" y="134"/>
                  </a:lnTo>
                  <a:lnTo>
                    <a:pt x="9" y="130"/>
                  </a:lnTo>
                  <a:lnTo>
                    <a:pt x="9" y="119"/>
                  </a:lnTo>
                  <a:lnTo>
                    <a:pt x="9" y="119"/>
                  </a:lnTo>
                  <a:lnTo>
                    <a:pt x="9" y="118"/>
                  </a:lnTo>
                  <a:lnTo>
                    <a:pt x="9" y="116"/>
                  </a:lnTo>
                  <a:lnTo>
                    <a:pt x="9" y="113"/>
                  </a:lnTo>
                  <a:lnTo>
                    <a:pt x="10" y="107"/>
                  </a:lnTo>
                  <a:lnTo>
                    <a:pt x="10" y="94"/>
                  </a:lnTo>
                  <a:lnTo>
                    <a:pt x="10" y="67"/>
                  </a:lnTo>
                  <a:lnTo>
                    <a:pt x="10" y="66"/>
                  </a:lnTo>
                  <a:lnTo>
                    <a:pt x="10" y="65"/>
                  </a:lnTo>
                  <a:lnTo>
                    <a:pt x="10" y="63"/>
                  </a:lnTo>
                  <a:lnTo>
                    <a:pt x="10" y="60"/>
                  </a:lnTo>
                  <a:lnTo>
                    <a:pt x="10" y="53"/>
                  </a:lnTo>
                  <a:lnTo>
                    <a:pt x="10" y="41"/>
                  </a:lnTo>
                  <a:lnTo>
                    <a:pt x="10" y="40"/>
                  </a:lnTo>
                  <a:lnTo>
                    <a:pt x="10" y="40"/>
                  </a:lnTo>
                  <a:lnTo>
                    <a:pt x="10" y="38"/>
                  </a:lnTo>
                  <a:lnTo>
                    <a:pt x="10" y="35"/>
                  </a:lnTo>
                  <a:lnTo>
                    <a:pt x="10" y="30"/>
                  </a:lnTo>
                  <a:lnTo>
                    <a:pt x="10" y="29"/>
                  </a:lnTo>
                  <a:lnTo>
                    <a:pt x="10" y="29"/>
                  </a:lnTo>
                  <a:lnTo>
                    <a:pt x="10" y="27"/>
                  </a:lnTo>
                  <a:lnTo>
                    <a:pt x="10" y="25"/>
                  </a:lnTo>
                  <a:lnTo>
                    <a:pt x="10" y="20"/>
                  </a:lnTo>
                  <a:lnTo>
                    <a:pt x="10" y="20"/>
                  </a:lnTo>
                  <a:lnTo>
                    <a:pt x="10" y="19"/>
                  </a:lnTo>
                  <a:lnTo>
                    <a:pt x="10" y="18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5"/>
                  </a:lnTo>
                  <a:lnTo>
                    <a:pt x="11" y="14"/>
                  </a:lnTo>
                  <a:lnTo>
                    <a:pt x="11" y="12"/>
                  </a:lnTo>
                  <a:lnTo>
                    <a:pt x="11" y="12"/>
                  </a:lnTo>
                  <a:lnTo>
                    <a:pt x="11" y="12"/>
                  </a:lnTo>
                  <a:lnTo>
                    <a:pt x="11" y="11"/>
                  </a:lnTo>
                  <a:lnTo>
                    <a:pt x="11" y="9"/>
                  </a:lnTo>
                  <a:lnTo>
                    <a:pt x="11" y="9"/>
                  </a:lnTo>
                  <a:lnTo>
                    <a:pt x="11" y="9"/>
                  </a:lnTo>
                  <a:lnTo>
                    <a:pt x="11" y="8"/>
                  </a:lnTo>
                  <a:lnTo>
                    <a:pt x="11" y="7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11" y="4"/>
                  </a:lnTo>
                  <a:lnTo>
                    <a:pt x="11" y="4"/>
                  </a:lnTo>
                  <a:lnTo>
                    <a:pt x="11" y="4"/>
                  </a:lnTo>
                  <a:lnTo>
                    <a:pt x="11" y="3"/>
                  </a:lnTo>
                  <a:lnTo>
                    <a:pt x="11" y="3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2"/>
                  </a:lnTo>
                </a:path>
              </a:pathLst>
            </a:custGeom>
            <a:noFill/>
            <a:ln w="3175" cap="sq">
              <a:solidFill>
                <a:srgbClr val="008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19" name="Freeform 152"/>
            <p:cNvSpPr>
              <a:spLocks/>
            </p:cNvSpPr>
            <p:nvPr/>
          </p:nvSpPr>
          <p:spPr bwMode="auto">
            <a:xfrm>
              <a:off x="1991966" y="3604766"/>
              <a:ext cx="19050" cy="331788"/>
            </a:xfrm>
            <a:custGeom>
              <a:avLst/>
              <a:gdLst/>
              <a:ahLst/>
              <a:cxnLst>
                <a:cxn ang="0">
                  <a:pos x="0" y="29"/>
                </a:cxn>
                <a:cxn ang="0">
                  <a:pos x="1" y="34"/>
                </a:cxn>
                <a:cxn ang="0">
                  <a:pos x="1" y="58"/>
                </a:cxn>
                <a:cxn ang="0">
                  <a:pos x="1" y="83"/>
                </a:cxn>
                <a:cxn ang="0">
                  <a:pos x="2" y="118"/>
                </a:cxn>
                <a:cxn ang="0">
                  <a:pos x="2" y="154"/>
                </a:cxn>
                <a:cxn ang="0">
                  <a:pos x="2" y="171"/>
                </a:cxn>
                <a:cxn ang="0">
                  <a:pos x="3" y="185"/>
                </a:cxn>
                <a:cxn ang="0">
                  <a:pos x="3" y="191"/>
                </a:cxn>
                <a:cxn ang="0">
                  <a:pos x="3" y="194"/>
                </a:cxn>
                <a:cxn ang="0">
                  <a:pos x="3" y="195"/>
                </a:cxn>
                <a:cxn ang="0">
                  <a:pos x="3" y="196"/>
                </a:cxn>
                <a:cxn ang="0">
                  <a:pos x="3" y="196"/>
                </a:cxn>
                <a:cxn ang="0">
                  <a:pos x="3" y="196"/>
                </a:cxn>
                <a:cxn ang="0">
                  <a:pos x="3" y="194"/>
                </a:cxn>
                <a:cxn ang="0">
                  <a:pos x="3" y="192"/>
                </a:cxn>
                <a:cxn ang="0">
                  <a:pos x="3" y="186"/>
                </a:cxn>
                <a:cxn ang="0">
                  <a:pos x="4" y="169"/>
                </a:cxn>
                <a:cxn ang="0">
                  <a:pos x="4" y="117"/>
                </a:cxn>
                <a:cxn ang="0">
                  <a:pos x="4" y="85"/>
                </a:cxn>
                <a:cxn ang="0">
                  <a:pos x="5" y="48"/>
                </a:cxn>
                <a:cxn ang="0">
                  <a:pos x="5" y="34"/>
                </a:cxn>
                <a:cxn ang="0">
                  <a:pos x="5" y="25"/>
                </a:cxn>
                <a:cxn ang="0">
                  <a:pos x="5" y="18"/>
                </a:cxn>
                <a:cxn ang="0">
                  <a:pos x="6" y="15"/>
                </a:cxn>
                <a:cxn ang="0">
                  <a:pos x="6" y="13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6" y="13"/>
                </a:cxn>
                <a:cxn ang="0">
                  <a:pos x="6" y="15"/>
                </a:cxn>
                <a:cxn ang="0">
                  <a:pos x="6" y="18"/>
                </a:cxn>
                <a:cxn ang="0">
                  <a:pos x="6" y="24"/>
                </a:cxn>
                <a:cxn ang="0">
                  <a:pos x="6" y="41"/>
                </a:cxn>
                <a:cxn ang="0">
                  <a:pos x="7" y="66"/>
                </a:cxn>
                <a:cxn ang="0">
                  <a:pos x="7" y="144"/>
                </a:cxn>
                <a:cxn ang="0">
                  <a:pos x="8" y="173"/>
                </a:cxn>
                <a:cxn ang="0">
                  <a:pos x="8" y="194"/>
                </a:cxn>
                <a:cxn ang="0">
                  <a:pos x="8" y="202"/>
                </a:cxn>
                <a:cxn ang="0">
                  <a:pos x="8" y="205"/>
                </a:cxn>
                <a:cxn ang="0">
                  <a:pos x="8" y="207"/>
                </a:cxn>
                <a:cxn ang="0">
                  <a:pos x="8" y="209"/>
                </a:cxn>
                <a:cxn ang="0">
                  <a:pos x="8" y="209"/>
                </a:cxn>
                <a:cxn ang="0">
                  <a:pos x="9" y="208"/>
                </a:cxn>
                <a:cxn ang="0">
                  <a:pos x="9" y="207"/>
                </a:cxn>
                <a:cxn ang="0">
                  <a:pos x="9" y="204"/>
                </a:cxn>
                <a:cxn ang="0">
                  <a:pos x="9" y="198"/>
                </a:cxn>
                <a:cxn ang="0">
                  <a:pos x="9" y="181"/>
                </a:cxn>
                <a:cxn ang="0">
                  <a:pos x="9" y="154"/>
                </a:cxn>
                <a:cxn ang="0">
                  <a:pos x="10" y="83"/>
                </a:cxn>
                <a:cxn ang="0">
                  <a:pos x="11" y="42"/>
                </a:cxn>
                <a:cxn ang="0">
                  <a:pos x="11" y="20"/>
                </a:cxn>
                <a:cxn ang="0">
                  <a:pos x="11" y="11"/>
                </a:cxn>
                <a:cxn ang="0">
                  <a:pos x="11" y="5"/>
                </a:cxn>
                <a:cxn ang="0">
                  <a:pos x="11" y="1"/>
                </a:cxn>
                <a:cxn ang="0">
                  <a:pos x="11" y="0"/>
                </a:cxn>
                <a:cxn ang="0">
                  <a:pos x="11" y="0"/>
                </a:cxn>
                <a:cxn ang="0">
                  <a:pos x="11" y="0"/>
                </a:cxn>
                <a:cxn ang="0">
                  <a:pos x="11" y="1"/>
                </a:cxn>
                <a:cxn ang="0">
                  <a:pos x="11" y="4"/>
                </a:cxn>
                <a:cxn ang="0">
                  <a:pos x="12" y="10"/>
                </a:cxn>
                <a:cxn ang="0">
                  <a:pos x="12" y="28"/>
                </a:cxn>
                <a:cxn ang="0">
                  <a:pos x="12" y="43"/>
                </a:cxn>
              </a:cxnLst>
              <a:rect l="0" t="0" r="r" b="b"/>
              <a:pathLst>
                <a:path w="12" h="209">
                  <a:moveTo>
                    <a:pt x="0" y="27"/>
                  </a:moveTo>
                  <a:lnTo>
                    <a:pt x="0" y="27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0" y="29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0" y="31"/>
                  </a:lnTo>
                  <a:lnTo>
                    <a:pt x="0" y="32"/>
                  </a:lnTo>
                  <a:lnTo>
                    <a:pt x="0" y="33"/>
                  </a:lnTo>
                  <a:lnTo>
                    <a:pt x="1" y="33"/>
                  </a:lnTo>
                  <a:lnTo>
                    <a:pt x="1" y="34"/>
                  </a:lnTo>
                  <a:lnTo>
                    <a:pt x="1" y="36"/>
                  </a:lnTo>
                  <a:lnTo>
                    <a:pt x="1" y="39"/>
                  </a:lnTo>
                  <a:lnTo>
                    <a:pt x="1" y="40"/>
                  </a:lnTo>
                  <a:lnTo>
                    <a:pt x="1" y="40"/>
                  </a:lnTo>
                  <a:lnTo>
                    <a:pt x="1" y="41"/>
                  </a:lnTo>
                  <a:lnTo>
                    <a:pt x="1" y="43"/>
                  </a:lnTo>
                  <a:lnTo>
                    <a:pt x="1" y="48"/>
                  </a:lnTo>
                  <a:lnTo>
                    <a:pt x="1" y="58"/>
                  </a:lnTo>
                  <a:lnTo>
                    <a:pt x="1" y="59"/>
                  </a:lnTo>
                  <a:lnTo>
                    <a:pt x="1" y="59"/>
                  </a:lnTo>
                  <a:lnTo>
                    <a:pt x="1" y="61"/>
                  </a:lnTo>
                  <a:lnTo>
                    <a:pt x="1" y="63"/>
                  </a:lnTo>
                  <a:lnTo>
                    <a:pt x="1" y="69"/>
                  </a:lnTo>
                  <a:lnTo>
                    <a:pt x="1" y="82"/>
                  </a:lnTo>
                  <a:lnTo>
                    <a:pt x="1" y="82"/>
                  </a:lnTo>
                  <a:lnTo>
                    <a:pt x="1" y="83"/>
                  </a:lnTo>
                  <a:lnTo>
                    <a:pt x="1" y="85"/>
                  </a:lnTo>
                  <a:lnTo>
                    <a:pt x="1" y="89"/>
                  </a:lnTo>
                  <a:lnTo>
                    <a:pt x="1" y="96"/>
                  </a:lnTo>
                  <a:lnTo>
                    <a:pt x="2" y="111"/>
                  </a:lnTo>
                  <a:lnTo>
                    <a:pt x="2" y="112"/>
                  </a:lnTo>
                  <a:lnTo>
                    <a:pt x="2" y="113"/>
                  </a:lnTo>
                  <a:lnTo>
                    <a:pt x="2" y="114"/>
                  </a:lnTo>
                  <a:lnTo>
                    <a:pt x="2" y="118"/>
                  </a:lnTo>
                  <a:lnTo>
                    <a:pt x="2" y="125"/>
                  </a:lnTo>
                  <a:lnTo>
                    <a:pt x="2" y="140"/>
                  </a:lnTo>
                  <a:lnTo>
                    <a:pt x="2" y="141"/>
                  </a:lnTo>
                  <a:lnTo>
                    <a:pt x="2" y="141"/>
                  </a:lnTo>
                  <a:lnTo>
                    <a:pt x="2" y="143"/>
                  </a:lnTo>
                  <a:lnTo>
                    <a:pt x="2" y="147"/>
                  </a:lnTo>
                  <a:lnTo>
                    <a:pt x="2" y="153"/>
                  </a:lnTo>
                  <a:lnTo>
                    <a:pt x="2" y="154"/>
                  </a:lnTo>
                  <a:lnTo>
                    <a:pt x="2" y="155"/>
                  </a:lnTo>
                  <a:lnTo>
                    <a:pt x="2" y="156"/>
                  </a:lnTo>
                  <a:lnTo>
                    <a:pt x="2" y="159"/>
                  </a:lnTo>
                  <a:lnTo>
                    <a:pt x="2" y="165"/>
                  </a:lnTo>
                  <a:lnTo>
                    <a:pt x="2" y="166"/>
                  </a:lnTo>
                  <a:lnTo>
                    <a:pt x="2" y="167"/>
                  </a:lnTo>
                  <a:lnTo>
                    <a:pt x="2" y="168"/>
                  </a:lnTo>
                  <a:lnTo>
                    <a:pt x="2" y="171"/>
                  </a:lnTo>
                  <a:lnTo>
                    <a:pt x="2" y="175"/>
                  </a:lnTo>
                  <a:lnTo>
                    <a:pt x="2" y="176"/>
                  </a:lnTo>
                  <a:lnTo>
                    <a:pt x="2" y="177"/>
                  </a:lnTo>
                  <a:lnTo>
                    <a:pt x="2" y="178"/>
                  </a:lnTo>
                  <a:lnTo>
                    <a:pt x="2" y="180"/>
                  </a:lnTo>
                  <a:lnTo>
                    <a:pt x="3" y="184"/>
                  </a:lnTo>
                  <a:lnTo>
                    <a:pt x="3" y="184"/>
                  </a:lnTo>
                  <a:lnTo>
                    <a:pt x="3" y="185"/>
                  </a:lnTo>
                  <a:lnTo>
                    <a:pt x="3" y="186"/>
                  </a:lnTo>
                  <a:lnTo>
                    <a:pt x="3" y="187"/>
                  </a:lnTo>
                  <a:lnTo>
                    <a:pt x="3" y="188"/>
                  </a:lnTo>
                  <a:lnTo>
                    <a:pt x="3" y="188"/>
                  </a:lnTo>
                  <a:lnTo>
                    <a:pt x="3" y="189"/>
                  </a:lnTo>
                  <a:lnTo>
                    <a:pt x="3" y="190"/>
                  </a:lnTo>
                  <a:lnTo>
                    <a:pt x="3" y="190"/>
                  </a:lnTo>
                  <a:lnTo>
                    <a:pt x="3" y="191"/>
                  </a:lnTo>
                  <a:lnTo>
                    <a:pt x="3" y="191"/>
                  </a:lnTo>
                  <a:lnTo>
                    <a:pt x="3" y="192"/>
                  </a:lnTo>
                  <a:lnTo>
                    <a:pt x="3" y="192"/>
                  </a:lnTo>
                  <a:lnTo>
                    <a:pt x="3" y="192"/>
                  </a:lnTo>
                  <a:lnTo>
                    <a:pt x="3" y="193"/>
                  </a:lnTo>
                  <a:lnTo>
                    <a:pt x="3" y="193"/>
                  </a:lnTo>
                  <a:lnTo>
                    <a:pt x="3" y="193"/>
                  </a:lnTo>
                  <a:lnTo>
                    <a:pt x="3" y="194"/>
                  </a:lnTo>
                  <a:lnTo>
                    <a:pt x="3" y="194"/>
                  </a:lnTo>
                  <a:lnTo>
                    <a:pt x="3" y="194"/>
                  </a:lnTo>
                  <a:lnTo>
                    <a:pt x="3" y="194"/>
                  </a:lnTo>
                  <a:lnTo>
                    <a:pt x="3" y="194"/>
                  </a:lnTo>
                  <a:lnTo>
                    <a:pt x="3" y="195"/>
                  </a:lnTo>
                  <a:lnTo>
                    <a:pt x="3" y="195"/>
                  </a:lnTo>
                  <a:lnTo>
                    <a:pt x="3" y="195"/>
                  </a:lnTo>
                  <a:lnTo>
                    <a:pt x="3" y="195"/>
                  </a:lnTo>
                  <a:lnTo>
                    <a:pt x="3" y="195"/>
                  </a:lnTo>
                  <a:lnTo>
                    <a:pt x="3" y="195"/>
                  </a:lnTo>
                  <a:lnTo>
                    <a:pt x="3" y="195"/>
                  </a:lnTo>
                  <a:lnTo>
                    <a:pt x="3" y="196"/>
                  </a:lnTo>
                  <a:lnTo>
                    <a:pt x="3" y="196"/>
                  </a:lnTo>
                  <a:lnTo>
                    <a:pt x="3" y="196"/>
                  </a:lnTo>
                  <a:lnTo>
                    <a:pt x="3" y="196"/>
                  </a:lnTo>
                  <a:lnTo>
                    <a:pt x="3" y="196"/>
                  </a:lnTo>
                  <a:lnTo>
                    <a:pt x="3" y="196"/>
                  </a:lnTo>
                  <a:lnTo>
                    <a:pt x="3" y="196"/>
                  </a:lnTo>
                  <a:lnTo>
                    <a:pt x="3" y="196"/>
                  </a:lnTo>
                  <a:lnTo>
                    <a:pt x="3" y="196"/>
                  </a:lnTo>
                  <a:lnTo>
                    <a:pt x="3" y="196"/>
                  </a:lnTo>
                  <a:lnTo>
                    <a:pt x="3" y="196"/>
                  </a:lnTo>
                  <a:lnTo>
                    <a:pt x="3" y="196"/>
                  </a:lnTo>
                  <a:lnTo>
                    <a:pt x="3" y="196"/>
                  </a:lnTo>
                  <a:lnTo>
                    <a:pt x="3" y="196"/>
                  </a:lnTo>
                  <a:lnTo>
                    <a:pt x="3" y="196"/>
                  </a:lnTo>
                  <a:lnTo>
                    <a:pt x="3" y="196"/>
                  </a:lnTo>
                  <a:lnTo>
                    <a:pt x="3" y="196"/>
                  </a:lnTo>
                  <a:lnTo>
                    <a:pt x="3" y="196"/>
                  </a:lnTo>
                  <a:lnTo>
                    <a:pt x="3" y="196"/>
                  </a:lnTo>
                  <a:lnTo>
                    <a:pt x="3" y="196"/>
                  </a:lnTo>
                  <a:lnTo>
                    <a:pt x="3" y="196"/>
                  </a:lnTo>
                  <a:lnTo>
                    <a:pt x="3" y="196"/>
                  </a:lnTo>
                  <a:lnTo>
                    <a:pt x="3" y="195"/>
                  </a:lnTo>
                  <a:lnTo>
                    <a:pt x="3" y="195"/>
                  </a:lnTo>
                  <a:lnTo>
                    <a:pt x="3" y="195"/>
                  </a:lnTo>
                  <a:lnTo>
                    <a:pt x="3" y="195"/>
                  </a:lnTo>
                  <a:lnTo>
                    <a:pt x="3" y="195"/>
                  </a:lnTo>
                  <a:lnTo>
                    <a:pt x="3" y="195"/>
                  </a:lnTo>
                  <a:lnTo>
                    <a:pt x="3" y="194"/>
                  </a:lnTo>
                  <a:lnTo>
                    <a:pt x="3" y="194"/>
                  </a:lnTo>
                  <a:lnTo>
                    <a:pt x="3" y="194"/>
                  </a:lnTo>
                  <a:lnTo>
                    <a:pt x="3" y="194"/>
                  </a:lnTo>
                  <a:lnTo>
                    <a:pt x="3" y="193"/>
                  </a:lnTo>
                  <a:lnTo>
                    <a:pt x="3" y="193"/>
                  </a:lnTo>
                  <a:lnTo>
                    <a:pt x="3" y="193"/>
                  </a:lnTo>
                  <a:lnTo>
                    <a:pt x="3" y="192"/>
                  </a:lnTo>
                  <a:lnTo>
                    <a:pt x="3" y="192"/>
                  </a:lnTo>
                  <a:lnTo>
                    <a:pt x="3" y="191"/>
                  </a:lnTo>
                  <a:lnTo>
                    <a:pt x="3" y="190"/>
                  </a:lnTo>
                  <a:lnTo>
                    <a:pt x="3" y="190"/>
                  </a:lnTo>
                  <a:lnTo>
                    <a:pt x="3" y="190"/>
                  </a:lnTo>
                  <a:lnTo>
                    <a:pt x="3" y="189"/>
                  </a:lnTo>
                  <a:lnTo>
                    <a:pt x="3" y="187"/>
                  </a:lnTo>
                  <a:lnTo>
                    <a:pt x="3" y="187"/>
                  </a:lnTo>
                  <a:lnTo>
                    <a:pt x="3" y="186"/>
                  </a:lnTo>
                  <a:lnTo>
                    <a:pt x="3" y="185"/>
                  </a:lnTo>
                  <a:lnTo>
                    <a:pt x="3" y="183"/>
                  </a:lnTo>
                  <a:lnTo>
                    <a:pt x="3" y="179"/>
                  </a:lnTo>
                  <a:lnTo>
                    <a:pt x="3" y="179"/>
                  </a:lnTo>
                  <a:lnTo>
                    <a:pt x="3" y="178"/>
                  </a:lnTo>
                  <a:lnTo>
                    <a:pt x="3" y="177"/>
                  </a:lnTo>
                  <a:lnTo>
                    <a:pt x="3" y="175"/>
                  </a:lnTo>
                  <a:lnTo>
                    <a:pt x="4" y="169"/>
                  </a:lnTo>
                  <a:lnTo>
                    <a:pt x="4" y="168"/>
                  </a:lnTo>
                  <a:lnTo>
                    <a:pt x="4" y="168"/>
                  </a:lnTo>
                  <a:lnTo>
                    <a:pt x="4" y="167"/>
                  </a:lnTo>
                  <a:lnTo>
                    <a:pt x="4" y="164"/>
                  </a:lnTo>
                  <a:lnTo>
                    <a:pt x="4" y="158"/>
                  </a:lnTo>
                  <a:lnTo>
                    <a:pt x="4" y="145"/>
                  </a:lnTo>
                  <a:lnTo>
                    <a:pt x="4" y="117"/>
                  </a:lnTo>
                  <a:lnTo>
                    <a:pt x="4" y="117"/>
                  </a:lnTo>
                  <a:lnTo>
                    <a:pt x="4" y="116"/>
                  </a:lnTo>
                  <a:lnTo>
                    <a:pt x="4" y="114"/>
                  </a:lnTo>
                  <a:lnTo>
                    <a:pt x="4" y="110"/>
                  </a:lnTo>
                  <a:lnTo>
                    <a:pt x="4" y="103"/>
                  </a:lnTo>
                  <a:lnTo>
                    <a:pt x="4" y="89"/>
                  </a:lnTo>
                  <a:lnTo>
                    <a:pt x="4" y="88"/>
                  </a:lnTo>
                  <a:lnTo>
                    <a:pt x="4" y="87"/>
                  </a:lnTo>
                  <a:lnTo>
                    <a:pt x="4" y="85"/>
                  </a:lnTo>
                  <a:lnTo>
                    <a:pt x="5" y="82"/>
                  </a:lnTo>
                  <a:lnTo>
                    <a:pt x="5" y="75"/>
                  </a:lnTo>
                  <a:lnTo>
                    <a:pt x="5" y="61"/>
                  </a:lnTo>
                  <a:lnTo>
                    <a:pt x="5" y="60"/>
                  </a:lnTo>
                  <a:lnTo>
                    <a:pt x="5" y="60"/>
                  </a:lnTo>
                  <a:lnTo>
                    <a:pt x="5" y="58"/>
                  </a:lnTo>
                  <a:lnTo>
                    <a:pt x="5" y="55"/>
                  </a:lnTo>
                  <a:lnTo>
                    <a:pt x="5" y="48"/>
                  </a:lnTo>
                  <a:lnTo>
                    <a:pt x="5" y="47"/>
                  </a:lnTo>
                  <a:lnTo>
                    <a:pt x="5" y="47"/>
                  </a:lnTo>
                  <a:lnTo>
                    <a:pt x="5" y="45"/>
                  </a:lnTo>
                  <a:lnTo>
                    <a:pt x="5" y="42"/>
                  </a:lnTo>
                  <a:lnTo>
                    <a:pt x="5" y="36"/>
                  </a:lnTo>
                  <a:lnTo>
                    <a:pt x="5" y="36"/>
                  </a:lnTo>
                  <a:lnTo>
                    <a:pt x="5" y="35"/>
                  </a:lnTo>
                  <a:lnTo>
                    <a:pt x="5" y="34"/>
                  </a:lnTo>
                  <a:lnTo>
                    <a:pt x="5" y="32"/>
                  </a:lnTo>
                  <a:lnTo>
                    <a:pt x="5" y="31"/>
                  </a:lnTo>
                  <a:lnTo>
                    <a:pt x="5" y="30"/>
                  </a:lnTo>
                  <a:lnTo>
                    <a:pt x="5" y="29"/>
                  </a:lnTo>
                  <a:lnTo>
                    <a:pt x="5" y="27"/>
                  </a:lnTo>
                  <a:lnTo>
                    <a:pt x="5" y="26"/>
                  </a:lnTo>
                  <a:lnTo>
                    <a:pt x="5" y="26"/>
                  </a:lnTo>
                  <a:lnTo>
                    <a:pt x="5" y="25"/>
                  </a:lnTo>
                  <a:lnTo>
                    <a:pt x="5" y="23"/>
                  </a:lnTo>
                  <a:lnTo>
                    <a:pt x="5" y="22"/>
                  </a:lnTo>
                  <a:lnTo>
                    <a:pt x="5" y="22"/>
                  </a:lnTo>
                  <a:lnTo>
                    <a:pt x="5" y="21"/>
                  </a:lnTo>
                  <a:lnTo>
                    <a:pt x="5" y="20"/>
                  </a:lnTo>
                  <a:lnTo>
                    <a:pt x="5" y="19"/>
                  </a:lnTo>
                  <a:lnTo>
                    <a:pt x="5" y="19"/>
                  </a:lnTo>
                  <a:lnTo>
                    <a:pt x="5" y="18"/>
                  </a:lnTo>
                  <a:lnTo>
                    <a:pt x="5" y="18"/>
                  </a:lnTo>
                  <a:lnTo>
                    <a:pt x="5" y="17"/>
                  </a:lnTo>
                  <a:lnTo>
                    <a:pt x="5" y="17"/>
                  </a:lnTo>
                  <a:lnTo>
                    <a:pt x="5" y="17"/>
                  </a:lnTo>
                  <a:lnTo>
                    <a:pt x="5" y="16"/>
                  </a:lnTo>
                  <a:lnTo>
                    <a:pt x="6" y="16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6" y="17"/>
                  </a:lnTo>
                  <a:lnTo>
                    <a:pt x="6" y="17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9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2"/>
                  </a:lnTo>
                  <a:lnTo>
                    <a:pt x="6" y="23"/>
                  </a:lnTo>
                  <a:lnTo>
                    <a:pt x="6" y="24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6" y="30"/>
                  </a:lnTo>
                  <a:lnTo>
                    <a:pt x="6" y="31"/>
                  </a:lnTo>
                  <a:lnTo>
                    <a:pt x="6" y="34"/>
                  </a:lnTo>
                  <a:lnTo>
                    <a:pt x="6" y="39"/>
                  </a:lnTo>
                  <a:lnTo>
                    <a:pt x="6" y="40"/>
                  </a:lnTo>
                  <a:lnTo>
                    <a:pt x="6" y="41"/>
                  </a:lnTo>
                  <a:lnTo>
                    <a:pt x="7" y="42"/>
                  </a:lnTo>
                  <a:lnTo>
                    <a:pt x="7" y="45"/>
                  </a:lnTo>
                  <a:lnTo>
                    <a:pt x="7" y="52"/>
                  </a:lnTo>
                  <a:lnTo>
                    <a:pt x="7" y="53"/>
                  </a:lnTo>
                  <a:lnTo>
                    <a:pt x="7" y="54"/>
                  </a:lnTo>
                  <a:lnTo>
                    <a:pt x="7" y="55"/>
                  </a:lnTo>
                  <a:lnTo>
                    <a:pt x="7" y="59"/>
                  </a:lnTo>
                  <a:lnTo>
                    <a:pt x="7" y="66"/>
                  </a:lnTo>
                  <a:lnTo>
                    <a:pt x="7" y="81"/>
                  </a:lnTo>
                  <a:lnTo>
                    <a:pt x="7" y="114"/>
                  </a:lnTo>
                  <a:lnTo>
                    <a:pt x="7" y="115"/>
                  </a:lnTo>
                  <a:lnTo>
                    <a:pt x="7" y="116"/>
                  </a:lnTo>
                  <a:lnTo>
                    <a:pt x="7" y="118"/>
                  </a:lnTo>
                  <a:lnTo>
                    <a:pt x="7" y="122"/>
                  </a:lnTo>
                  <a:lnTo>
                    <a:pt x="7" y="129"/>
                  </a:lnTo>
                  <a:lnTo>
                    <a:pt x="7" y="144"/>
                  </a:lnTo>
                  <a:lnTo>
                    <a:pt x="7" y="145"/>
                  </a:lnTo>
                  <a:lnTo>
                    <a:pt x="7" y="146"/>
                  </a:lnTo>
                  <a:lnTo>
                    <a:pt x="7" y="148"/>
                  </a:lnTo>
                  <a:lnTo>
                    <a:pt x="7" y="152"/>
                  </a:lnTo>
                  <a:lnTo>
                    <a:pt x="7" y="159"/>
                  </a:lnTo>
                  <a:lnTo>
                    <a:pt x="8" y="171"/>
                  </a:lnTo>
                  <a:lnTo>
                    <a:pt x="8" y="172"/>
                  </a:lnTo>
                  <a:lnTo>
                    <a:pt x="8" y="173"/>
                  </a:lnTo>
                  <a:lnTo>
                    <a:pt x="8" y="175"/>
                  </a:lnTo>
                  <a:lnTo>
                    <a:pt x="8" y="178"/>
                  </a:lnTo>
                  <a:lnTo>
                    <a:pt x="8" y="184"/>
                  </a:lnTo>
                  <a:lnTo>
                    <a:pt x="8" y="185"/>
                  </a:lnTo>
                  <a:lnTo>
                    <a:pt x="8" y="185"/>
                  </a:lnTo>
                  <a:lnTo>
                    <a:pt x="8" y="187"/>
                  </a:lnTo>
                  <a:lnTo>
                    <a:pt x="8" y="189"/>
                  </a:lnTo>
                  <a:lnTo>
                    <a:pt x="8" y="194"/>
                  </a:lnTo>
                  <a:lnTo>
                    <a:pt x="8" y="195"/>
                  </a:lnTo>
                  <a:lnTo>
                    <a:pt x="8" y="195"/>
                  </a:lnTo>
                  <a:lnTo>
                    <a:pt x="8" y="196"/>
                  </a:lnTo>
                  <a:lnTo>
                    <a:pt x="8" y="198"/>
                  </a:lnTo>
                  <a:lnTo>
                    <a:pt x="8" y="199"/>
                  </a:lnTo>
                  <a:lnTo>
                    <a:pt x="8" y="199"/>
                  </a:lnTo>
                  <a:lnTo>
                    <a:pt x="8" y="200"/>
                  </a:lnTo>
                  <a:lnTo>
                    <a:pt x="8" y="202"/>
                  </a:lnTo>
                  <a:lnTo>
                    <a:pt x="8" y="202"/>
                  </a:lnTo>
                  <a:lnTo>
                    <a:pt x="8" y="202"/>
                  </a:lnTo>
                  <a:lnTo>
                    <a:pt x="8" y="203"/>
                  </a:lnTo>
                  <a:lnTo>
                    <a:pt x="8" y="204"/>
                  </a:lnTo>
                  <a:lnTo>
                    <a:pt x="8" y="204"/>
                  </a:lnTo>
                  <a:lnTo>
                    <a:pt x="8" y="205"/>
                  </a:lnTo>
                  <a:lnTo>
                    <a:pt x="8" y="205"/>
                  </a:lnTo>
                  <a:lnTo>
                    <a:pt x="8" y="205"/>
                  </a:lnTo>
                  <a:lnTo>
                    <a:pt x="8" y="206"/>
                  </a:lnTo>
                  <a:lnTo>
                    <a:pt x="8" y="206"/>
                  </a:lnTo>
                  <a:lnTo>
                    <a:pt x="8" y="206"/>
                  </a:lnTo>
                  <a:lnTo>
                    <a:pt x="8" y="207"/>
                  </a:lnTo>
                  <a:lnTo>
                    <a:pt x="8" y="207"/>
                  </a:lnTo>
                  <a:lnTo>
                    <a:pt x="8" y="207"/>
                  </a:lnTo>
                  <a:lnTo>
                    <a:pt x="8" y="207"/>
                  </a:lnTo>
                  <a:lnTo>
                    <a:pt x="8" y="207"/>
                  </a:lnTo>
                  <a:lnTo>
                    <a:pt x="8" y="208"/>
                  </a:lnTo>
                  <a:lnTo>
                    <a:pt x="8" y="208"/>
                  </a:lnTo>
                  <a:lnTo>
                    <a:pt x="8" y="208"/>
                  </a:lnTo>
                  <a:lnTo>
                    <a:pt x="8" y="208"/>
                  </a:lnTo>
                  <a:lnTo>
                    <a:pt x="8" y="208"/>
                  </a:lnTo>
                  <a:lnTo>
                    <a:pt x="8" y="208"/>
                  </a:lnTo>
                  <a:lnTo>
                    <a:pt x="8" y="208"/>
                  </a:lnTo>
                  <a:lnTo>
                    <a:pt x="8" y="209"/>
                  </a:lnTo>
                  <a:lnTo>
                    <a:pt x="8" y="209"/>
                  </a:lnTo>
                  <a:lnTo>
                    <a:pt x="8" y="209"/>
                  </a:lnTo>
                  <a:lnTo>
                    <a:pt x="8" y="209"/>
                  </a:lnTo>
                  <a:lnTo>
                    <a:pt x="8" y="209"/>
                  </a:lnTo>
                  <a:lnTo>
                    <a:pt x="8" y="209"/>
                  </a:lnTo>
                  <a:lnTo>
                    <a:pt x="8" y="209"/>
                  </a:lnTo>
                  <a:lnTo>
                    <a:pt x="8" y="209"/>
                  </a:lnTo>
                  <a:lnTo>
                    <a:pt x="8" y="209"/>
                  </a:lnTo>
                  <a:lnTo>
                    <a:pt x="8" y="209"/>
                  </a:lnTo>
                  <a:lnTo>
                    <a:pt x="8" y="209"/>
                  </a:lnTo>
                  <a:lnTo>
                    <a:pt x="9" y="209"/>
                  </a:lnTo>
                  <a:lnTo>
                    <a:pt x="9" y="209"/>
                  </a:lnTo>
                  <a:lnTo>
                    <a:pt x="9" y="209"/>
                  </a:lnTo>
                  <a:lnTo>
                    <a:pt x="9" y="209"/>
                  </a:lnTo>
                  <a:lnTo>
                    <a:pt x="9" y="209"/>
                  </a:lnTo>
                  <a:lnTo>
                    <a:pt x="9" y="208"/>
                  </a:lnTo>
                  <a:lnTo>
                    <a:pt x="9" y="208"/>
                  </a:lnTo>
                  <a:lnTo>
                    <a:pt x="9" y="208"/>
                  </a:lnTo>
                  <a:lnTo>
                    <a:pt x="9" y="208"/>
                  </a:lnTo>
                  <a:lnTo>
                    <a:pt x="9" y="208"/>
                  </a:lnTo>
                  <a:lnTo>
                    <a:pt x="9" y="208"/>
                  </a:lnTo>
                  <a:lnTo>
                    <a:pt x="9" y="208"/>
                  </a:lnTo>
                  <a:lnTo>
                    <a:pt x="9" y="208"/>
                  </a:lnTo>
                  <a:lnTo>
                    <a:pt x="9" y="207"/>
                  </a:lnTo>
                  <a:lnTo>
                    <a:pt x="9" y="207"/>
                  </a:lnTo>
                  <a:lnTo>
                    <a:pt x="9" y="207"/>
                  </a:lnTo>
                  <a:lnTo>
                    <a:pt x="9" y="207"/>
                  </a:lnTo>
                  <a:lnTo>
                    <a:pt x="9" y="206"/>
                  </a:lnTo>
                  <a:lnTo>
                    <a:pt x="9" y="206"/>
                  </a:lnTo>
                  <a:lnTo>
                    <a:pt x="9" y="205"/>
                  </a:lnTo>
                  <a:lnTo>
                    <a:pt x="9" y="205"/>
                  </a:lnTo>
                  <a:lnTo>
                    <a:pt x="9" y="204"/>
                  </a:lnTo>
                  <a:lnTo>
                    <a:pt x="9" y="204"/>
                  </a:lnTo>
                  <a:lnTo>
                    <a:pt x="9" y="202"/>
                  </a:lnTo>
                  <a:lnTo>
                    <a:pt x="9" y="202"/>
                  </a:lnTo>
                  <a:lnTo>
                    <a:pt x="9" y="202"/>
                  </a:lnTo>
                  <a:lnTo>
                    <a:pt x="9" y="201"/>
                  </a:lnTo>
                  <a:lnTo>
                    <a:pt x="9" y="199"/>
                  </a:lnTo>
                  <a:lnTo>
                    <a:pt x="9" y="199"/>
                  </a:lnTo>
                  <a:lnTo>
                    <a:pt x="9" y="198"/>
                  </a:lnTo>
                  <a:lnTo>
                    <a:pt x="9" y="198"/>
                  </a:lnTo>
                  <a:lnTo>
                    <a:pt x="9" y="195"/>
                  </a:lnTo>
                  <a:lnTo>
                    <a:pt x="9" y="191"/>
                  </a:lnTo>
                  <a:lnTo>
                    <a:pt x="9" y="191"/>
                  </a:lnTo>
                  <a:lnTo>
                    <a:pt x="9" y="190"/>
                  </a:lnTo>
                  <a:lnTo>
                    <a:pt x="9" y="189"/>
                  </a:lnTo>
                  <a:lnTo>
                    <a:pt x="9" y="186"/>
                  </a:lnTo>
                  <a:lnTo>
                    <a:pt x="9" y="181"/>
                  </a:lnTo>
                  <a:lnTo>
                    <a:pt x="9" y="181"/>
                  </a:lnTo>
                  <a:lnTo>
                    <a:pt x="9" y="180"/>
                  </a:lnTo>
                  <a:lnTo>
                    <a:pt x="9" y="179"/>
                  </a:lnTo>
                  <a:lnTo>
                    <a:pt x="9" y="175"/>
                  </a:lnTo>
                  <a:lnTo>
                    <a:pt x="9" y="169"/>
                  </a:lnTo>
                  <a:lnTo>
                    <a:pt x="9" y="156"/>
                  </a:lnTo>
                  <a:lnTo>
                    <a:pt x="9" y="155"/>
                  </a:lnTo>
                  <a:lnTo>
                    <a:pt x="9" y="154"/>
                  </a:lnTo>
                  <a:lnTo>
                    <a:pt x="10" y="152"/>
                  </a:lnTo>
                  <a:lnTo>
                    <a:pt x="10" y="148"/>
                  </a:lnTo>
                  <a:lnTo>
                    <a:pt x="10" y="140"/>
                  </a:lnTo>
                  <a:lnTo>
                    <a:pt x="10" y="123"/>
                  </a:lnTo>
                  <a:lnTo>
                    <a:pt x="10" y="87"/>
                  </a:lnTo>
                  <a:lnTo>
                    <a:pt x="10" y="86"/>
                  </a:lnTo>
                  <a:lnTo>
                    <a:pt x="10" y="85"/>
                  </a:lnTo>
                  <a:lnTo>
                    <a:pt x="10" y="83"/>
                  </a:lnTo>
                  <a:lnTo>
                    <a:pt x="10" y="79"/>
                  </a:lnTo>
                  <a:lnTo>
                    <a:pt x="10" y="71"/>
                  </a:lnTo>
                  <a:lnTo>
                    <a:pt x="10" y="56"/>
                  </a:lnTo>
                  <a:lnTo>
                    <a:pt x="10" y="55"/>
                  </a:lnTo>
                  <a:lnTo>
                    <a:pt x="10" y="54"/>
                  </a:lnTo>
                  <a:lnTo>
                    <a:pt x="10" y="52"/>
                  </a:lnTo>
                  <a:lnTo>
                    <a:pt x="10" y="48"/>
                  </a:lnTo>
                  <a:lnTo>
                    <a:pt x="11" y="42"/>
                  </a:lnTo>
                  <a:lnTo>
                    <a:pt x="11" y="29"/>
                  </a:lnTo>
                  <a:lnTo>
                    <a:pt x="11" y="28"/>
                  </a:lnTo>
                  <a:lnTo>
                    <a:pt x="11" y="28"/>
                  </a:lnTo>
                  <a:lnTo>
                    <a:pt x="11" y="26"/>
                  </a:lnTo>
                  <a:lnTo>
                    <a:pt x="11" y="23"/>
                  </a:lnTo>
                  <a:lnTo>
                    <a:pt x="11" y="22"/>
                  </a:lnTo>
                  <a:lnTo>
                    <a:pt x="11" y="22"/>
                  </a:lnTo>
                  <a:lnTo>
                    <a:pt x="11" y="20"/>
                  </a:lnTo>
                  <a:lnTo>
                    <a:pt x="11" y="18"/>
                  </a:lnTo>
                  <a:lnTo>
                    <a:pt x="11" y="17"/>
                  </a:lnTo>
                  <a:lnTo>
                    <a:pt x="11" y="16"/>
                  </a:lnTo>
                  <a:lnTo>
                    <a:pt x="11" y="15"/>
                  </a:lnTo>
                  <a:lnTo>
                    <a:pt x="11" y="13"/>
                  </a:lnTo>
                  <a:lnTo>
                    <a:pt x="11" y="12"/>
                  </a:lnTo>
                  <a:lnTo>
                    <a:pt x="11" y="12"/>
                  </a:lnTo>
                  <a:lnTo>
                    <a:pt x="11" y="11"/>
                  </a:lnTo>
                  <a:lnTo>
                    <a:pt x="11" y="9"/>
                  </a:lnTo>
                  <a:lnTo>
                    <a:pt x="11" y="8"/>
                  </a:lnTo>
                  <a:lnTo>
                    <a:pt x="11" y="8"/>
                  </a:lnTo>
                  <a:lnTo>
                    <a:pt x="11" y="7"/>
                  </a:lnTo>
                  <a:lnTo>
                    <a:pt x="11" y="7"/>
                  </a:lnTo>
                  <a:lnTo>
                    <a:pt x="11" y="6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11" y="4"/>
                  </a:lnTo>
                  <a:lnTo>
                    <a:pt x="11" y="3"/>
                  </a:lnTo>
                  <a:lnTo>
                    <a:pt x="11" y="3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3"/>
                  </a:lnTo>
                  <a:lnTo>
                    <a:pt x="11" y="3"/>
                  </a:lnTo>
                  <a:lnTo>
                    <a:pt x="11" y="3"/>
                  </a:lnTo>
                  <a:lnTo>
                    <a:pt x="11" y="4"/>
                  </a:lnTo>
                  <a:lnTo>
                    <a:pt x="11" y="4"/>
                  </a:lnTo>
                  <a:lnTo>
                    <a:pt x="11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7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2" y="10"/>
                  </a:lnTo>
                  <a:lnTo>
                    <a:pt x="12" y="11"/>
                  </a:lnTo>
                  <a:lnTo>
                    <a:pt x="12" y="13"/>
                  </a:lnTo>
                  <a:lnTo>
                    <a:pt x="12" y="17"/>
                  </a:lnTo>
                  <a:lnTo>
                    <a:pt x="12" y="18"/>
                  </a:lnTo>
                  <a:lnTo>
                    <a:pt x="12" y="18"/>
                  </a:lnTo>
                  <a:lnTo>
                    <a:pt x="12" y="20"/>
                  </a:lnTo>
                  <a:lnTo>
                    <a:pt x="12" y="22"/>
                  </a:lnTo>
                  <a:lnTo>
                    <a:pt x="12" y="28"/>
                  </a:lnTo>
                  <a:lnTo>
                    <a:pt x="12" y="28"/>
                  </a:lnTo>
                  <a:lnTo>
                    <a:pt x="12" y="29"/>
                  </a:lnTo>
                  <a:lnTo>
                    <a:pt x="12" y="31"/>
                  </a:lnTo>
                  <a:lnTo>
                    <a:pt x="12" y="34"/>
                  </a:lnTo>
                  <a:lnTo>
                    <a:pt x="12" y="40"/>
                  </a:lnTo>
                  <a:lnTo>
                    <a:pt x="12" y="41"/>
                  </a:lnTo>
                  <a:lnTo>
                    <a:pt x="12" y="42"/>
                  </a:lnTo>
                  <a:lnTo>
                    <a:pt x="12" y="43"/>
                  </a:lnTo>
                  <a:lnTo>
                    <a:pt x="12" y="47"/>
                  </a:lnTo>
                  <a:lnTo>
                    <a:pt x="12" y="54"/>
                  </a:lnTo>
                  <a:lnTo>
                    <a:pt x="12" y="70"/>
                  </a:lnTo>
                  <a:lnTo>
                    <a:pt x="12" y="71"/>
                  </a:lnTo>
                </a:path>
              </a:pathLst>
            </a:custGeom>
            <a:noFill/>
            <a:ln w="3175" cap="sq">
              <a:solidFill>
                <a:srgbClr val="008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20" name="Freeform 153"/>
            <p:cNvSpPr>
              <a:spLocks/>
            </p:cNvSpPr>
            <p:nvPr/>
          </p:nvSpPr>
          <p:spPr bwMode="auto">
            <a:xfrm>
              <a:off x="2011016" y="3565079"/>
              <a:ext cx="19050" cy="411163"/>
            </a:xfrm>
            <a:custGeom>
              <a:avLst/>
              <a:gdLst/>
              <a:ahLst/>
              <a:cxnLst>
                <a:cxn ang="0">
                  <a:pos x="1" y="134"/>
                </a:cxn>
                <a:cxn ang="0">
                  <a:pos x="1" y="178"/>
                </a:cxn>
                <a:cxn ang="0">
                  <a:pos x="1" y="203"/>
                </a:cxn>
                <a:cxn ang="0">
                  <a:pos x="2" y="226"/>
                </a:cxn>
                <a:cxn ang="0">
                  <a:pos x="2" y="236"/>
                </a:cxn>
                <a:cxn ang="0">
                  <a:pos x="2" y="240"/>
                </a:cxn>
                <a:cxn ang="0">
                  <a:pos x="2" y="245"/>
                </a:cxn>
                <a:cxn ang="0">
                  <a:pos x="2" y="246"/>
                </a:cxn>
                <a:cxn ang="0">
                  <a:pos x="2" y="246"/>
                </a:cxn>
                <a:cxn ang="0">
                  <a:pos x="2" y="246"/>
                </a:cxn>
                <a:cxn ang="0">
                  <a:pos x="2" y="245"/>
                </a:cxn>
                <a:cxn ang="0">
                  <a:pos x="2" y="242"/>
                </a:cxn>
                <a:cxn ang="0">
                  <a:pos x="3" y="236"/>
                </a:cxn>
                <a:cxn ang="0">
                  <a:pos x="3" y="226"/>
                </a:cxn>
                <a:cxn ang="0">
                  <a:pos x="3" y="208"/>
                </a:cxn>
                <a:cxn ang="0">
                  <a:pos x="3" y="151"/>
                </a:cxn>
                <a:cxn ang="0">
                  <a:pos x="4" y="108"/>
                </a:cxn>
                <a:cxn ang="0">
                  <a:pos x="4" y="65"/>
                </a:cxn>
                <a:cxn ang="0">
                  <a:pos x="4" y="42"/>
                </a:cxn>
                <a:cxn ang="0">
                  <a:pos x="4" y="30"/>
                </a:cxn>
                <a:cxn ang="0">
                  <a:pos x="4" y="22"/>
                </a:cxn>
                <a:cxn ang="0">
                  <a:pos x="5" y="16"/>
                </a:cxn>
                <a:cxn ang="0">
                  <a:pos x="5" y="13"/>
                </a:cxn>
                <a:cxn ang="0">
                  <a:pos x="5" y="12"/>
                </a:cxn>
                <a:cxn ang="0">
                  <a:pos x="5" y="12"/>
                </a:cxn>
                <a:cxn ang="0">
                  <a:pos x="5" y="13"/>
                </a:cxn>
                <a:cxn ang="0">
                  <a:pos x="5" y="14"/>
                </a:cxn>
                <a:cxn ang="0">
                  <a:pos x="5" y="18"/>
                </a:cxn>
                <a:cxn ang="0">
                  <a:pos x="5" y="30"/>
                </a:cxn>
                <a:cxn ang="0">
                  <a:pos x="6" y="46"/>
                </a:cxn>
                <a:cxn ang="0">
                  <a:pos x="6" y="91"/>
                </a:cxn>
                <a:cxn ang="0">
                  <a:pos x="7" y="173"/>
                </a:cxn>
                <a:cxn ang="0">
                  <a:pos x="7" y="214"/>
                </a:cxn>
                <a:cxn ang="0">
                  <a:pos x="7" y="239"/>
                </a:cxn>
                <a:cxn ang="0">
                  <a:pos x="7" y="249"/>
                </a:cxn>
                <a:cxn ang="0">
                  <a:pos x="7" y="254"/>
                </a:cxn>
                <a:cxn ang="0">
                  <a:pos x="7" y="257"/>
                </a:cxn>
                <a:cxn ang="0">
                  <a:pos x="7" y="258"/>
                </a:cxn>
                <a:cxn ang="0">
                  <a:pos x="8" y="259"/>
                </a:cxn>
                <a:cxn ang="0">
                  <a:pos x="8" y="258"/>
                </a:cxn>
                <a:cxn ang="0">
                  <a:pos x="8" y="257"/>
                </a:cxn>
                <a:cxn ang="0">
                  <a:pos x="8" y="254"/>
                </a:cxn>
                <a:cxn ang="0">
                  <a:pos x="8" y="248"/>
                </a:cxn>
                <a:cxn ang="0">
                  <a:pos x="8" y="238"/>
                </a:cxn>
                <a:cxn ang="0">
                  <a:pos x="8" y="210"/>
                </a:cxn>
                <a:cxn ang="0">
                  <a:pos x="9" y="112"/>
                </a:cxn>
                <a:cxn ang="0">
                  <a:pos x="10" y="67"/>
                </a:cxn>
                <a:cxn ang="0">
                  <a:pos x="10" y="34"/>
                </a:cxn>
                <a:cxn ang="0">
                  <a:pos x="10" y="21"/>
                </a:cxn>
                <a:cxn ang="0">
                  <a:pos x="10" y="10"/>
                </a:cxn>
                <a:cxn ang="0">
                  <a:pos x="10" y="6"/>
                </a:cxn>
                <a:cxn ang="0">
                  <a:pos x="10" y="3"/>
                </a:cxn>
                <a:cxn ang="0">
                  <a:pos x="10" y="1"/>
                </a:cxn>
                <a:cxn ang="0">
                  <a:pos x="11" y="0"/>
                </a:cxn>
                <a:cxn ang="0">
                  <a:pos x="11" y="1"/>
                </a:cxn>
                <a:cxn ang="0">
                  <a:pos x="11" y="2"/>
                </a:cxn>
                <a:cxn ang="0">
                  <a:pos x="11" y="6"/>
                </a:cxn>
                <a:cxn ang="0">
                  <a:pos x="11" y="13"/>
                </a:cxn>
                <a:cxn ang="0">
                  <a:pos x="11" y="37"/>
                </a:cxn>
                <a:cxn ang="0">
                  <a:pos x="11" y="59"/>
                </a:cxn>
                <a:cxn ang="0">
                  <a:pos x="12" y="116"/>
                </a:cxn>
                <a:cxn ang="0">
                  <a:pos x="12" y="181"/>
                </a:cxn>
              </a:cxnLst>
              <a:rect l="0" t="0" r="r" b="b"/>
              <a:pathLst>
                <a:path w="12" h="259">
                  <a:moveTo>
                    <a:pt x="0" y="96"/>
                  </a:moveTo>
                  <a:lnTo>
                    <a:pt x="0" y="97"/>
                  </a:lnTo>
                  <a:lnTo>
                    <a:pt x="0" y="99"/>
                  </a:lnTo>
                  <a:lnTo>
                    <a:pt x="0" y="104"/>
                  </a:lnTo>
                  <a:lnTo>
                    <a:pt x="0" y="113"/>
                  </a:lnTo>
                  <a:lnTo>
                    <a:pt x="1" y="132"/>
                  </a:lnTo>
                  <a:lnTo>
                    <a:pt x="1" y="133"/>
                  </a:lnTo>
                  <a:lnTo>
                    <a:pt x="1" y="134"/>
                  </a:lnTo>
                  <a:lnTo>
                    <a:pt x="1" y="137"/>
                  </a:lnTo>
                  <a:lnTo>
                    <a:pt x="1" y="141"/>
                  </a:lnTo>
                  <a:lnTo>
                    <a:pt x="1" y="151"/>
                  </a:lnTo>
                  <a:lnTo>
                    <a:pt x="1" y="169"/>
                  </a:lnTo>
                  <a:lnTo>
                    <a:pt x="1" y="170"/>
                  </a:lnTo>
                  <a:lnTo>
                    <a:pt x="1" y="171"/>
                  </a:lnTo>
                  <a:lnTo>
                    <a:pt x="1" y="173"/>
                  </a:lnTo>
                  <a:lnTo>
                    <a:pt x="1" y="178"/>
                  </a:lnTo>
                  <a:lnTo>
                    <a:pt x="1" y="186"/>
                  </a:lnTo>
                  <a:lnTo>
                    <a:pt x="1" y="187"/>
                  </a:lnTo>
                  <a:lnTo>
                    <a:pt x="1" y="188"/>
                  </a:lnTo>
                  <a:lnTo>
                    <a:pt x="1" y="190"/>
                  </a:lnTo>
                  <a:lnTo>
                    <a:pt x="1" y="193"/>
                  </a:lnTo>
                  <a:lnTo>
                    <a:pt x="1" y="201"/>
                  </a:lnTo>
                  <a:lnTo>
                    <a:pt x="1" y="202"/>
                  </a:lnTo>
                  <a:lnTo>
                    <a:pt x="1" y="203"/>
                  </a:lnTo>
                  <a:lnTo>
                    <a:pt x="1" y="204"/>
                  </a:lnTo>
                  <a:lnTo>
                    <a:pt x="1" y="208"/>
                  </a:lnTo>
                  <a:lnTo>
                    <a:pt x="1" y="214"/>
                  </a:lnTo>
                  <a:lnTo>
                    <a:pt x="1" y="215"/>
                  </a:lnTo>
                  <a:lnTo>
                    <a:pt x="1" y="216"/>
                  </a:lnTo>
                  <a:lnTo>
                    <a:pt x="1" y="217"/>
                  </a:lnTo>
                  <a:lnTo>
                    <a:pt x="1" y="220"/>
                  </a:lnTo>
                  <a:lnTo>
                    <a:pt x="2" y="226"/>
                  </a:lnTo>
                  <a:lnTo>
                    <a:pt x="2" y="227"/>
                  </a:lnTo>
                  <a:lnTo>
                    <a:pt x="2" y="227"/>
                  </a:lnTo>
                  <a:lnTo>
                    <a:pt x="2" y="229"/>
                  </a:lnTo>
                  <a:lnTo>
                    <a:pt x="2" y="231"/>
                  </a:lnTo>
                  <a:lnTo>
                    <a:pt x="2" y="232"/>
                  </a:lnTo>
                  <a:lnTo>
                    <a:pt x="2" y="232"/>
                  </a:lnTo>
                  <a:lnTo>
                    <a:pt x="2" y="234"/>
                  </a:lnTo>
                  <a:lnTo>
                    <a:pt x="2" y="236"/>
                  </a:lnTo>
                  <a:lnTo>
                    <a:pt x="2" y="236"/>
                  </a:lnTo>
                  <a:lnTo>
                    <a:pt x="2" y="237"/>
                  </a:lnTo>
                  <a:lnTo>
                    <a:pt x="2" y="238"/>
                  </a:lnTo>
                  <a:lnTo>
                    <a:pt x="2" y="238"/>
                  </a:lnTo>
                  <a:lnTo>
                    <a:pt x="2" y="238"/>
                  </a:lnTo>
                  <a:lnTo>
                    <a:pt x="2" y="239"/>
                  </a:lnTo>
                  <a:lnTo>
                    <a:pt x="2" y="240"/>
                  </a:lnTo>
                  <a:lnTo>
                    <a:pt x="2" y="240"/>
                  </a:lnTo>
                  <a:lnTo>
                    <a:pt x="2" y="241"/>
                  </a:lnTo>
                  <a:lnTo>
                    <a:pt x="2" y="242"/>
                  </a:lnTo>
                  <a:lnTo>
                    <a:pt x="2" y="243"/>
                  </a:lnTo>
                  <a:lnTo>
                    <a:pt x="2" y="243"/>
                  </a:lnTo>
                  <a:lnTo>
                    <a:pt x="2" y="244"/>
                  </a:lnTo>
                  <a:lnTo>
                    <a:pt x="2" y="244"/>
                  </a:lnTo>
                  <a:lnTo>
                    <a:pt x="2" y="244"/>
                  </a:lnTo>
                  <a:lnTo>
                    <a:pt x="2" y="245"/>
                  </a:lnTo>
                  <a:lnTo>
                    <a:pt x="2" y="245"/>
                  </a:lnTo>
                  <a:lnTo>
                    <a:pt x="2" y="245"/>
                  </a:lnTo>
                  <a:lnTo>
                    <a:pt x="2" y="245"/>
                  </a:lnTo>
                  <a:lnTo>
                    <a:pt x="2" y="245"/>
                  </a:lnTo>
                  <a:lnTo>
                    <a:pt x="2" y="246"/>
                  </a:lnTo>
                  <a:lnTo>
                    <a:pt x="2" y="246"/>
                  </a:lnTo>
                  <a:lnTo>
                    <a:pt x="2" y="246"/>
                  </a:lnTo>
                  <a:lnTo>
                    <a:pt x="2" y="246"/>
                  </a:lnTo>
                  <a:lnTo>
                    <a:pt x="2" y="246"/>
                  </a:lnTo>
                  <a:lnTo>
                    <a:pt x="2" y="246"/>
                  </a:lnTo>
                  <a:lnTo>
                    <a:pt x="2" y="246"/>
                  </a:lnTo>
                  <a:lnTo>
                    <a:pt x="2" y="246"/>
                  </a:lnTo>
                  <a:lnTo>
                    <a:pt x="2" y="246"/>
                  </a:lnTo>
                  <a:lnTo>
                    <a:pt x="2" y="246"/>
                  </a:lnTo>
                  <a:lnTo>
                    <a:pt x="2" y="246"/>
                  </a:lnTo>
                  <a:lnTo>
                    <a:pt x="2" y="246"/>
                  </a:lnTo>
                  <a:lnTo>
                    <a:pt x="2" y="246"/>
                  </a:lnTo>
                  <a:lnTo>
                    <a:pt x="2" y="246"/>
                  </a:lnTo>
                  <a:lnTo>
                    <a:pt x="2" y="246"/>
                  </a:lnTo>
                  <a:lnTo>
                    <a:pt x="2" y="246"/>
                  </a:lnTo>
                  <a:lnTo>
                    <a:pt x="2" y="246"/>
                  </a:lnTo>
                  <a:lnTo>
                    <a:pt x="2" y="246"/>
                  </a:lnTo>
                  <a:lnTo>
                    <a:pt x="2" y="246"/>
                  </a:lnTo>
                  <a:lnTo>
                    <a:pt x="2" y="246"/>
                  </a:lnTo>
                  <a:lnTo>
                    <a:pt x="2" y="246"/>
                  </a:lnTo>
                  <a:lnTo>
                    <a:pt x="2" y="246"/>
                  </a:lnTo>
                  <a:lnTo>
                    <a:pt x="2" y="246"/>
                  </a:lnTo>
                  <a:lnTo>
                    <a:pt x="2" y="246"/>
                  </a:lnTo>
                  <a:lnTo>
                    <a:pt x="2" y="245"/>
                  </a:lnTo>
                  <a:lnTo>
                    <a:pt x="2" y="245"/>
                  </a:lnTo>
                  <a:lnTo>
                    <a:pt x="2" y="245"/>
                  </a:lnTo>
                  <a:lnTo>
                    <a:pt x="2" y="245"/>
                  </a:lnTo>
                  <a:lnTo>
                    <a:pt x="2" y="244"/>
                  </a:lnTo>
                  <a:lnTo>
                    <a:pt x="2" y="244"/>
                  </a:lnTo>
                  <a:lnTo>
                    <a:pt x="2" y="244"/>
                  </a:lnTo>
                  <a:lnTo>
                    <a:pt x="2" y="243"/>
                  </a:lnTo>
                  <a:lnTo>
                    <a:pt x="2" y="243"/>
                  </a:lnTo>
                  <a:lnTo>
                    <a:pt x="2" y="242"/>
                  </a:lnTo>
                  <a:lnTo>
                    <a:pt x="2" y="242"/>
                  </a:lnTo>
                  <a:lnTo>
                    <a:pt x="2" y="242"/>
                  </a:lnTo>
                  <a:lnTo>
                    <a:pt x="2" y="241"/>
                  </a:lnTo>
                  <a:lnTo>
                    <a:pt x="2" y="241"/>
                  </a:lnTo>
                  <a:lnTo>
                    <a:pt x="2" y="240"/>
                  </a:lnTo>
                  <a:lnTo>
                    <a:pt x="2" y="240"/>
                  </a:lnTo>
                  <a:lnTo>
                    <a:pt x="2" y="239"/>
                  </a:lnTo>
                  <a:lnTo>
                    <a:pt x="2" y="238"/>
                  </a:lnTo>
                  <a:lnTo>
                    <a:pt x="3" y="236"/>
                  </a:lnTo>
                  <a:lnTo>
                    <a:pt x="3" y="236"/>
                  </a:lnTo>
                  <a:lnTo>
                    <a:pt x="3" y="235"/>
                  </a:lnTo>
                  <a:lnTo>
                    <a:pt x="3" y="234"/>
                  </a:lnTo>
                  <a:lnTo>
                    <a:pt x="3" y="232"/>
                  </a:lnTo>
                  <a:lnTo>
                    <a:pt x="3" y="231"/>
                  </a:lnTo>
                  <a:lnTo>
                    <a:pt x="3" y="231"/>
                  </a:lnTo>
                  <a:lnTo>
                    <a:pt x="3" y="230"/>
                  </a:lnTo>
                  <a:lnTo>
                    <a:pt x="3" y="227"/>
                  </a:lnTo>
                  <a:lnTo>
                    <a:pt x="3" y="226"/>
                  </a:lnTo>
                  <a:lnTo>
                    <a:pt x="3" y="226"/>
                  </a:lnTo>
                  <a:lnTo>
                    <a:pt x="3" y="224"/>
                  </a:lnTo>
                  <a:lnTo>
                    <a:pt x="3" y="221"/>
                  </a:lnTo>
                  <a:lnTo>
                    <a:pt x="3" y="215"/>
                  </a:lnTo>
                  <a:lnTo>
                    <a:pt x="3" y="214"/>
                  </a:lnTo>
                  <a:lnTo>
                    <a:pt x="3" y="213"/>
                  </a:lnTo>
                  <a:lnTo>
                    <a:pt x="3" y="211"/>
                  </a:lnTo>
                  <a:lnTo>
                    <a:pt x="3" y="208"/>
                  </a:lnTo>
                  <a:lnTo>
                    <a:pt x="3" y="201"/>
                  </a:lnTo>
                  <a:lnTo>
                    <a:pt x="3" y="186"/>
                  </a:lnTo>
                  <a:lnTo>
                    <a:pt x="3" y="185"/>
                  </a:lnTo>
                  <a:lnTo>
                    <a:pt x="3" y="184"/>
                  </a:lnTo>
                  <a:lnTo>
                    <a:pt x="3" y="182"/>
                  </a:lnTo>
                  <a:lnTo>
                    <a:pt x="3" y="177"/>
                  </a:lnTo>
                  <a:lnTo>
                    <a:pt x="3" y="169"/>
                  </a:lnTo>
                  <a:lnTo>
                    <a:pt x="3" y="151"/>
                  </a:lnTo>
                  <a:lnTo>
                    <a:pt x="3" y="150"/>
                  </a:lnTo>
                  <a:lnTo>
                    <a:pt x="3" y="149"/>
                  </a:lnTo>
                  <a:lnTo>
                    <a:pt x="3" y="146"/>
                  </a:lnTo>
                  <a:lnTo>
                    <a:pt x="3" y="141"/>
                  </a:lnTo>
                  <a:lnTo>
                    <a:pt x="3" y="131"/>
                  </a:lnTo>
                  <a:lnTo>
                    <a:pt x="4" y="111"/>
                  </a:lnTo>
                  <a:lnTo>
                    <a:pt x="4" y="110"/>
                  </a:lnTo>
                  <a:lnTo>
                    <a:pt x="4" y="108"/>
                  </a:lnTo>
                  <a:lnTo>
                    <a:pt x="4" y="106"/>
                  </a:lnTo>
                  <a:lnTo>
                    <a:pt x="4" y="101"/>
                  </a:lnTo>
                  <a:lnTo>
                    <a:pt x="4" y="91"/>
                  </a:lnTo>
                  <a:lnTo>
                    <a:pt x="4" y="73"/>
                  </a:lnTo>
                  <a:lnTo>
                    <a:pt x="4" y="72"/>
                  </a:lnTo>
                  <a:lnTo>
                    <a:pt x="4" y="71"/>
                  </a:lnTo>
                  <a:lnTo>
                    <a:pt x="4" y="69"/>
                  </a:lnTo>
                  <a:lnTo>
                    <a:pt x="4" y="65"/>
                  </a:lnTo>
                  <a:lnTo>
                    <a:pt x="4" y="57"/>
                  </a:lnTo>
                  <a:lnTo>
                    <a:pt x="4" y="56"/>
                  </a:lnTo>
                  <a:lnTo>
                    <a:pt x="4" y="55"/>
                  </a:lnTo>
                  <a:lnTo>
                    <a:pt x="4" y="53"/>
                  </a:lnTo>
                  <a:lnTo>
                    <a:pt x="4" y="50"/>
                  </a:lnTo>
                  <a:lnTo>
                    <a:pt x="4" y="43"/>
                  </a:lnTo>
                  <a:lnTo>
                    <a:pt x="4" y="42"/>
                  </a:lnTo>
                  <a:lnTo>
                    <a:pt x="4" y="42"/>
                  </a:lnTo>
                  <a:lnTo>
                    <a:pt x="4" y="40"/>
                  </a:lnTo>
                  <a:lnTo>
                    <a:pt x="4" y="37"/>
                  </a:lnTo>
                  <a:lnTo>
                    <a:pt x="4" y="36"/>
                  </a:lnTo>
                  <a:lnTo>
                    <a:pt x="4" y="36"/>
                  </a:lnTo>
                  <a:lnTo>
                    <a:pt x="4" y="34"/>
                  </a:lnTo>
                  <a:lnTo>
                    <a:pt x="4" y="32"/>
                  </a:lnTo>
                  <a:lnTo>
                    <a:pt x="4" y="31"/>
                  </a:lnTo>
                  <a:lnTo>
                    <a:pt x="4" y="30"/>
                  </a:lnTo>
                  <a:lnTo>
                    <a:pt x="4" y="29"/>
                  </a:lnTo>
                  <a:lnTo>
                    <a:pt x="4" y="27"/>
                  </a:lnTo>
                  <a:lnTo>
                    <a:pt x="4" y="26"/>
                  </a:lnTo>
                  <a:lnTo>
                    <a:pt x="4" y="26"/>
                  </a:lnTo>
                  <a:lnTo>
                    <a:pt x="4" y="25"/>
                  </a:lnTo>
                  <a:lnTo>
                    <a:pt x="4" y="22"/>
                  </a:lnTo>
                  <a:lnTo>
                    <a:pt x="4" y="22"/>
                  </a:lnTo>
                  <a:lnTo>
                    <a:pt x="4" y="22"/>
                  </a:lnTo>
                  <a:lnTo>
                    <a:pt x="4" y="21"/>
                  </a:lnTo>
                  <a:lnTo>
                    <a:pt x="5" y="19"/>
                  </a:lnTo>
                  <a:lnTo>
                    <a:pt x="5" y="19"/>
                  </a:lnTo>
                  <a:lnTo>
                    <a:pt x="5" y="18"/>
                  </a:lnTo>
                  <a:lnTo>
                    <a:pt x="5" y="18"/>
                  </a:lnTo>
                  <a:lnTo>
                    <a:pt x="5" y="16"/>
                  </a:lnTo>
                  <a:lnTo>
                    <a:pt x="5" y="16"/>
                  </a:lnTo>
                  <a:lnTo>
                    <a:pt x="5" y="16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5" y="14"/>
                  </a:lnTo>
                  <a:lnTo>
                    <a:pt x="5" y="14"/>
                  </a:lnTo>
                  <a:lnTo>
                    <a:pt x="5" y="14"/>
                  </a:lnTo>
                  <a:lnTo>
                    <a:pt x="5" y="14"/>
                  </a:lnTo>
                  <a:lnTo>
                    <a:pt x="5" y="13"/>
                  </a:lnTo>
                  <a:lnTo>
                    <a:pt x="5" y="13"/>
                  </a:lnTo>
                  <a:lnTo>
                    <a:pt x="5" y="13"/>
                  </a:lnTo>
                  <a:lnTo>
                    <a:pt x="5" y="13"/>
                  </a:lnTo>
                  <a:lnTo>
                    <a:pt x="5" y="13"/>
                  </a:lnTo>
                  <a:lnTo>
                    <a:pt x="5" y="13"/>
                  </a:lnTo>
                  <a:lnTo>
                    <a:pt x="5" y="13"/>
                  </a:lnTo>
                  <a:lnTo>
                    <a:pt x="5" y="13"/>
                  </a:lnTo>
                  <a:lnTo>
                    <a:pt x="5" y="12"/>
                  </a:lnTo>
                  <a:lnTo>
                    <a:pt x="5" y="12"/>
                  </a:lnTo>
                  <a:lnTo>
                    <a:pt x="5" y="12"/>
                  </a:lnTo>
                  <a:lnTo>
                    <a:pt x="5" y="12"/>
                  </a:lnTo>
                  <a:lnTo>
                    <a:pt x="5" y="12"/>
                  </a:lnTo>
                  <a:lnTo>
                    <a:pt x="5" y="12"/>
                  </a:lnTo>
                  <a:lnTo>
                    <a:pt x="5" y="12"/>
                  </a:lnTo>
                  <a:lnTo>
                    <a:pt x="5" y="12"/>
                  </a:lnTo>
                  <a:lnTo>
                    <a:pt x="5" y="12"/>
                  </a:lnTo>
                  <a:lnTo>
                    <a:pt x="5" y="12"/>
                  </a:lnTo>
                  <a:lnTo>
                    <a:pt x="5" y="12"/>
                  </a:lnTo>
                  <a:lnTo>
                    <a:pt x="5" y="12"/>
                  </a:lnTo>
                  <a:lnTo>
                    <a:pt x="5" y="12"/>
                  </a:lnTo>
                  <a:lnTo>
                    <a:pt x="5" y="12"/>
                  </a:lnTo>
                  <a:lnTo>
                    <a:pt x="5" y="13"/>
                  </a:lnTo>
                  <a:lnTo>
                    <a:pt x="5" y="13"/>
                  </a:lnTo>
                  <a:lnTo>
                    <a:pt x="5" y="13"/>
                  </a:lnTo>
                  <a:lnTo>
                    <a:pt x="5" y="13"/>
                  </a:lnTo>
                  <a:lnTo>
                    <a:pt x="5" y="13"/>
                  </a:lnTo>
                  <a:lnTo>
                    <a:pt x="5" y="13"/>
                  </a:lnTo>
                  <a:lnTo>
                    <a:pt x="5" y="13"/>
                  </a:lnTo>
                  <a:lnTo>
                    <a:pt x="5" y="14"/>
                  </a:lnTo>
                  <a:lnTo>
                    <a:pt x="5" y="14"/>
                  </a:lnTo>
                  <a:lnTo>
                    <a:pt x="5" y="14"/>
                  </a:lnTo>
                  <a:lnTo>
                    <a:pt x="5" y="14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5" y="16"/>
                  </a:lnTo>
                  <a:lnTo>
                    <a:pt x="5" y="16"/>
                  </a:lnTo>
                  <a:lnTo>
                    <a:pt x="5" y="17"/>
                  </a:lnTo>
                  <a:lnTo>
                    <a:pt x="5" y="18"/>
                  </a:lnTo>
                  <a:lnTo>
                    <a:pt x="5" y="18"/>
                  </a:lnTo>
                  <a:lnTo>
                    <a:pt x="5" y="18"/>
                  </a:lnTo>
                  <a:lnTo>
                    <a:pt x="5" y="19"/>
                  </a:lnTo>
                  <a:lnTo>
                    <a:pt x="5" y="21"/>
                  </a:lnTo>
                  <a:lnTo>
                    <a:pt x="5" y="21"/>
                  </a:lnTo>
                  <a:lnTo>
                    <a:pt x="5" y="22"/>
                  </a:lnTo>
                  <a:lnTo>
                    <a:pt x="5" y="23"/>
                  </a:lnTo>
                  <a:lnTo>
                    <a:pt x="5" y="25"/>
                  </a:lnTo>
                  <a:lnTo>
                    <a:pt x="5" y="30"/>
                  </a:lnTo>
                  <a:lnTo>
                    <a:pt x="5" y="31"/>
                  </a:lnTo>
                  <a:lnTo>
                    <a:pt x="5" y="32"/>
                  </a:lnTo>
                  <a:lnTo>
                    <a:pt x="5" y="33"/>
                  </a:lnTo>
                  <a:lnTo>
                    <a:pt x="5" y="36"/>
                  </a:lnTo>
                  <a:lnTo>
                    <a:pt x="6" y="42"/>
                  </a:lnTo>
                  <a:lnTo>
                    <a:pt x="6" y="43"/>
                  </a:lnTo>
                  <a:lnTo>
                    <a:pt x="6" y="44"/>
                  </a:lnTo>
                  <a:lnTo>
                    <a:pt x="6" y="46"/>
                  </a:lnTo>
                  <a:lnTo>
                    <a:pt x="6" y="50"/>
                  </a:lnTo>
                  <a:lnTo>
                    <a:pt x="6" y="57"/>
                  </a:lnTo>
                  <a:lnTo>
                    <a:pt x="6" y="59"/>
                  </a:lnTo>
                  <a:lnTo>
                    <a:pt x="6" y="60"/>
                  </a:lnTo>
                  <a:lnTo>
                    <a:pt x="6" y="61"/>
                  </a:lnTo>
                  <a:lnTo>
                    <a:pt x="6" y="65"/>
                  </a:lnTo>
                  <a:lnTo>
                    <a:pt x="6" y="74"/>
                  </a:lnTo>
                  <a:lnTo>
                    <a:pt x="6" y="91"/>
                  </a:lnTo>
                  <a:lnTo>
                    <a:pt x="6" y="130"/>
                  </a:lnTo>
                  <a:lnTo>
                    <a:pt x="6" y="131"/>
                  </a:lnTo>
                  <a:lnTo>
                    <a:pt x="6" y="132"/>
                  </a:lnTo>
                  <a:lnTo>
                    <a:pt x="6" y="135"/>
                  </a:lnTo>
                  <a:lnTo>
                    <a:pt x="6" y="140"/>
                  </a:lnTo>
                  <a:lnTo>
                    <a:pt x="6" y="151"/>
                  </a:lnTo>
                  <a:lnTo>
                    <a:pt x="7" y="172"/>
                  </a:lnTo>
                  <a:lnTo>
                    <a:pt x="7" y="173"/>
                  </a:lnTo>
                  <a:lnTo>
                    <a:pt x="7" y="174"/>
                  </a:lnTo>
                  <a:lnTo>
                    <a:pt x="7" y="177"/>
                  </a:lnTo>
                  <a:lnTo>
                    <a:pt x="7" y="182"/>
                  </a:lnTo>
                  <a:lnTo>
                    <a:pt x="7" y="191"/>
                  </a:lnTo>
                  <a:lnTo>
                    <a:pt x="7" y="209"/>
                  </a:lnTo>
                  <a:lnTo>
                    <a:pt x="7" y="210"/>
                  </a:lnTo>
                  <a:lnTo>
                    <a:pt x="7" y="211"/>
                  </a:lnTo>
                  <a:lnTo>
                    <a:pt x="7" y="214"/>
                  </a:lnTo>
                  <a:lnTo>
                    <a:pt x="7" y="218"/>
                  </a:lnTo>
                  <a:lnTo>
                    <a:pt x="7" y="225"/>
                  </a:lnTo>
                  <a:lnTo>
                    <a:pt x="7" y="226"/>
                  </a:lnTo>
                  <a:lnTo>
                    <a:pt x="7" y="227"/>
                  </a:lnTo>
                  <a:lnTo>
                    <a:pt x="7" y="229"/>
                  </a:lnTo>
                  <a:lnTo>
                    <a:pt x="7" y="232"/>
                  </a:lnTo>
                  <a:lnTo>
                    <a:pt x="7" y="238"/>
                  </a:lnTo>
                  <a:lnTo>
                    <a:pt x="7" y="239"/>
                  </a:lnTo>
                  <a:lnTo>
                    <a:pt x="7" y="239"/>
                  </a:lnTo>
                  <a:lnTo>
                    <a:pt x="7" y="241"/>
                  </a:lnTo>
                  <a:lnTo>
                    <a:pt x="7" y="243"/>
                  </a:lnTo>
                  <a:lnTo>
                    <a:pt x="7" y="244"/>
                  </a:lnTo>
                  <a:lnTo>
                    <a:pt x="7" y="245"/>
                  </a:lnTo>
                  <a:lnTo>
                    <a:pt x="7" y="246"/>
                  </a:lnTo>
                  <a:lnTo>
                    <a:pt x="7" y="248"/>
                  </a:lnTo>
                  <a:lnTo>
                    <a:pt x="7" y="249"/>
                  </a:lnTo>
                  <a:lnTo>
                    <a:pt x="7" y="249"/>
                  </a:lnTo>
                  <a:lnTo>
                    <a:pt x="7" y="250"/>
                  </a:lnTo>
                  <a:lnTo>
                    <a:pt x="7" y="251"/>
                  </a:lnTo>
                  <a:lnTo>
                    <a:pt x="7" y="251"/>
                  </a:lnTo>
                  <a:lnTo>
                    <a:pt x="7" y="252"/>
                  </a:lnTo>
                  <a:lnTo>
                    <a:pt x="7" y="252"/>
                  </a:lnTo>
                  <a:lnTo>
                    <a:pt x="7" y="253"/>
                  </a:lnTo>
                  <a:lnTo>
                    <a:pt x="7" y="254"/>
                  </a:lnTo>
                  <a:lnTo>
                    <a:pt x="7" y="255"/>
                  </a:lnTo>
                  <a:lnTo>
                    <a:pt x="7" y="255"/>
                  </a:lnTo>
                  <a:lnTo>
                    <a:pt x="7" y="256"/>
                  </a:lnTo>
                  <a:lnTo>
                    <a:pt x="7" y="256"/>
                  </a:lnTo>
                  <a:lnTo>
                    <a:pt x="7" y="256"/>
                  </a:lnTo>
                  <a:lnTo>
                    <a:pt x="7" y="257"/>
                  </a:lnTo>
                  <a:lnTo>
                    <a:pt x="7" y="257"/>
                  </a:lnTo>
                  <a:lnTo>
                    <a:pt x="7" y="257"/>
                  </a:lnTo>
                  <a:lnTo>
                    <a:pt x="7" y="257"/>
                  </a:lnTo>
                  <a:lnTo>
                    <a:pt x="7" y="258"/>
                  </a:lnTo>
                  <a:lnTo>
                    <a:pt x="7" y="258"/>
                  </a:lnTo>
                  <a:lnTo>
                    <a:pt x="7" y="258"/>
                  </a:lnTo>
                  <a:lnTo>
                    <a:pt x="7" y="258"/>
                  </a:lnTo>
                  <a:lnTo>
                    <a:pt x="7" y="258"/>
                  </a:lnTo>
                  <a:lnTo>
                    <a:pt x="7" y="258"/>
                  </a:lnTo>
                  <a:lnTo>
                    <a:pt x="7" y="258"/>
                  </a:lnTo>
                  <a:lnTo>
                    <a:pt x="8" y="258"/>
                  </a:lnTo>
                  <a:lnTo>
                    <a:pt x="8" y="258"/>
                  </a:lnTo>
                  <a:lnTo>
                    <a:pt x="8" y="258"/>
                  </a:lnTo>
                  <a:lnTo>
                    <a:pt x="8" y="258"/>
                  </a:lnTo>
                  <a:lnTo>
                    <a:pt x="8" y="259"/>
                  </a:lnTo>
                  <a:lnTo>
                    <a:pt x="8" y="259"/>
                  </a:lnTo>
                  <a:lnTo>
                    <a:pt x="8" y="259"/>
                  </a:lnTo>
                  <a:lnTo>
                    <a:pt x="8" y="259"/>
                  </a:lnTo>
                  <a:lnTo>
                    <a:pt x="8" y="259"/>
                  </a:lnTo>
                  <a:lnTo>
                    <a:pt x="8" y="259"/>
                  </a:lnTo>
                  <a:lnTo>
                    <a:pt x="8" y="258"/>
                  </a:lnTo>
                  <a:lnTo>
                    <a:pt x="8" y="258"/>
                  </a:lnTo>
                  <a:lnTo>
                    <a:pt x="8" y="258"/>
                  </a:lnTo>
                  <a:lnTo>
                    <a:pt x="8" y="258"/>
                  </a:lnTo>
                  <a:lnTo>
                    <a:pt x="8" y="258"/>
                  </a:lnTo>
                  <a:lnTo>
                    <a:pt x="8" y="258"/>
                  </a:lnTo>
                  <a:lnTo>
                    <a:pt x="8" y="258"/>
                  </a:lnTo>
                  <a:lnTo>
                    <a:pt x="8" y="258"/>
                  </a:lnTo>
                  <a:lnTo>
                    <a:pt x="8" y="258"/>
                  </a:lnTo>
                  <a:lnTo>
                    <a:pt x="8" y="258"/>
                  </a:lnTo>
                  <a:lnTo>
                    <a:pt x="8" y="258"/>
                  </a:lnTo>
                  <a:lnTo>
                    <a:pt x="8" y="257"/>
                  </a:lnTo>
                  <a:lnTo>
                    <a:pt x="8" y="257"/>
                  </a:lnTo>
                  <a:lnTo>
                    <a:pt x="8" y="257"/>
                  </a:lnTo>
                  <a:lnTo>
                    <a:pt x="8" y="256"/>
                  </a:lnTo>
                  <a:lnTo>
                    <a:pt x="8" y="256"/>
                  </a:lnTo>
                  <a:lnTo>
                    <a:pt x="8" y="256"/>
                  </a:lnTo>
                  <a:lnTo>
                    <a:pt x="8" y="255"/>
                  </a:lnTo>
                  <a:lnTo>
                    <a:pt x="8" y="255"/>
                  </a:lnTo>
                  <a:lnTo>
                    <a:pt x="8" y="255"/>
                  </a:lnTo>
                  <a:lnTo>
                    <a:pt x="8" y="254"/>
                  </a:lnTo>
                  <a:lnTo>
                    <a:pt x="8" y="254"/>
                  </a:lnTo>
                  <a:lnTo>
                    <a:pt x="8" y="253"/>
                  </a:lnTo>
                  <a:lnTo>
                    <a:pt x="8" y="253"/>
                  </a:lnTo>
                  <a:lnTo>
                    <a:pt x="8" y="252"/>
                  </a:lnTo>
                  <a:lnTo>
                    <a:pt x="8" y="252"/>
                  </a:lnTo>
                  <a:lnTo>
                    <a:pt x="8" y="251"/>
                  </a:lnTo>
                  <a:lnTo>
                    <a:pt x="8" y="249"/>
                  </a:lnTo>
                  <a:lnTo>
                    <a:pt x="8" y="249"/>
                  </a:lnTo>
                  <a:lnTo>
                    <a:pt x="8" y="248"/>
                  </a:lnTo>
                  <a:lnTo>
                    <a:pt x="8" y="247"/>
                  </a:lnTo>
                  <a:lnTo>
                    <a:pt x="8" y="245"/>
                  </a:lnTo>
                  <a:lnTo>
                    <a:pt x="8" y="244"/>
                  </a:lnTo>
                  <a:lnTo>
                    <a:pt x="8" y="243"/>
                  </a:lnTo>
                  <a:lnTo>
                    <a:pt x="8" y="242"/>
                  </a:lnTo>
                  <a:lnTo>
                    <a:pt x="8" y="239"/>
                  </a:lnTo>
                  <a:lnTo>
                    <a:pt x="8" y="238"/>
                  </a:lnTo>
                  <a:lnTo>
                    <a:pt x="8" y="238"/>
                  </a:lnTo>
                  <a:lnTo>
                    <a:pt x="8" y="236"/>
                  </a:lnTo>
                  <a:lnTo>
                    <a:pt x="8" y="233"/>
                  </a:lnTo>
                  <a:lnTo>
                    <a:pt x="8" y="226"/>
                  </a:lnTo>
                  <a:lnTo>
                    <a:pt x="8" y="225"/>
                  </a:lnTo>
                  <a:lnTo>
                    <a:pt x="8" y="224"/>
                  </a:lnTo>
                  <a:lnTo>
                    <a:pt x="8" y="222"/>
                  </a:lnTo>
                  <a:lnTo>
                    <a:pt x="8" y="218"/>
                  </a:lnTo>
                  <a:lnTo>
                    <a:pt x="8" y="210"/>
                  </a:lnTo>
                  <a:lnTo>
                    <a:pt x="9" y="192"/>
                  </a:lnTo>
                  <a:lnTo>
                    <a:pt x="9" y="190"/>
                  </a:lnTo>
                  <a:lnTo>
                    <a:pt x="9" y="189"/>
                  </a:lnTo>
                  <a:lnTo>
                    <a:pt x="9" y="187"/>
                  </a:lnTo>
                  <a:lnTo>
                    <a:pt x="9" y="182"/>
                  </a:lnTo>
                  <a:lnTo>
                    <a:pt x="9" y="173"/>
                  </a:lnTo>
                  <a:lnTo>
                    <a:pt x="9" y="153"/>
                  </a:lnTo>
                  <a:lnTo>
                    <a:pt x="9" y="112"/>
                  </a:lnTo>
                  <a:lnTo>
                    <a:pt x="9" y="110"/>
                  </a:lnTo>
                  <a:lnTo>
                    <a:pt x="9" y="109"/>
                  </a:lnTo>
                  <a:lnTo>
                    <a:pt x="9" y="106"/>
                  </a:lnTo>
                  <a:lnTo>
                    <a:pt x="9" y="101"/>
                  </a:lnTo>
                  <a:lnTo>
                    <a:pt x="9" y="90"/>
                  </a:lnTo>
                  <a:lnTo>
                    <a:pt x="10" y="69"/>
                  </a:lnTo>
                  <a:lnTo>
                    <a:pt x="10" y="68"/>
                  </a:lnTo>
                  <a:lnTo>
                    <a:pt x="10" y="67"/>
                  </a:lnTo>
                  <a:lnTo>
                    <a:pt x="10" y="64"/>
                  </a:lnTo>
                  <a:lnTo>
                    <a:pt x="10" y="60"/>
                  </a:lnTo>
                  <a:lnTo>
                    <a:pt x="10" y="50"/>
                  </a:lnTo>
                  <a:lnTo>
                    <a:pt x="10" y="49"/>
                  </a:lnTo>
                  <a:lnTo>
                    <a:pt x="10" y="48"/>
                  </a:lnTo>
                  <a:lnTo>
                    <a:pt x="10" y="46"/>
                  </a:lnTo>
                  <a:lnTo>
                    <a:pt x="10" y="42"/>
                  </a:lnTo>
                  <a:lnTo>
                    <a:pt x="10" y="34"/>
                  </a:lnTo>
                  <a:lnTo>
                    <a:pt x="10" y="33"/>
                  </a:lnTo>
                  <a:lnTo>
                    <a:pt x="10" y="32"/>
                  </a:lnTo>
                  <a:lnTo>
                    <a:pt x="10" y="30"/>
                  </a:lnTo>
                  <a:lnTo>
                    <a:pt x="10" y="27"/>
                  </a:lnTo>
                  <a:lnTo>
                    <a:pt x="10" y="26"/>
                  </a:lnTo>
                  <a:lnTo>
                    <a:pt x="10" y="25"/>
                  </a:lnTo>
                  <a:lnTo>
                    <a:pt x="10" y="24"/>
                  </a:lnTo>
                  <a:lnTo>
                    <a:pt x="10" y="21"/>
                  </a:lnTo>
                  <a:lnTo>
                    <a:pt x="10" y="20"/>
                  </a:lnTo>
                  <a:lnTo>
                    <a:pt x="10" y="19"/>
                  </a:lnTo>
                  <a:lnTo>
                    <a:pt x="10" y="18"/>
                  </a:lnTo>
                  <a:lnTo>
                    <a:pt x="10" y="15"/>
                  </a:lnTo>
                  <a:lnTo>
                    <a:pt x="10" y="14"/>
                  </a:lnTo>
                  <a:lnTo>
                    <a:pt x="10" y="14"/>
                  </a:lnTo>
                  <a:lnTo>
                    <a:pt x="10" y="13"/>
                  </a:lnTo>
                  <a:lnTo>
                    <a:pt x="10" y="10"/>
                  </a:lnTo>
                  <a:lnTo>
                    <a:pt x="10" y="10"/>
                  </a:lnTo>
                  <a:lnTo>
                    <a:pt x="10" y="9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7"/>
                  </a:lnTo>
                  <a:lnTo>
                    <a:pt x="10" y="6"/>
                  </a:lnTo>
                  <a:lnTo>
                    <a:pt x="10" y="6"/>
                  </a:lnTo>
                  <a:lnTo>
                    <a:pt x="10" y="6"/>
                  </a:lnTo>
                  <a:lnTo>
                    <a:pt x="10" y="5"/>
                  </a:lnTo>
                  <a:lnTo>
                    <a:pt x="10" y="5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3"/>
                  </a:lnTo>
                  <a:lnTo>
                    <a:pt x="10" y="3"/>
                  </a:lnTo>
                  <a:lnTo>
                    <a:pt x="10" y="3"/>
                  </a:lnTo>
                  <a:lnTo>
                    <a:pt x="10" y="3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3"/>
                  </a:lnTo>
                  <a:lnTo>
                    <a:pt x="11" y="3"/>
                  </a:lnTo>
                  <a:lnTo>
                    <a:pt x="11" y="3"/>
                  </a:lnTo>
                  <a:lnTo>
                    <a:pt x="11" y="4"/>
                  </a:lnTo>
                  <a:lnTo>
                    <a:pt x="11" y="5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11" y="8"/>
                  </a:lnTo>
                  <a:lnTo>
                    <a:pt x="11" y="9"/>
                  </a:lnTo>
                  <a:lnTo>
                    <a:pt x="11" y="9"/>
                  </a:lnTo>
                  <a:lnTo>
                    <a:pt x="11" y="10"/>
                  </a:lnTo>
                  <a:lnTo>
                    <a:pt x="11" y="12"/>
                  </a:lnTo>
                  <a:lnTo>
                    <a:pt x="11" y="13"/>
                  </a:lnTo>
                  <a:lnTo>
                    <a:pt x="11" y="13"/>
                  </a:lnTo>
                  <a:lnTo>
                    <a:pt x="11" y="14"/>
                  </a:lnTo>
                  <a:lnTo>
                    <a:pt x="11" y="17"/>
                  </a:lnTo>
                  <a:lnTo>
                    <a:pt x="11" y="22"/>
                  </a:lnTo>
                  <a:lnTo>
                    <a:pt x="11" y="23"/>
                  </a:lnTo>
                  <a:lnTo>
                    <a:pt x="11" y="24"/>
                  </a:lnTo>
                  <a:lnTo>
                    <a:pt x="11" y="26"/>
                  </a:lnTo>
                  <a:lnTo>
                    <a:pt x="11" y="29"/>
                  </a:lnTo>
                  <a:lnTo>
                    <a:pt x="11" y="37"/>
                  </a:lnTo>
                  <a:lnTo>
                    <a:pt x="11" y="38"/>
                  </a:lnTo>
                  <a:lnTo>
                    <a:pt x="11" y="39"/>
                  </a:lnTo>
                  <a:lnTo>
                    <a:pt x="11" y="41"/>
                  </a:lnTo>
                  <a:lnTo>
                    <a:pt x="11" y="45"/>
                  </a:lnTo>
                  <a:lnTo>
                    <a:pt x="11" y="54"/>
                  </a:lnTo>
                  <a:lnTo>
                    <a:pt x="11" y="55"/>
                  </a:lnTo>
                  <a:lnTo>
                    <a:pt x="11" y="56"/>
                  </a:lnTo>
                  <a:lnTo>
                    <a:pt x="11" y="59"/>
                  </a:lnTo>
                  <a:lnTo>
                    <a:pt x="11" y="63"/>
                  </a:lnTo>
                  <a:lnTo>
                    <a:pt x="11" y="73"/>
                  </a:lnTo>
                  <a:lnTo>
                    <a:pt x="11" y="95"/>
                  </a:lnTo>
                  <a:lnTo>
                    <a:pt x="11" y="96"/>
                  </a:lnTo>
                  <a:lnTo>
                    <a:pt x="11" y="97"/>
                  </a:lnTo>
                  <a:lnTo>
                    <a:pt x="12" y="100"/>
                  </a:lnTo>
                  <a:lnTo>
                    <a:pt x="12" y="105"/>
                  </a:lnTo>
                  <a:lnTo>
                    <a:pt x="12" y="116"/>
                  </a:lnTo>
                  <a:lnTo>
                    <a:pt x="12" y="138"/>
                  </a:lnTo>
                  <a:lnTo>
                    <a:pt x="12" y="139"/>
                  </a:lnTo>
                  <a:lnTo>
                    <a:pt x="12" y="140"/>
                  </a:lnTo>
                  <a:lnTo>
                    <a:pt x="12" y="143"/>
                  </a:lnTo>
                  <a:lnTo>
                    <a:pt x="12" y="148"/>
                  </a:lnTo>
                  <a:lnTo>
                    <a:pt x="12" y="159"/>
                  </a:lnTo>
                  <a:lnTo>
                    <a:pt x="12" y="180"/>
                  </a:lnTo>
                  <a:lnTo>
                    <a:pt x="12" y="181"/>
                  </a:lnTo>
                  <a:lnTo>
                    <a:pt x="12" y="183"/>
                  </a:lnTo>
                  <a:lnTo>
                    <a:pt x="12" y="185"/>
                  </a:lnTo>
                  <a:lnTo>
                    <a:pt x="12" y="190"/>
                  </a:lnTo>
                  <a:lnTo>
                    <a:pt x="12" y="200"/>
                  </a:lnTo>
                </a:path>
              </a:pathLst>
            </a:custGeom>
            <a:noFill/>
            <a:ln w="3175" cap="sq">
              <a:solidFill>
                <a:srgbClr val="008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21" name="Freeform 154"/>
            <p:cNvSpPr>
              <a:spLocks/>
            </p:cNvSpPr>
            <p:nvPr/>
          </p:nvSpPr>
          <p:spPr bwMode="auto">
            <a:xfrm>
              <a:off x="2030066" y="3534916"/>
              <a:ext cx="19050" cy="474663"/>
            </a:xfrm>
            <a:custGeom>
              <a:avLst/>
              <a:gdLst/>
              <a:ahLst/>
              <a:cxnLst>
                <a:cxn ang="0">
                  <a:pos x="0" y="238"/>
                </a:cxn>
                <a:cxn ang="0">
                  <a:pos x="1" y="265"/>
                </a:cxn>
                <a:cxn ang="0">
                  <a:pos x="1" y="277"/>
                </a:cxn>
                <a:cxn ang="0">
                  <a:pos x="1" y="282"/>
                </a:cxn>
                <a:cxn ang="0">
                  <a:pos x="1" y="287"/>
                </a:cxn>
                <a:cxn ang="0">
                  <a:pos x="1" y="288"/>
                </a:cxn>
                <a:cxn ang="0">
                  <a:pos x="1" y="289"/>
                </a:cxn>
                <a:cxn ang="0">
                  <a:pos x="1" y="288"/>
                </a:cxn>
                <a:cxn ang="0">
                  <a:pos x="1" y="287"/>
                </a:cxn>
                <a:cxn ang="0">
                  <a:pos x="2" y="283"/>
                </a:cxn>
                <a:cxn ang="0">
                  <a:pos x="2" y="275"/>
                </a:cxn>
                <a:cxn ang="0">
                  <a:pos x="2" y="264"/>
                </a:cxn>
                <a:cxn ang="0">
                  <a:pos x="2" y="216"/>
                </a:cxn>
                <a:cxn ang="0">
                  <a:pos x="3" y="168"/>
                </a:cxn>
                <a:cxn ang="0">
                  <a:pos x="3" y="112"/>
                </a:cxn>
                <a:cxn ang="0">
                  <a:pos x="3" y="60"/>
                </a:cxn>
                <a:cxn ang="0">
                  <a:pos x="3" y="37"/>
                </a:cxn>
                <a:cxn ang="0">
                  <a:pos x="3" y="25"/>
                </a:cxn>
                <a:cxn ang="0">
                  <a:pos x="4" y="18"/>
                </a:cxn>
                <a:cxn ang="0">
                  <a:pos x="4" y="13"/>
                </a:cxn>
                <a:cxn ang="0">
                  <a:pos x="4" y="10"/>
                </a:cxn>
                <a:cxn ang="0">
                  <a:pos x="4" y="9"/>
                </a:cxn>
                <a:cxn ang="0">
                  <a:pos x="4" y="9"/>
                </a:cxn>
                <a:cxn ang="0">
                  <a:pos x="4" y="10"/>
                </a:cxn>
                <a:cxn ang="0">
                  <a:pos x="4" y="13"/>
                </a:cxn>
                <a:cxn ang="0">
                  <a:pos x="4" y="18"/>
                </a:cxn>
                <a:cxn ang="0">
                  <a:pos x="5" y="34"/>
                </a:cxn>
                <a:cxn ang="0">
                  <a:pos x="5" y="68"/>
                </a:cxn>
                <a:cxn ang="0">
                  <a:pos x="5" y="156"/>
                </a:cxn>
                <a:cxn ang="0">
                  <a:pos x="6" y="221"/>
                </a:cxn>
                <a:cxn ang="0">
                  <a:pos x="6" y="261"/>
                </a:cxn>
                <a:cxn ang="0">
                  <a:pos x="6" y="281"/>
                </a:cxn>
                <a:cxn ang="0">
                  <a:pos x="7" y="290"/>
                </a:cxn>
                <a:cxn ang="0">
                  <a:pos x="7" y="296"/>
                </a:cxn>
                <a:cxn ang="0">
                  <a:pos x="7" y="298"/>
                </a:cxn>
                <a:cxn ang="0">
                  <a:pos x="7" y="299"/>
                </a:cxn>
                <a:cxn ang="0">
                  <a:pos x="7" y="299"/>
                </a:cxn>
                <a:cxn ang="0">
                  <a:pos x="7" y="297"/>
                </a:cxn>
                <a:cxn ang="0">
                  <a:pos x="7" y="294"/>
                </a:cxn>
                <a:cxn ang="0">
                  <a:pos x="7" y="286"/>
                </a:cxn>
                <a:cxn ang="0">
                  <a:pos x="7" y="275"/>
                </a:cxn>
                <a:cxn ang="0">
                  <a:pos x="7" y="256"/>
                </a:cxn>
                <a:cxn ang="0">
                  <a:pos x="8" y="202"/>
                </a:cxn>
                <a:cxn ang="0">
                  <a:pos x="9" y="83"/>
                </a:cxn>
                <a:cxn ang="0">
                  <a:pos x="9" y="40"/>
                </a:cxn>
                <a:cxn ang="0">
                  <a:pos x="9" y="25"/>
                </a:cxn>
                <a:cxn ang="0">
                  <a:pos x="9" y="9"/>
                </a:cxn>
                <a:cxn ang="0">
                  <a:pos x="9" y="4"/>
                </a:cxn>
                <a:cxn ang="0">
                  <a:pos x="10" y="1"/>
                </a:cxn>
                <a:cxn ang="0">
                  <a:pos x="10" y="0"/>
                </a:cxn>
                <a:cxn ang="0">
                  <a:pos x="10" y="0"/>
                </a:cxn>
                <a:cxn ang="0">
                  <a:pos x="10" y="1"/>
                </a:cxn>
                <a:cxn ang="0">
                  <a:pos x="10" y="4"/>
                </a:cxn>
                <a:cxn ang="0">
                  <a:pos x="10" y="11"/>
                </a:cxn>
                <a:cxn ang="0">
                  <a:pos x="10" y="27"/>
                </a:cxn>
                <a:cxn ang="0">
                  <a:pos x="10" y="60"/>
                </a:cxn>
                <a:cxn ang="0">
                  <a:pos x="11" y="110"/>
                </a:cxn>
                <a:cxn ang="0">
                  <a:pos x="11" y="176"/>
                </a:cxn>
                <a:cxn ang="0">
                  <a:pos x="11" y="227"/>
                </a:cxn>
                <a:cxn ang="0">
                  <a:pos x="12" y="266"/>
                </a:cxn>
                <a:cxn ang="0">
                  <a:pos x="12" y="285"/>
                </a:cxn>
                <a:cxn ang="0">
                  <a:pos x="12" y="296"/>
                </a:cxn>
              </a:cxnLst>
              <a:rect l="0" t="0" r="r" b="b"/>
              <a:pathLst>
                <a:path w="12" h="299">
                  <a:moveTo>
                    <a:pt x="0" y="219"/>
                  </a:moveTo>
                  <a:lnTo>
                    <a:pt x="0" y="220"/>
                  </a:lnTo>
                  <a:lnTo>
                    <a:pt x="0" y="221"/>
                  </a:lnTo>
                  <a:lnTo>
                    <a:pt x="0" y="223"/>
                  </a:lnTo>
                  <a:lnTo>
                    <a:pt x="0" y="228"/>
                  </a:lnTo>
                  <a:lnTo>
                    <a:pt x="0" y="236"/>
                  </a:lnTo>
                  <a:lnTo>
                    <a:pt x="0" y="237"/>
                  </a:lnTo>
                  <a:lnTo>
                    <a:pt x="0" y="238"/>
                  </a:lnTo>
                  <a:lnTo>
                    <a:pt x="0" y="240"/>
                  </a:lnTo>
                  <a:lnTo>
                    <a:pt x="0" y="245"/>
                  </a:lnTo>
                  <a:lnTo>
                    <a:pt x="1" y="252"/>
                  </a:lnTo>
                  <a:lnTo>
                    <a:pt x="1" y="253"/>
                  </a:lnTo>
                  <a:lnTo>
                    <a:pt x="1" y="254"/>
                  </a:lnTo>
                  <a:lnTo>
                    <a:pt x="1" y="256"/>
                  </a:lnTo>
                  <a:lnTo>
                    <a:pt x="1" y="259"/>
                  </a:lnTo>
                  <a:lnTo>
                    <a:pt x="1" y="265"/>
                  </a:lnTo>
                  <a:lnTo>
                    <a:pt x="1" y="266"/>
                  </a:lnTo>
                  <a:lnTo>
                    <a:pt x="1" y="267"/>
                  </a:lnTo>
                  <a:lnTo>
                    <a:pt x="1" y="269"/>
                  </a:lnTo>
                  <a:lnTo>
                    <a:pt x="1" y="272"/>
                  </a:lnTo>
                  <a:lnTo>
                    <a:pt x="1" y="272"/>
                  </a:lnTo>
                  <a:lnTo>
                    <a:pt x="1" y="273"/>
                  </a:lnTo>
                  <a:lnTo>
                    <a:pt x="1" y="274"/>
                  </a:lnTo>
                  <a:lnTo>
                    <a:pt x="1" y="277"/>
                  </a:lnTo>
                  <a:lnTo>
                    <a:pt x="1" y="277"/>
                  </a:lnTo>
                  <a:lnTo>
                    <a:pt x="1" y="278"/>
                  </a:lnTo>
                  <a:lnTo>
                    <a:pt x="1" y="279"/>
                  </a:lnTo>
                  <a:lnTo>
                    <a:pt x="1" y="280"/>
                  </a:lnTo>
                  <a:lnTo>
                    <a:pt x="1" y="280"/>
                  </a:lnTo>
                  <a:lnTo>
                    <a:pt x="1" y="281"/>
                  </a:lnTo>
                  <a:lnTo>
                    <a:pt x="1" y="282"/>
                  </a:lnTo>
                  <a:lnTo>
                    <a:pt x="1" y="282"/>
                  </a:lnTo>
                  <a:lnTo>
                    <a:pt x="1" y="283"/>
                  </a:lnTo>
                  <a:lnTo>
                    <a:pt x="1" y="285"/>
                  </a:lnTo>
                  <a:lnTo>
                    <a:pt x="1" y="285"/>
                  </a:lnTo>
                  <a:lnTo>
                    <a:pt x="1" y="285"/>
                  </a:lnTo>
                  <a:lnTo>
                    <a:pt x="1" y="286"/>
                  </a:lnTo>
                  <a:lnTo>
                    <a:pt x="1" y="286"/>
                  </a:lnTo>
                  <a:lnTo>
                    <a:pt x="1" y="286"/>
                  </a:lnTo>
                  <a:lnTo>
                    <a:pt x="1" y="287"/>
                  </a:lnTo>
                  <a:lnTo>
                    <a:pt x="1" y="287"/>
                  </a:lnTo>
                  <a:lnTo>
                    <a:pt x="1" y="288"/>
                  </a:lnTo>
                  <a:lnTo>
                    <a:pt x="1" y="288"/>
                  </a:lnTo>
                  <a:lnTo>
                    <a:pt x="1" y="288"/>
                  </a:lnTo>
                  <a:lnTo>
                    <a:pt x="1" y="288"/>
                  </a:lnTo>
                  <a:lnTo>
                    <a:pt x="1" y="288"/>
                  </a:lnTo>
                  <a:lnTo>
                    <a:pt x="1" y="288"/>
                  </a:lnTo>
                  <a:lnTo>
                    <a:pt x="1" y="288"/>
                  </a:lnTo>
                  <a:lnTo>
                    <a:pt x="1" y="288"/>
                  </a:lnTo>
                  <a:lnTo>
                    <a:pt x="1" y="289"/>
                  </a:lnTo>
                  <a:lnTo>
                    <a:pt x="1" y="289"/>
                  </a:lnTo>
                  <a:lnTo>
                    <a:pt x="1" y="289"/>
                  </a:lnTo>
                  <a:lnTo>
                    <a:pt x="1" y="289"/>
                  </a:lnTo>
                  <a:lnTo>
                    <a:pt x="1" y="289"/>
                  </a:lnTo>
                  <a:lnTo>
                    <a:pt x="1" y="289"/>
                  </a:lnTo>
                  <a:lnTo>
                    <a:pt x="1" y="289"/>
                  </a:lnTo>
                  <a:lnTo>
                    <a:pt x="1" y="289"/>
                  </a:lnTo>
                  <a:lnTo>
                    <a:pt x="1" y="289"/>
                  </a:lnTo>
                  <a:lnTo>
                    <a:pt x="1" y="289"/>
                  </a:lnTo>
                  <a:lnTo>
                    <a:pt x="1" y="289"/>
                  </a:lnTo>
                  <a:lnTo>
                    <a:pt x="1" y="289"/>
                  </a:lnTo>
                  <a:lnTo>
                    <a:pt x="1" y="288"/>
                  </a:lnTo>
                  <a:lnTo>
                    <a:pt x="1" y="288"/>
                  </a:lnTo>
                  <a:lnTo>
                    <a:pt x="1" y="288"/>
                  </a:lnTo>
                  <a:lnTo>
                    <a:pt x="1" y="288"/>
                  </a:lnTo>
                  <a:lnTo>
                    <a:pt x="1" y="288"/>
                  </a:lnTo>
                  <a:lnTo>
                    <a:pt x="1" y="288"/>
                  </a:lnTo>
                  <a:lnTo>
                    <a:pt x="1" y="288"/>
                  </a:lnTo>
                  <a:lnTo>
                    <a:pt x="1" y="288"/>
                  </a:lnTo>
                  <a:lnTo>
                    <a:pt x="1" y="287"/>
                  </a:lnTo>
                  <a:lnTo>
                    <a:pt x="1" y="287"/>
                  </a:lnTo>
                  <a:lnTo>
                    <a:pt x="1" y="287"/>
                  </a:lnTo>
                  <a:lnTo>
                    <a:pt x="1" y="286"/>
                  </a:lnTo>
                  <a:lnTo>
                    <a:pt x="1" y="286"/>
                  </a:lnTo>
                  <a:lnTo>
                    <a:pt x="1" y="286"/>
                  </a:lnTo>
                  <a:lnTo>
                    <a:pt x="1" y="285"/>
                  </a:lnTo>
                  <a:lnTo>
                    <a:pt x="1" y="285"/>
                  </a:lnTo>
                  <a:lnTo>
                    <a:pt x="1" y="284"/>
                  </a:lnTo>
                  <a:lnTo>
                    <a:pt x="1" y="284"/>
                  </a:lnTo>
                  <a:lnTo>
                    <a:pt x="2" y="283"/>
                  </a:lnTo>
                  <a:lnTo>
                    <a:pt x="2" y="281"/>
                  </a:lnTo>
                  <a:lnTo>
                    <a:pt x="2" y="281"/>
                  </a:lnTo>
                  <a:lnTo>
                    <a:pt x="2" y="281"/>
                  </a:lnTo>
                  <a:lnTo>
                    <a:pt x="2" y="280"/>
                  </a:lnTo>
                  <a:lnTo>
                    <a:pt x="2" y="277"/>
                  </a:lnTo>
                  <a:lnTo>
                    <a:pt x="2" y="277"/>
                  </a:lnTo>
                  <a:lnTo>
                    <a:pt x="2" y="276"/>
                  </a:lnTo>
                  <a:lnTo>
                    <a:pt x="2" y="275"/>
                  </a:lnTo>
                  <a:lnTo>
                    <a:pt x="2" y="273"/>
                  </a:lnTo>
                  <a:lnTo>
                    <a:pt x="2" y="272"/>
                  </a:lnTo>
                  <a:lnTo>
                    <a:pt x="2" y="271"/>
                  </a:lnTo>
                  <a:lnTo>
                    <a:pt x="2" y="270"/>
                  </a:lnTo>
                  <a:lnTo>
                    <a:pt x="2" y="267"/>
                  </a:lnTo>
                  <a:lnTo>
                    <a:pt x="2" y="266"/>
                  </a:lnTo>
                  <a:lnTo>
                    <a:pt x="2" y="266"/>
                  </a:lnTo>
                  <a:lnTo>
                    <a:pt x="2" y="264"/>
                  </a:lnTo>
                  <a:lnTo>
                    <a:pt x="2" y="261"/>
                  </a:lnTo>
                  <a:lnTo>
                    <a:pt x="2" y="254"/>
                  </a:lnTo>
                  <a:lnTo>
                    <a:pt x="2" y="253"/>
                  </a:lnTo>
                  <a:lnTo>
                    <a:pt x="2" y="252"/>
                  </a:lnTo>
                  <a:lnTo>
                    <a:pt x="2" y="250"/>
                  </a:lnTo>
                  <a:lnTo>
                    <a:pt x="2" y="246"/>
                  </a:lnTo>
                  <a:lnTo>
                    <a:pt x="2" y="236"/>
                  </a:lnTo>
                  <a:lnTo>
                    <a:pt x="2" y="216"/>
                  </a:lnTo>
                  <a:lnTo>
                    <a:pt x="2" y="215"/>
                  </a:lnTo>
                  <a:lnTo>
                    <a:pt x="2" y="214"/>
                  </a:lnTo>
                  <a:lnTo>
                    <a:pt x="2" y="211"/>
                  </a:lnTo>
                  <a:lnTo>
                    <a:pt x="2" y="205"/>
                  </a:lnTo>
                  <a:lnTo>
                    <a:pt x="2" y="194"/>
                  </a:lnTo>
                  <a:lnTo>
                    <a:pt x="3" y="171"/>
                  </a:lnTo>
                  <a:lnTo>
                    <a:pt x="3" y="169"/>
                  </a:lnTo>
                  <a:lnTo>
                    <a:pt x="3" y="168"/>
                  </a:lnTo>
                  <a:lnTo>
                    <a:pt x="3" y="165"/>
                  </a:lnTo>
                  <a:lnTo>
                    <a:pt x="3" y="159"/>
                  </a:lnTo>
                  <a:lnTo>
                    <a:pt x="3" y="147"/>
                  </a:lnTo>
                  <a:lnTo>
                    <a:pt x="3" y="123"/>
                  </a:lnTo>
                  <a:lnTo>
                    <a:pt x="3" y="122"/>
                  </a:lnTo>
                  <a:lnTo>
                    <a:pt x="3" y="121"/>
                  </a:lnTo>
                  <a:lnTo>
                    <a:pt x="3" y="118"/>
                  </a:lnTo>
                  <a:lnTo>
                    <a:pt x="3" y="112"/>
                  </a:lnTo>
                  <a:lnTo>
                    <a:pt x="3" y="100"/>
                  </a:lnTo>
                  <a:lnTo>
                    <a:pt x="3" y="79"/>
                  </a:lnTo>
                  <a:lnTo>
                    <a:pt x="3" y="78"/>
                  </a:lnTo>
                  <a:lnTo>
                    <a:pt x="3" y="76"/>
                  </a:lnTo>
                  <a:lnTo>
                    <a:pt x="3" y="74"/>
                  </a:lnTo>
                  <a:lnTo>
                    <a:pt x="3" y="69"/>
                  </a:lnTo>
                  <a:lnTo>
                    <a:pt x="3" y="60"/>
                  </a:lnTo>
                  <a:lnTo>
                    <a:pt x="3" y="60"/>
                  </a:lnTo>
                  <a:lnTo>
                    <a:pt x="3" y="58"/>
                  </a:lnTo>
                  <a:lnTo>
                    <a:pt x="3" y="56"/>
                  </a:lnTo>
                  <a:lnTo>
                    <a:pt x="3" y="52"/>
                  </a:lnTo>
                  <a:lnTo>
                    <a:pt x="3" y="45"/>
                  </a:lnTo>
                  <a:lnTo>
                    <a:pt x="3" y="44"/>
                  </a:lnTo>
                  <a:lnTo>
                    <a:pt x="3" y="43"/>
                  </a:lnTo>
                  <a:lnTo>
                    <a:pt x="3" y="41"/>
                  </a:lnTo>
                  <a:lnTo>
                    <a:pt x="3" y="37"/>
                  </a:lnTo>
                  <a:lnTo>
                    <a:pt x="3" y="37"/>
                  </a:lnTo>
                  <a:lnTo>
                    <a:pt x="3" y="36"/>
                  </a:lnTo>
                  <a:lnTo>
                    <a:pt x="3" y="34"/>
                  </a:lnTo>
                  <a:lnTo>
                    <a:pt x="3" y="31"/>
                  </a:lnTo>
                  <a:lnTo>
                    <a:pt x="3" y="30"/>
                  </a:lnTo>
                  <a:lnTo>
                    <a:pt x="3" y="29"/>
                  </a:lnTo>
                  <a:lnTo>
                    <a:pt x="3" y="28"/>
                  </a:lnTo>
                  <a:lnTo>
                    <a:pt x="3" y="25"/>
                  </a:lnTo>
                  <a:lnTo>
                    <a:pt x="4" y="25"/>
                  </a:lnTo>
                  <a:lnTo>
                    <a:pt x="4" y="24"/>
                  </a:lnTo>
                  <a:lnTo>
                    <a:pt x="4" y="23"/>
                  </a:lnTo>
                  <a:lnTo>
                    <a:pt x="4" y="21"/>
                  </a:lnTo>
                  <a:lnTo>
                    <a:pt x="4" y="20"/>
                  </a:lnTo>
                  <a:lnTo>
                    <a:pt x="4" y="19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7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4" y="15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3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9"/>
                  </a:lnTo>
                  <a:lnTo>
                    <a:pt x="4" y="9"/>
                  </a:lnTo>
                  <a:lnTo>
                    <a:pt x="4" y="9"/>
                  </a:lnTo>
                  <a:lnTo>
                    <a:pt x="4" y="9"/>
                  </a:lnTo>
                  <a:lnTo>
                    <a:pt x="4" y="9"/>
                  </a:lnTo>
                  <a:lnTo>
                    <a:pt x="4" y="9"/>
                  </a:lnTo>
                  <a:lnTo>
                    <a:pt x="4" y="9"/>
                  </a:lnTo>
                  <a:lnTo>
                    <a:pt x="4" y="9"/>
                  </a:lnTo>
                  <a:lnTo>
                    <a:pt x="4" y="9"/>
                  </a:lnTo>
                  <a:lnTo>
                    <a:pt x="4" y="9"/>
                  </a:lnTo>
                  <a:lnTo>
                    <a:pt x="4" y="9"/>
                  </a:lnTo>
                  <a:lnTo>
                    <a:pt x="4" y="9"/>
                  </a:lnTo>
                  <a:lnTo>
                    <a:pt x="4" y="9"/>
                  </a:lnTo>
                  <a:lnTo>
                    <a:pt x="4" y="9"/>
                  </a:lnTo>
                  <a:lnTo>
                    <a:pt x="4" y="9"/>
                  </a:lnTo>
                  <a:lnTo>
                    <a:pt x="4" y="9"/>
                  </a:lnTo>
                  <a:lnTo>
                    <a:pt x="4" y="9"/>
                  </a:lnTo>
                  <a:lnTo>
                    <a:pt x="4" y="9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5"/>
                  </a:lnTo>
                  <a:lnTo>
                    <a:pt x="4" y="15"/>
                  </a:lnTo>
                  <a:lnTo>
                    <a:pt x="4" y="16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9"/>
                  </a:lnTo>
                  <a:lnTo>
                    <a:pt x="4" y="20"/>
                  </a:lnTo>
                  <a:lnTo>
                    <a:pt x="4" y="22"/>
                  </a:lnTo>
                  <a:lnTo>
                    <a:pt x="4" y="23"/>
                  </a:lnTo>
                  <a:lnTo>
                    <a:pt x="4" y="24"/>
                  </a:lnTo>
                  <a:lnTo>
                    <a:pt x="4" y="25"/>
                  </a:lnTo>
                  <a:lnTo>
                    <a:pt x="4" y="28"/>
                  </a:lnTo>
                  <a:lnTo>
                    <a:pt x="5" y="34"/>
                  </a:lnTo>
                  <a:lnTo>
                    <a:pt x="5" y="34"/>
                  </a:lnTo>
                  <a:lnTo>
                    <a:pt x="5" y="35"/>
                  </a:lnTo>
                  <a:lnTo>
                    <a:pt x="5" y="37"/>
                  </a:lnTo>
                  <a:lnTo>
                    <a:pt x="5" y="41"/>
                  </a:lnTo>
                  <a:lnTo>
                    <a:pt x="5" y="48"/>
                  </a:lnTo>
                  <a:lnTo>
                    <a:pt x="5" y="65"/>
                  </a:lnTo>
                  <a:lnTo>
                    <a:pt x="5" y="66"/>
                  </a:lnTo>
                  <a:lnTo>
                    <a:pt x="5" y="68"/>
                  </a:lnTo>
                  <a:lnTo>
                    <a:pt x="5" y="70"/>
                  </a:lnTo>
                  <a:lnTo>
                    <a:pt x="5" y="75"/>
                  </a:lnTo>
                  <a:lnTo>
                    <a:pt x="5" y="84"/>
                  </a:lnTo>
                  <a:lnTo>
                    <a:pt x="5" y="105"/>
                  </a:lnTo>
                  <a:lnTo>
                    <a:pt x="5" y="150"/>
                  </a:lnTo>
                  <a:lnTo>
                    <a:pt x="5" y="151"/>
                  </a:lnTo>
                  <a:lnTo>
                    <a:pt x="5" y="153"/>
                  </a:lnTo>
                  <a:lnTo>
                    <a:pt x="5" y="156"/>
                  </a:lnTo>
                  <a:lnTo>
                    <a:pt x="5" y="162"/>
                  </a:lnTo>
                  <a:lnTo>
                    <a:pt x="6" y="174"/>
                  </a:lnTo>
                  <a:lnTo>
                    <a:pt x="6" y="198"/>
                  </a:lnTo>
                  <a:lnTo>
                    <a:pt x="6" y="200"/>
                  </a:lnTo>
                  <a:lnTo>
                    <a:pt x="6" y="201"/>
                  </a:lnTo>
                  <a:lnTo>
                    <a:pt x="6" y="204"/>
                  </a:lnTo>
                  <a:lnTo>
                    <a:pt x="6" y="210"/>
                  </a:lnTo>
                  <a:lnTo>
                    <a:pt x="6" y="221"/>
                  </a:lnTo>
                  <a:lnTo>
                    <a:pt x="6" y="242"/>
                  </a:lnTo>
                  <a:lnTo>
                    <a:pt x="6" y="243"/>
                  </a:lnTo>
                  <a:lnTo>
                    <a:pt x="6" y="244"/>
                  </a:lnTo>
                  <a:lnTo>
                    <a:pt x="6" y="247"/>
                  </a:lnTo>
                  <a:lnTo>
                    <a:pt x="6" y="251"/>
                  </a:lnTo>
                  <a:lnTo>
                    <a:pt x="6" y="259"/>
                  </a:lnTo>
                  <a:lnTo>
                    <a:pt x="6" y="260"/>
                  </a:lnTo>
                  <a:lnTo>
                    <a:pt x="6" y="261"/>
                  </a:lnTo>
                  <a:lnTo>
                    <a:pt x="6" y="263"/>
                  </a:lnTo>
                  <a:lnTo>
                    <a:pt x="6" y="267"/>
                  </a:lnTo>
                  <a:lnTo>
                    <a:pt x="6" y="274"/>
                  </a:lnTo>
                  <a:lnTo>
                    <a:pt x="6" y="275"/>
                  </a:lnTo>
                  <a:lnTo>
                    <a:pt x="6" y="275"/>
                  </a:lnTo>
                  <a:lnTo>
                    <a:pt x="6" y="277"/>
                  </a:lnTo>
                  <a:lnTo>
                    <a:pt x="6" y="280"/>
                  </a:lnTo>
                  <a:lnTo>
                    <a:pt x="6" y="281"/>
                  </a:lnTo>
                  <a:lnTo>
                    <a:pt x="6" y="281"/>
                  </a:lnTo>
                  <a:lnTo>
                    <a:pt x="6" y="283"/>
                  </a:lnTo>
                  <a:lnTo>
                    <a:pt x="7" y="285"/>
                  </a:lnTo>
                  <a:lnTo>
                    <a:pt x="7" y="286"/>
                  </a:lnTo>
                  <a:lnTo>
                    <a:pt x="7" y="286"/>
                  </a:lnTo>
                  <a:lnTo>
                    <a:pt x="7" y="288"/>
                  </a:lnTo>
                  <a:lnTo>
                    <a:pt x="7" y="290"/>
                  </a:lnTo>
                  <a:lnTo>
                    <a:pt x="7" y="290"/>
                  </a:lnTo>
                  <a:lnTo>
                    <a:pt x="7" y="291"/>
                  </a:lnTo>
                  <a:lnTo>
                    <a:pt x="7" y="292"/>
                  </a:lnTo>
                  <a:lnTo>
                    <a:pt x="7" y="293"/>
                  </a:lnTo>
                  <a:lnTo>
                    <a:pt x="7" y="294"/>
                  </a:lnTo>
                  <a:lnTo>
                    <a:pt x="7" y="294"/>
                  </a:lnTo>
                  <a:lnTo>
                    <a:pt x="7" y="295"/>
                  </a:lnTo>
                  <a:lnTo>
                    <a:pt x="7" y="295"/>
                  </a:lnTo>
                  <a:lnTo>
                    <a:pt x="7" y="296"/>
                  </a:lnTo>
                  <a:lnTo>
                    <a:pt x="7" y="296"/>
                  </a:lnTo>
                  <a:lnTo>
                    <a:pt x="7" y="296"/>
                  </a:lnTo>
                  <a:lnTo>
                    <a:pt x="7" y="297"/>
                  </a:lnTo>
                  <a:lnTo>
                    <a:pt x="7" y="297"/>
                  </a:lnTo>
                  <a:lnTo>
                    <a:pt x="7" y="297"/>
                  </a:lnTo>
                  <a:lnTo>
                    <a:pt x="7" y="297"/>
                  </a:lnTo>
                  <a:lnTo>
                    <a:pt x="7" y="298"/>
                  </a:lnTo>
                  <a:lnTo>
                    <a:pt x="7" y="298"/>
                  </a:lnTo>
                  <a:lnTo>
                    <a:pt x="7" y="298"/>
                  </a:lnTo>
                  <a:lnTo>
                    <a:pt x="7" y="298"/>
                  </a:lnTo>
                  <a:lnTo>
                    <a:pt x="7" y="298"/>
                  </a:lnTo>
                  <a:lnTo>
                    <a:pt x="7" y="298"/>
                  </a:lnTo>
                  <a:lnTo>
                    <a:pt x="7" y="299"/>
                  </a:lnTo>
                  <a:lnTo>
                    <a:pt x="7" y="299"/>
                  </a:lnTo>
                  <a:lnTo>
                    <a:pt x="7" y="299"/>
                  </a:lnTo>
                  <a:lnTo>
                    <a:pt x="7" y="299"/>
                  </a:lnTo>
                  <a:lnTo>
                    <a:pt x="7" y="299"/>
                  </a:lnTo>
                  <a:lnTo>
                    <a:pt x="7" y="299"/>
                  </a:lnTo>
                  <a:lnTo>
                    <a:pt x="7" y="299"/>
                  </a:lnTo>
                  <a:lnTo>
                    <a:pt x="7" y="299"/>
                  </a:lnTo>
                  <a:lnTo>
                    <a:pt x="7" y="299"/>
                  </a:lnTo>
                  <a:lnTo>
                    <a:pt x="7" y="299"/>
                  </a:lnTo>
                  <a:lnTo>
                    <a:pt x="7" y="299"/>
                  </a:lnTo>
                  <a:lnTo>
                    <a:pt x="7" y="299"/>
                  </a:lnTo>
                  <a:lnTo>
                    <a:pt x="7" y="298"/>
                  </a:lnTo>
                  <a:lnTo>
                    <a:pt x="7" y="298"/>
                  </a:lnTo>
                  <a:lnTo>
                    <a:pt x="7" y="298"/>
                  </a:lnTo>
                  <a:lnTo>
                    <a:pt x="7" y="298"/>
                  </a:lnTo>
                  <a:lnTo>
                    <a:pt x="7" y="298"/>
                  </a:lnTo>
                  <a:lnTo>
                    <a:pt x="7" y="298"/>
                  </a:lnTo>
                  <a:lnTo>
                    <a:pt x="7" y="297"/>
                  </a:lnTo>
                  <a:lnTo>
                    <a:pt x="7" y="297"/>
                  </a:lnTo>
                  <a:lnTo>
                    <a:pt x="7" y="297"/>
                  </a:lnTo>
                  <a:lnTo>
                    <a:pt x="7" y="296"/>
                  </a:lnTo>
                  <a:lnTo>
                    <a:pt x="7" y="296"/>
                  </a:lnTo>
                  <a:lnTo>
                    <a:pt x="7" y="296"/>
                  </a:lnTo>
                  <a:lnTo>
                    <a:pt x="7" y="295"/>
                  </a:lnTo>
                  <a:lnTo>
                    <a:pt x="7" y="294"/>
                  </a:lnTo>
                  <a:lnTo>
                    <a:pt x="7" y="294"/>
                  </a:lnTo>
                  <a:lnTo>
                    <a:pt x="7" y="294"/>
                  </a:lnTo>
                  <a:lnTo>
                    <a:pt x="7" y="293"/>
                  </a:lnTo>
                  <a:lnTo>
                    <a:pt x="7" y="292"/>
                  </a:lnTo>
                  <a:lnTo>
                    <a:pt x="7" y="292"/>
                  </a:lnTo>
                  <a:lnTo>
                    <a:pt x="7" y="291"/>
                  </a:lnTo>
                  <a:lnTo>
                    <a:pt x="7" y="290"/>
                  </a:lnTo>
                  <a:lnTo>
                    <a:pt x="7" y="290"/>
                  </a:lnTo>
                  <a:lnTo>
                    <a:pt x="7" y="289"/>
                  </a:lnTo>
                  <a:lnTo>
                    <a:pt x="7" y="286"/>
                  </a:lnTo>
                  <a:lnTo>
                    <a:pt x="7" y="286"/>
                  </a:lnTo>
                  <a:lnTo>
                    <a:pt x="7" y="285"/>
                  </a:lnTo>
                  <a:lnTo>
                    <a:pt x="7" y="284"/>
                  </a:lnTo>
                  <a:lnTo>
                    <a:pt x="7" y="281"/>
                  </a:lnTo>
                  <a:lnTo>
                    <a:pt x="7" y="280"/>
                  </a:lnTo>
                  <a:lnTo>
                    <a:pt x="7" y="280"/>
                  </a:lnTo>
                  <a:lnTo>
                    <a:pt x="7" y="278"/>
                  </a:lnTo>
                  <a:lnTo>
                    <a:pt x="7" y="275"/>
                  </a:lnTo>
                  <a:lnTo>
                    <a:pt x="7" y="274"/>
                  </a:lnTo>
                  <a:lnTo>
                    <a:pt x="7" y="273"/>
                  </a:lnTo>
                  <a:lnTo>
                    <a:pt x="7" y="272"/>
                  </a:lnTo>
                  <a:lnTo>
                    <a:pt x="7" y="268"/>
                  </a:lnTo>
                  <a:lnTo>
                    <a:pt x="7" y="260"/>
                  </a:lnTo>
                  <a:lnTo>
                    <a:pt x="7" y="259"/>
                  </a:lnTo>
                  <a:lnTo>
                    <a:pt x="7" y="258"/>
                  </a:lnTo>
                  <a:lnTo>
                    <a:pt x="7" y="256"/>
                  </a:lnTo>
                  <a:lnTo>
                    <a:pt x="7" y="252"/>
                  </a:lnTo>
                  <a:lnTo>
                    <a:pt x="8" y="243"/>
                  </a:lnTo>
                  <a:lnTo>
                    <a:pt x="8" y="223"/>
                  </a:lnTo>
                  <a:lnTo>
                    <a:pt x="8" y="222"/>
                  </a:lnTo>
                  <a:lnTo>
                    <a:pt x="8" y="220"/>
                  </a:lnTo>
                  <a:lnTo>
                    <a:pt x="8" y="218"/>
                  </a:lnTo>
                  <a:lnTo>
                    <a:pt x="8" y="213"/>
                  </a:lnTo>
                  <a:lnTo>
                    <a:pt x="8" y="202"/>
                  </a:lnTo>
                  <a:lnTo>
                    <a:pt x="8" y="179"/>
                  </a:lnTo>
                  <a:lnTo>
                    <a:pt x="8" y="132"/>
                  </a:lnTo>
                  <a:lnTo>
                    <a:pt x="8" y="130"/>
                  </a:lnTo>
                  <a:lnTo>
                    <a:pt x="8" y="129"/>
                  </a:lnTo>
                  <a:lnTo>
                    <a:pt x="8" y="126"/>
                  </a:lnTo>
                  <a:lnTo>
                    <a:pt x="8" y="119"/>
                  </a:lnTo>
                  <a:lnTo>
                    <a:pt x="8" y="107"/>
                  </a:lnTo>
                  <a:lnTo>
                    <a:pt x="9" y="83"/>
                  </a:lnTo>
                  <a:lnTo>
                    <a:pt x="9" y="82"/>
                  </a:lnTo>
                  <a:lnTo>
                    <a:pt x="9" y="80"/>
                  </a:lnTo>
                  <a:lnTo>
                    <a:pt x="9" y="77"/>
                  </a:lnTo>
                  <a:lnTo>
                    <a:pt x="9" y="72"/>
                  </a:lnTo>
                  <a:lnTo>
                    <a:pt x="9" y="61"/>
                  </a:lnTo>
                  <a:lnTo>
                    <a:pt x="9" y="42"/>
                  </a:lnTo>
                  <a:lnTo>
                    <a:pt x="9" y="41"/>
                  </a:lnTo>
                  <a:lnTo>
                    <a:pt x="9" y="40"/>
                  </a:lnTo>
                  <a:lnTo>
                    <a:pt x="9" y="38"/>
                  </a:lnTo>
                  <a:lnTo>
                    <a:pt x="9" y="34"/>
                  </a:lnTo>
                  <a:lnTo>
                    <a:pt x="9" y="33"/>
                  </a:lnTo>
                  <a:lnTo>
                    <a:pt x="9" y="32"/>
                  </a:lnTo>
                  <a:lnTo>
                    <a:pt x="9" y="30"/>
                  </a:lnTo>
                  <a:lnTo>
                    <a:pt x="9" y="27"/>
                  </a:lnTo>
                  <a:lnTo>
                    <a:pt x="9" y="26"/>
                  </a:lnTo>
                  <a:lnTo>
                    <a:pt x="9" y="25"/>
                  </a:lnTo>
                  <a:lnTo>
                    <a:pt x="9" y="23"/>
                  </a:lnTo>
                  <a:lnTo>
                    <a:pt x="9" y="20"/>
                  </a:lnTo>
                  <a:lnTo>
                    <a:pt x="9" y="14"/>
                  </a:lnTo>
                  <a:lnTo>
                    <a:pt x="9" y="14"/>
                  </a:lnTo>
                  <a:lnTo>
                    <a:pt x="9" y="13"/>
                  </a:lnTo>
                  <a:lnTo>
                    <a:pt x="9" y="12"/>
                  </a:lnTo>
                  <a:lnTo>
                    <a:pt x="9" y="10"/>
                  </a:lnTo>
                  <a:lnTo>
                    <a:pt x="9" y="9"/>
                  </a:lnTo>
                  <a:lnTo>
                    <a:pt x="9" y="9"/>
                  </a:lnTo>
                  <a:lnTo>
                    <a:pt x="9" y="8"/>
                  </a:lnTo>
                  <a:lnTo>
                    <a:pt x="9" y="6"/>
                  </a:lnTo>
                  <a:lnTo>
                    <a:pt x="9" y="6"/>
                  </a:lnTo>
                  <a:lnTo>
                    <a:pt x="9" y="5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3"/>
                  </a:lnTo>
                  <a:lnTo>
                    <a:pt x="10" y="3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5"/>
                  </a:lnTo>
                  <a:lnTo>
                    <a:pt x="10" y="6"/>
                  </a:lnTo>
                  <a:lnTo>
                    <a:pt x="10" y="6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8"/>
                  </a:lnTo>
                  <a:lnTo>
                    <a:pt x="10" y="9"/>
                  </a:lnTo>
                  <a:lnTo>
                    <a:pt x="10" y="11"/>
                  </a:lnTo>
                  <a:lnTo>
                    <a:pt x="10" y="12"/>
                  </a:lnTo>
                  <a:lnTo>
                    <a:pt x="10" y="13"/>
                  </a:lnTo>
                  <a:lnTo>
                    <a:pt x="10" y="14"/>
                  </a:lnTo>
                  <a:lnTo>
                    <a:pt x="10" y="17"/>
                  </a:lnTo>
                  <a:lnTo>
                    <a:pt x="10" y="24"/>
                  </a:lnTo>
                  <a:lnTo>
                    <a:pt x="10" y="24"/>
                  </a:lnTo>
                  <a:lnTo>
                    <a:pt x="10" y="25"/>
                  </a:lnTo>
                  <a:lnTo>
                    <a:pt x="10" y="27"/>
                  </a:lnTo>
                  <a:lnTo>
                    <a:pt x="10" y="31"/>
                  </a:lnTo>
                  <a:lnTo>
                    <a:pt x="10" y="39"/>
                  </a:lnTo>
                  <a:lnTo>
                    <a:pt x="10" y="40"/>
                  </a:lnTo>
                  <a:lnTo>
                    <a:pt x="10" y="41"/>
                  </a:lnTo>
                  <a:lnTo>
                    <a:pt x="10" y="44"/>
                  </a:lnTo>
                  <a:lnTo>
                    <a:pt x="10" y="48"/>
                  </a:lnTo>
                  <a:lnTo>
                    <a:pt x="10" y="58"/>
                  </a:lnTo>
                  <a:lnTo>
                    <a:pt x="10" y="60"/>
                  </a:lnTo>
                  <a:lnTo>
                    <a:pt x="11" y="61"/>
                  </a:lnTo>
                  <a:lnTo>
                    <a:pt x="11" y="64"/>
                  </a:lnTo>
                  <a:lnTo>
                    <a:pt x="11" y="69"/>
                  </a:lnTo>
                  <a:lnTo>
                    <a:pt x="11" y="80"/>
                  </a:lnTo>
                  <a:lnTo>
                    <a:pt x="11" y="104"/>
                  </a:lnTo>
                  <a:lnTo>
                    <a:pt x="11" y="105"/>
                  </a:lnTo>
                  <a:lnTo>
                    <a:pt x="11" y="107"/>
                  </a:lnTo>
                  <a:lnTo>
                    <a:pt x="11" y="110"/>
                  </a:lnTo>
                  <a:lnTo>
                    <a:pt x="11" y="115"/>
                  </a:lnTo>
                  <a:lnTo>
                    <a:pt x="11" y="127"/>
                  </a:lnTo>
                  <a:lnTo>
                    <a:pt x="11" y="152"/>
                  </a:lnTo>
                  <a:lnTo>
                    <a:pt x="11" y="153"/>
                  </a:lnTo>
                  <a:lnTo>
                    <a:pt x="11" y="155"/>
                  </a:lnTo>
                  <a:lnTo>
                    <a:pt x="11" y="158"/>
                  </a:lnTo>
                  <a:lnTo>
                    <a:pt x="11" y="164"/>
                  </a:lnTo>
                  <a:lnTo>
                    <a:pt x="11" y="176"/>
                  </a:lnTo>
                  <a:lnTo>
                    <a:pt x="11" y="200"/>
                  </a:lnTo>
                  <a:lnTo>
                    <a:pt x="11" y="201"/>
                  </a:lnTo>
                  <a:lnTo>
                    <a:pt x="11" y="203"/>
                  </a:lnTo>
                  <a:lnTo>
                    <a:pt x="11" y="206"/>
                  </a:lnTo>
                  <a:lnTo>
                    <a:pt x="11" y="212"/>
                  </a:lnTo>
                  <a:lnTo>
                    <a:pt x="11" y="224"/>
                  </a:lnTo>
                  <a:lnTo>
                    <a:pt x="11" y="226"/>
                  </a:lnTo>
                  <a:lnTo>
                    <a:pt x="11" y="227"/>
                  </a:lnTo>
                  <a:lnTo>
                    <a:pt x="11" y="230"/>
                  </a:lnTo>
                  <a:lnTo>
                    <a:pt x="11" y="235"/>
                  </a:lnTo>
                  <a:lnTo>
                    <a:pt x="11" y="246"/>
                  </a:lnTo>
                  <a:lnTo>
                    <a:pt x="11" y="248"/>
                  </a:lnTo>
                  <a:lnTo>
                    <a:pt x="11" y="249"/>
                  </a:lnTo>
                  <a:lnTo>
                    <a:pt x="12" y="252"/>
                  </a:lnTo>
                  <a:lnTo>
                    <a:pt x="12" y="257"/>
                  </a:lnTo>
                  <a:lnTo>
                    <a:pt x="12" y="266"/>
                  </a:lnTo>
                  <a:lnTo>
                    <a:pt x="12" y="267"/>
                  </a:lnTo>
                  <a:lnTo>
                    <a:pt x="12" y="268"/>
                  </a:lnTo>
                  <a:lnTo>
                    <a:pt x="12" y="270"/>
                  </a:lnTo>
                  <a:lnTo>
                    <a:pt x="12" y="275"/>
                  </a:lnTo>
                  <a:lnTo>
                    <a:pt x="12" y="282"/>
                  </a:lnTo>
                  <a:lnTo>
                    <a:pt x="12" y="283"/>
                  </a:lnTo>
                  <a:lnTo>
                    <a:pt x="12" y="284"/>
                  </a:lnTo>
                  <a:lnTo>
                    <a:pt x="12" y="285"/>
                  </a:lnTo>
                  <a:lnTo>
                    <a:pt x="12" y="288"/>
                  </a:lnTo>
                  <a:lnTo>
                    <a:pt x="12" y="289"/>
                  </a:lnTo>
                  <a:lnTo>
                    <a:pt x="12" y="290"/>
                  </a:lnTo>
                  <a:lnTo>
                    <a:pt x="12" y="291"/>
                  </a:lnTo>
                  <a:lnTo>
                    <a:pt x="12" y="294"/>
                  </a:lnTo>
                  <a:lnTo>
                    <a:pt x="12" y="295"/>
                  </a:lnTo>
                  <a:lnTo>
                    <a:pt x="12" y="295"/>
                  </a:lnTo>
                  <a:lnTo>
                    <a:pt x="12" y="296"/>
                  </a:lnTo>
                  <a:lnTo>
                    <a:pt x="12" y="297"/>
                  </a:lnTo>
                  <a:lnTo>
                    <a:pt x="12" y="297"/>
                  </a:lnTo>
                  <a:lnTo>
                    <a:pt x="12" y="298"/>
                  </a:lnTo>
                  <a:lnTo>
                    <a:pt x="12" y="299"/>
                  </a:lnTo>
                </a:path>
              </a:pathLst>
            </a:custGeom>
            <a:noFill/>
            <a:ln w="3175" cap="sq">
              <a:solidFill>
                <a:srgbClr val="008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22" name="Freeform 155"/>
            <p:cNvSpPr>
              <a:spLocks/>
            </p:cNvSpPr>
            <p:nvPr/>
          </p:nvSpPr>
          <p:spPr bwMode="auto">
            <a:xfrm>
              <a:off x="2049116" y="3515866"/>
              <a:ext cx="17463" cy="520700"/>
            </a:xfrm>
            <a:custGeom>
              <a:avLst/>
              <a:gdLst/>
              <a:ahLst/>
              <a:cxnLst>
                <a:cxn ang="0">
                  <a:pos x="0" y="316"/>
                </a:cxn>
                <a:cxn ang="0">
                  <a:pos x="0" y="318"/>
                </a:cxn>
                <a:cxn ang="0">
                  <a:pos x="0" y="319"/>
                </a:cxn>
                <a:cxn ang="0">
                  <a:pos x="0" y="319"/>
                </a:cxn>
                <a:cxn ang="0">
                  <a:pos x="0" y="318"/>
                </a:cxn>
                <a:cxn ang="0">
                  <a:pos x="1" y="314"/>
                </a:cxn>
                <a:cxn ang="0">
                  <a:pos x="1" y="310"/>
                </a:cxn>
                <a:cxn ang="0">
                  <a:pos x="1" y="300"/>
                </a:cxn>
                <a:cxn ang="0">
                  <a:pos x="1" y="280"/>
                </a:cxn>
                <a:cxn ang="0">
                  <a:pos x="1" y="230"/>
                </a:cxn>
                <a:cxn ang="0">
                  <a:pos x="2" y="142"/>
                </a:cxn>
                <a:cxn ang="0">
                  <a:pos x="2" y="91"/>
                </a:cxn>
                <a:cxn ang="0">
                  <a:pos x="2" y="50"/>
                </a:cxn>
                <a:cxn ang="0">
                  <a:pos x="2" y="33"/>
                </a:cxn>
                <a:cxn ang="0">
                  <a:pos x="3" y="19"/>
                </a:cxn>
                <a:cxn ang="0">
                  <a:pos x="3" y="13"/>
                </a:cxn>
                <a:cxn ang="0">
                  <a:pos x="3" y="7"/>
                </a:cxn>
                <a:cxn ang="0">
                  <a:pos x="3" y="5"/>
                </a:cxn>
                <a:cxn ang="0">
                  <a:pos x="3" y="5"/>
                </a:cxn>
                <a:cxn ang="0">
                  <a:pos x="3" y="5"/>
                </a:cxn>
                <a:cxn ang="0">
                  <a:pos x="3" y="7"/>
                </a:cxn>
                <a:cxn ang="0">
                  <a:pos x="3" y="11"/>
                </a:cxn>
                <a:cxn ang="0">
                  <a:pos x="3" y="20"/>
                </a:cxn>
                <a:cxn ang="0">
                  <a:pos x="4" y="46"/>
                </a:cxn>
                <a:cxn ang="0">
                  <a:pos x="4" y="74"/>
                </a:cxn>
                <a:cxn ang="0">
                  <a:pos x="5" y="189"/>
                </a:cxn>
                <a:cxn ang="0">
                  <a:pos x="5" y="261"/>
                </a:cxn>
                <a:cxn ang="0">
                  <a:pos x="5" y="287"/>
                </a:cxn>
                <a:cxn ang="0">
                  <a:pos x="6" y="305"/>
                </a:cxn>
                <a:cxn ang="0">
                  <a:pos x="6" y="315"/>
                </a:cxn>
                <a:cxn ang="0">
                  <a:pos x="6" y="321"/>
                </a:cxn>
                <a:cxn ang="0">
                  <a:pos x="6" y="324"/>
                </a:cxn>
                <a:cxn ang="0">
                  <a:pos x="6" y="325"/>
                </a:cxn>
                <a:cxn ang="0">
                  <a:pos x="6" y="324"/>
                </a:cxn>
                <a:cxn ang="0">
                  <a:pos x="6" y="323"/>
                </a:cxn>
                <a:cxn ang="0">
                  <a:pos x="6" y="320"/>
                </a:cxn>
                <a:cxn ang="0">
                  <a:pos x="6" y="313"/>
                </a:cxn>
                <a:cxn ang="0">
                  <a:pos x="6" y="301"/>
                </a:cxn>
                <a:cxn ang="0">
                  <a:pos x="6" y="279"/>
                </a:cxn>
                <a:cxn ang="0">
                  <a:pos x="7" y="197"/>
                </a:cxn>
                <a:cxn ang="0">
                  <a:pos x="8" y="90"/>
                </a:cxn>
                <a:cxn ang="0">
                  <a:pos x="8" y="45"/>
                </a:cxn>
                <a:cxn ang="0">
                  <a:pos x="8" y="18"/>
                </a:cxn>
                <a:cxn ang="0">
                  <a:pos x="8" y="8"/>
                </a:cxn>
                <a:cxn ang="0">
                  <a:pos x="9" y="3"/>
                </a:cxn>
                <a:cxn ang="0">
                  <a:pos x="9" y="1"/>
                </a:cxn>
                <a:cxn ang="0">
                  <a:pos x="9" y="0"/>
                </a:cxn>
                <a:cxn ang="0">
                  <a:pos x="9" y="0"/>
                </a:cxn>
                <a:cxn ang="0">
                  <a:pos x="9" y="2"/>
                </a:cxn>
                <a:cxn ang="0">
                  <a:pos x="9" y="6"/>
                </a:cxn>
                <a:cxn ang="0">
                  <a:pos x="9" y="15"/>
                </a:cxn>
                <a:cxn ang="0">
                  <a:pos x="9" y="29"/>
                </a:cxn>
                <a:cxn ang="0">
                  <a:pos x="10" y="57"/>
                </a:cxn>
                <a:cxn ang="0">
                  <a:pos x="10" y="111"/>
                </a:cxn>
                <a:cxn ang="0">
                  <a:pos x="10" y="209"/>
                </a:cxn>
                <a:cxn ang="0">
                  <a:pos x="10" y="241"/>
                </a:cxn>
                <a:cxn ang="0">
                  <a:pos x="11" y="282"/>
                </a:cxn>
                <a:cxn ang="0">
                  <a:pos x="11" y="305"/>
                </a:cxn>
                <a:cxn ang="0">
                  <a:pos x="11" y="317"/>
                </a:cxn>
                <a:cxn ang="0">
                  <a:pos x="11" y="323"/>
                </a:cxn>
                <a:cxn ang="0">
                  <a:pos x="11" y="327"/>
                </a:cxn>
                <a:cxn ang="0">
                  <a:pos x="11" y="328"/>
                </a:cxn>
              </a:cxnLst>
              <a:rect l="0" t="0" r="r" b="b"/>
              <a:pathLst>
                <a:path w="11" h="328">
                  <a:moveTo>
                    <a:pt x="0" y="311"/>
                  </a:moveTo>
                  <a:lnTo>
                    <a:pt x="0" y="312"/>
                  </a:lnTo>
                  <a:lnTo>
                    <a:pt x="0" y="312"/>
                  </a:lnTo>
                  <a:lnTo>
                    <a:pt x="0" y="314"/>
                  </a:lnTo>
                  <a:lnTo>
                    <a:pt x="0" y="314"/>
                  </a:lnTo>
                  <a:lnTo>
                    <a:pt x="0" y="315"/>
                  </a:lnTo>
                  <a:lnTo>
                    <a:pt x="0" y="316"/>
                  </a:lnTo>
                  <a:lnTo>
                    <a:pt x="0" y="316"/>
                  </a:lnTo>
                  <a:lnTo>
                    <a:pt x="0" y="316"/>
                  </a:lnTo>
                  <a:lnTo>
                    <a:pt x="0" y="317"/>
                  </a:lnTo>
                  <a:lnTo>
                    <a:pt x="0" y="317"/>
                  </a:lnTo>
                  <a:lnTo>
                    <a:pt x="0" y="317"/>
                  </a:lnTo>
                  <a:lnTo>
                    <a:pt x="0" y="317"/>
                  </a:lnTo>
                  <a:lnTo>
                    <a:pt x="0" y="318"/>
                  </a:lnTo>
                  <a:lnTo>
                    <a:pt x="0" y="318"/>
                  </a:lnTo>
                  <a:lnTo>
                    <a:pt x="0" y="318"/>
                  </a:lnTo>
                  <a:lnTo>
                    <a:pt x="0" y="318"/>
                  </a:lnTo>
                  <a:lnTo>
                    <a:pt x="0" y="318"/>
                  </a:lnTo>
                  <a:lnTo>
                    <a:pt x="0" y="318"/>
                  </a:lnTo>
                  <a:lnTo>
                    <a:pt x="0" y="319"/>
                  </a:lnTo>
                  <a:lnTo>
                    <a:pt x="0" y="319"/>
                  </a:lnTo>
                  <a:lnTo>
                    <a:pt x="0" y="319"/>
                  </a:lnTo>
                  <a:lnTo>
                    <a:pt x="0" y="319"/>
                  </a:lnTo>
                  <a:lnTo>
                    <a:pt x="0" y="319"/>
                  </a:lnTo>
                  <a:lnTo>
                    <a:pt x="0" y="319"/>
                  </a:lnTo>
                  <a:lnTo>
                    <a:pt x="0" y="319"/>
                  </a:lnTo>
                  <a:lnTo>
                    <a:pt x="0" y="319"/>
                  </a:lnTo>
                  <a:lnTo>
                    <a:pt x="0" y="319"/>
                  </a:lnTo>
                  <a:lnTo>
                    <a:pt x="0" y="319"/>
                  </a:lnTo>
                  <a:lnTo>
                    <a:pt x="0" y="319"/>
                  </a:lnTo>
                  <a:lnTo>
                    <a:pt x="0" y="319"/>
                  </a:lnTo>
                  <a:lnTo>
                    <a:pt x="0" y="319"/>
                  </a:lnTo>
                  <a:lnTo>
                    <a:pt x="0" y="319"/>
                  </a:lnTo>
                  <a:lnTo>
                    <a:pt x="0" y="318"/>
                  </a:lnTo>
                  <a:lnTo>
                    <a:pt x="0" y="318"/>
                  </a:lnTo>
                  <a:lnTo>
                    <a:pt x="0" y="318"/>
                  </a:lnTo>
                  <a:lnTo>
                    <a:pt x="0" y="318"/>
                  </a:lnTo>
                  <a:lnTo>
                    <a:pt x="0" y="318"/>
                  </a:lnTo>
                  <a:lnTo>
                    <a:pt x="0" y="318"/>
                  </a:lnTo>
                  <a:lnTo>
                    <a:pt x="0" y="318"/>
                  </a:lnTo>
                  <a:lnTo>
                    <a:pt x="0" y="317"/>
                  </a:lnTo>
                  <a:lnTo>
                    <a:pt x="0" y="317"/>
                  </a:lnTo>
                  <a:lnTo>
                    <a:pt x="0" y="317"/>
                  </a:lnTo>
                  <a:lnTo>
                    <a:pt x="1" y="316"/>
                  </a:lnTo>
                  <a:lnTo>
                    <a:pt x="1" y="316"/>
                  </a:lnTo>
                  <a:lnTo>
                    <a:pt x="1" y="316"/>
                  </a:lnTo>
                  <a:lnTo>
                    <a:pt x="1" y="315"/>
                  </a:lnTo>
                  <a:lnTo>
                    <a:pt x="1" y="314"/>
                  </a:lnTo>
                  <a:lnTo>
                    <a:pt x="1" y="314"/>
                  </a:lnTo>
                  <a:lnTo>
                    <a:pt x="1" y="313"/>
                  </a:lnTo>
                  <a:lnTo>
                    <a:pt x="1" y="313"/>
                  </a:lnTo>
                  <a:lnTo>
                    <a:pt x="1" y="312"/>
                  </a:lnTo>
                  <a:lnTo>
                    <a:pt x="1" y="312"/>
                  </a:lnTo>
                  <a:lnTo>
                    <a:pt x="1" y="311"/>
                  </a:lnTo>
                  <a:lnTo>
                    <a:pt x="1" y="311"/>
                  </a:lnTo>
                  <a:lnTo>
                    <a:pt x="1" y="310"/>
                  </a:lnTo>
                  <a:lnTo>
                    <a:pt x="1" y="307"/>
                  </a:lnTo>
                  <a:lnTo>
                    <a:pt x="1" y="307"/>
                  </a:lnTo>
                  <a:lnTo>
                    <a:pt x="1" y="306"/>
                  </a:lnTo>
                  <a:lnTo>
                    <a:pt x="1" y="305"/>
                  </a:lnTo>
                  <a:lnTo>
                    <a:pt x="1" y="302"/>
                  </a:lnTo>
                  <a:lnTo>
                    <a:pt x="1" y="302"/>
                  </a:lnTo>
                  <a:lnTo>
                    <a:pt x="1" y="301"/>
                  </a:lnTo>
                  <a:lnTo>
                    <a:pt x="1" y="300"/>
                  </a:lnTo>
                  <a:lnTo>
                    <a:pt x="1" y="297"/>
                  </a:lnTo>
                  <a:lnTo>
                    <a:pt x="1" y="296"/>
                  </a:lnTo>
                  <a:lnTo>
                    <a:pt x="1" y="295"/>
                  </a:lnTo>
                  <a:lnTo>
                    <a:pt x="1" y="293"/>
                  </a:lnTo>
                  <a:lnTo>
                    <a:pt x="1" y="290"/>
                  </a:lnTo>
                  <a:lnTo>
                    <a:pt x="1" y="282"/>
                  </a:lnTo>
                  <a:lnTo>
                    <a:pt x="1" y="281"/>
                  </a:lnTo>
                  <a:lnTo>
                    <a:pt x="1" y="280"/>
                  </a:lnTo>
                  <a:lnTo>
                    <a:pt x="1" y="278"/>
                  </a:lnTo>
                  <a:lnTo>
                    <a:pt x="1" y="273"/>
                  </a:lnTo>
                  <a:lnTo>
                    <a:pt x="1" y="263"/>
                  </a:lnTo>
                  <a:lnTo>
                    <a:pt x="1" y="241"/>
                  </a:lnTo>
                  <a:lnTo>
                    <a:pt x="1" y="240"/>
                  </a:lnTo>
                  <a:lnTo>
                    <a:pt x="1" y="238"/>
                  </a:lnTo>
                  <a:lnTo>
                    <a:pt x="1" y="236"/>
                  </a:lnTo>
                  <a:lnTo>
                    <a:pt x="1" y="230"/>
                  </a:lnTo>
                  <a:lnTo>
                    <a:pt x="1" y="217"/>
                  </a:lnTo>
                  <a:lnTo>
                    <a:pt x="2" y="192"/>
                  </a:lnTo>
                  <a:lnTo>
                    <a:pt x="2" y="190"/>
                  </a:lnTo>
                  <a:lnTo>
                    <a:pt x="2" y="188"/>
                  </a:lnTo>
                  <a:lnTo>
                    <a:pt x="2" y="185"/>
                  </a:lnTo>
                  <a:lnTo>
                    <a:pt x="2" y="179"/>
                  </a:lnTo>
                  <a:lnTo>
                    <a:pt x="2" y="167"/>
                  </a:lnTo>
                  <a:lnTo>
                    <a:pt x="2" y="142"/>
                  </a:lnTo>
                  <a:lnTo>
                    <a:pt x="2" y="140"/>
                  </a:lnTo>
                  <a:lnTo>
                    <a:pt x="2" y="139"/>
                  </a:lnTo>
                  <a:lnTo>
                    <a:pt x="2" y="135"/>
                  </a:lnTo>
                  <a:lnTo>
                    <a:pt x="2" y="129"/>
                  </a:lnTo>
                  <a:lnTo>
                    <a:pt x="2" y="117"/>
                  </a:lnTo>
                  <a:lnTo>
                    <a:pt x="2" y="94"/>
                  </a:lnTo>
                  <a:lnTo>
                    <a:pt x="2" y="92"/>
                  </a:lnTo>
                  <a:lnTo>
                    <a:pt x="2" y="91"/>
                  </a:lnTo>
                  <a:lnTo>
                    <a:pt x="2" y="88"/>
                  </a:lnTo>
                  <a:lnTo>
                    <a:pt x="2" y="82"/>
                  </a:lnTo>
                  <a:lnTo>
                    <a:pt x="2" y="70"/>
                  </a:lnTo>
                  <a:lnTo>
                    <a:pt x="2" y="69"/>
                  </a:lnTo>
                  <a:lnTo>
                    <a:pt x="2" y="68"/>
                  </a:lnTo>
                  <a:lnTo>
                    <a:pt x="2" y="65"/>
                  </a:lnTo>
                  <a:lnTo>
                    <a:pt x="2" y="60"/>
                  </a:lnTo>
                  <a:lnTo>
                    <a:pt x="2" y="50"/>
                  </a:lnTo>
                  <a:lnTo>
                    <a:pt x="2" y="49"/>
                  </a:lnTo>
                  <a:lnTo>
                    <a:pt x="2" y="47"/>
                  </a:lnTo>
                  <a:lnTo>
                    <a:pt x="2" y="45"/>
                  </a:lnTo>
                  <a:lnTo>
                    <a:pt x="2" y="41"/>
                  </a:lnTo>
                  <a:lnTo>
                    <a:pt x="2" y="40"/>
                  </a:lnTo>
                  <a:lnTo>
                    <a:pt x="2" y="39"/>
                  </a:lnTo>
                  <a:lnTo>
                    <a:pt x="2" y="37"/>
                  </a:lnTo>
                  <a:lnTo>
                    <a:pt x="2" y="33"/>
                  </a:lnTo>
                  <a:lnTo>
                    <a:pt x="2" y="32"/>
                  </a:lnTo>
                  <a:lnTo>
                    <a:pt x="3" y="31"/>
                  </a:lnTo>
                  <a:lnTo>
                    <a:pt x="3" y="29"/>
                  </a:lnTo>
                  <a:lnTo>
                    <a:pt x="3" y="25"/>
                  </a:lnTo>
                  <a:lnTo>
                    <a:pt x="3" y="24"/>
                  </a:lnTo>
                  <a:lnTo>
                    <a:pt x="3" y="24"/>
                  </a:lnTo>
                  <a:lnTo>
                    <a:pt x="3" y="22"/>
                  </a:lnTo>
                  <a:lnTo>
                    <a:pt x="3" y="19"/>
                  </a:lnTo>
                  <a:lnTo>
                    <a:pt x="3" y="18"/>
                  </a:lnTo>
                  <a:lnTo>
                    <a:pt x="3" y="18"/>
                  </a:lnTo>
                  <a:lnTo>
                    <a:pt x="3" y="16"/>
                  </a:lnTo>
                  <a:lnTo>
                    <a:pt x="3" y="16"/>
                  </a:lnTo>
                  <a:lnTo>
                    <a:pt x="3" y="15"/>
                  </a:lnTo>
                  <a:lnTo>
                    <a:pt x="3" y="14"/>
                  </a:lnTo>
                  <a:lnTo>
                    <a:pt x="3" y="14"/>
                  </a:lnTo>
                  <a:lnTo>
                    <a:pt x="3" y="13"/>
                  </a:lnTo>
                  <a:lnTo>
                    <a:pt x="3" y="12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9"/>
                  </a:lnTo>
                  <a:lnTo>
                    <a:pt x="3" y="8"/>
                  </a:lnTo>
                  <a:lnTo>
                    <a:pt x="3" y="8"/>
                  </a:lnTo>
                  <a:lnTo>
                    <a:pt x="3" y="8"/>
                  </a:lnTo>
                  <a:lnTo>
                    <a:pt x="3" y="7"/>
                  </a:lnTo>
                  <a:lnTo>
                    <a:pt x="3" y="7"/>
                  </a:lnTo>
                  <a:lnTo>
                    <a:pt x="3" y="6"/>
                  </a:lnTo>
                  <a:lnTo>
                    <a:pt x="3" y="6"/>
                  </a:lnTo>
                  <a:lnTo>
                    <a:pt x="3" y="6"/>
                  </a:lnTo>
                  <a:lnTo>
                    <a:pt x="3" y="6"/>
                  </a:lnTo>
                  <a:lnTo>
                    <a:pt x="3" y="6"/>
                  </a:lnTo>
                  <a:lnTo>
                    <a:pt x="3" y="6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6"/>
                  </a:lnTo>
                  <a:lnTo>
                    <a:pt x="3" y="6"/>
                  </a:lnTo>
                  <a:lnTo>
                    <a:pt x="3" y="6"/>
                  </a:lnTo>
                  <a:lnTo>
                    <a:pt x="3" y="6"/>
                  </a:lnTo>
                  <a:lnTo>
                    <a:pt x="3" y="6"/>
                  </a:lnTo>
                  <a:lnTo>
                    <a:pt x="3" y="7"/>
                  </a:lnTo>
                  <a:lnTo>
                    <a:pt x="3" y="7"/>
                  </a:lnTo>
                  <a:lnTo>
                    <a:pt x="3" y="7"/>
                  </a:lnTo>
                  <a:lnTo>
                    <a:pt x="3" y="8"/>
                  </a:lnTo>
                  <a:lnTo>
                    <a:pt x="3" y="8"/>
                  </a:lnTo>
                  <a:lnTo>
                    <a:pt x="3" y="9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1"/>
                  </a:lnTo>
                  <a:lnTo>
                    <a:pt x="3" y="13"/>
                  </a:lnTo>
                  <a:lnTo>
                    <a:pt x="3" y="14"/>
                  </a:lnTo>
                  <a:lnTo>
                    <a:pt x="3" y="14"/>
                  </a:lnTo>
                  <a:lnTo>
                    <a:pt x="3" y="15"/>
                  </a:lnTo>
                  <a:lnTo>
                    <a:pt x="3" y="18"/>
                  </a:lnTo>
                  <a:lnTo>
                    <a:pt x="3" y="18"/>
                  </a:lnTo>
                  <a:lnTo>
                    <a:pt x="3" y="19"/>
                  </a:lnTo>
                  <a:lnTo>
                    <a:pt x="3" y="20"/>
                  </a:lnTo>
                  <a:lnTo>
                    <a:pt x="4" y="23"/>
                  </a:lnTo>
                  <a:lnTo>
                    <a:pt x="4" y="30"/>
                  </a:lnTo>
                  <a:lnTo>
                    <a:pt x="4" y="30"/>
                  </a:lnTo>
                  <a:lnTo>
                    <a:pt x="4" y="31"/>
                  </a:lnTo>
                  <a:lnTo>
                    <a:pt x="4" y="33"/>
                  </a:lnTo>
                  <a:lnTo>
                    <a:pt x="4" y="37"/>
                  </a:lnTo>
                  <a:lnTo>
                    <a:pt x="4" y="45"/>
                  </a:lnTo>
                  <a:lnTo>
                    <a:pt x="4" y="46"/>
                  </a:lnTo>
                  <a:lnTo>
                    <a:pt x="4" y="47"/>
                  </a:lnTo>
                  <a:lnTo>
                    <a:pt x="4" y="49"/>
                  </a:lnTo>
                  <a:lnTo>
                    <a:pt x="4" y="53"/>
                  </a:lnTo>
                  <a:lnTo>
                    <a:pt x="4" y="63"/>
                  </a:lnTo>
                  <a:lnTo>
                    <a:pt x="4" y="64"/>
                  </a:lnTo>
                  <a:lnTo>
                    <a:pt x="4" y="65"/>
                  </a:lnTo>
                  <a:lnTo>
                    <a:pt x="4" y="68"/>
                  </a:lnTo>
                  <a:lnTo>
                    <a:pt x="4" y="74"/>
                  </a:lnTo>
                  <a:lnTo>
                    <a:pt x="4" y="85"/>
                  </a:lnTo>
                  <a:lnTo>
                    <a:pt x="4" y="110"/>
                  </a:lnTo>
                  <a:lnTo>
                    <a:pt x="5" y="164"/>
                  </a:lnTo>
                  <a:lnTo>
                    <a:pt x="5" y="165"/>
                  </a:lnTo>
                  <a:lnTo>
                    <a:pt x="5" y="167"/>
                  </a:lnTo>
                  <a:lnTo>
                    <a:pt x="5" y="170"/>
                  </a:lnTo>
                  <a:lnTo>
                    <a:pt x="5" y="177"/>
                  </a:lnTo>
                  <a:lnTo>
                    <a:pt x="5" y="189"/>
                  </a:lnTo>
                  <a:lnTo>
                    <a:pt x="5" y="214"/>
                  </a:lnTo>
                  <a:lnTo>
                    <a:pt x="5" y="216"/>
                  </a:lnTo>
                  <a:lnTo>
                    <a:pt x="5" y="217"/>
                  </a:lnTo>
                  <a:lnTo>
                    <a:pt x="5" y="220"/>
                  </a:lnTo>
                  <a:lnTo>
                    <a:pt x="5" y="226"/>
                  </a:lnTo>
                  <a:lnTo>
                    <a:pt x="5" y="238"/>
                  </a:lnTo>
                  <a:lnTo>
                    <a:pt x="5" y="260"/>
                  </a:lnTo>
                  <a:lnTo>
                    <a:pt x="5" y="261"/>
                  </a:lnTo>
                  <a:lnTo>
                    <a:pt x="5" y="262"/>
                  </a:lnTo>
                  <a:lnTo>
                    <a:pt x="5" y="265"/>
                  </a:lnTo>
                  <a:lnTo>
                    <a:pt x="5" y="269"/>
                  </a:lnTo>
                  <a:lnTo>
                    <a:pt x="5" y="279"/>
                  </a:lnTo>
                  <a:lnTo>
                    <a:pt x="5" y="280"/>
                  </a:lnTo>
                  <a:lnTo>
                    <a:pt x="5" y="281"/>
                  </a:lnTo>
                  <a:lnTo>
                    <a:pt x="5" y="283"/>
                  </a:lnTo>
                  <a:lnTo>
                    <a:pt x="5" y="287"/>
                  </a:lnTo>
                  <a:lnTo>
                    <a:pt x="5" y="295"/>
                  </a:lnTo>
                  <a:lnTo>
                    <a:pt x="5" y="296"/>
                  </a:lnTo>
                  <a:lnTo>
                    <a:pt x="5" y="297"/>
                  </a:lnTo>
                  <a:lnTo>
                    <a:pt x="5" y="298"/>
                  </a:lnTo>
                  <a:lnTo>
                    <a:pt x="6" y="302"/>
                  </a:lnTo>
                  <a:lnTo>
                    <a:pt x="6" y="303"/>
                  </a:lnTo>
                  <a:lnTo>
                    <a:pt x="6" y="303"/>
                  </a:lnTo>
                  <a:lnTo>
                    <a:pt x="6" y="305"/>
                  </a:lnTo>
                  <a:lnTo>
                    <a:pt x="6" y="308"/>
                  </a:lnTo>
                  <a:lnTo>
                    <a:pt x="6" y="308"/>
                  </a:lnTo>
                  <a:lnTo>
                    <a:pt x="6" y="309"/>
                  </a:lnTo>
                  <a:lnTo>
                    <a:pt x="6" y="311"/>
                  </a:lnTo>
                  <a:lnTo>
                    <a:pt x="6" y="313"/>
                  </a:lnTo>
                  <a:lnTo>
                    <a:pt x="6" y="314"/>
                  </a:lnTo>
                  <a:lnTo>
                    <a:pt x="6" y="314"/>
                  </a:lnTo>
                  <a:lnTo>
                    <a:pt x="6" y="315"/>
                  </a:lnTo>
                  <a:lnTo>
                    <a:pt x="6" y="317"/>
                  </a:lnTo>
                  <a:lnTo>
                    <a:pt x="6" y="318"/>
                  </a:lnTo>
                  <a:lnTo>
                    <a:pt x="6" y="318"/>
                  </a:lnTo>
                  <a:lnTo>
                    <a:pt x="6" y="319"/>
                  </a:lnTo>
                  <a:lnTo>
                    <a:pt x="6" y="320"/>
                  </a:lnTo>
                  <a:lnTo>
                    <a:pt x="6" y="320"/>
                  </a:lnTo>
                  <a:lnTo>
                    <a:pt x="6" y="321"/>
                  </a:lnTo>
                  <a:lnTo>
                    <a:pt x="6" y="321"/>
                  </a:lnTo>
                  <a:lnTo>
                    <a:pt x="6" y="322"/>
                  </a:lnTo>
                  <a:lnTo>
                    <a:pt x="6" y="322"/>
                  </a:lnTo>
                  <a:lnTo>
                    <a:pt x="6" y="322"/>
                  </a:lnTo>
                  <a:lnTo>
                    <a:pt x="6" y="323"/>
                  </a:lnTo>
                  <a:lnTo>
                    <a:pt x="6" y="323"/>
                  </a:lnTo>
                  <a:lnTo>
                    <a:pt x="6" y="323"/>
                  </a:lnTo>
                  <a:lnTo>
                    <a:pt x="6" y="324"/>
                  </a:lnTo>
                  <a:lnTo>
                    <a:pt x="6" y="324"/>
                  </a:lnTo>
                  <a:lnTo>
                    <a:pt x="6" y="324"/>
                  </a:lnTo>
                  <a:lnTo>
                    <a:pt x="6" y="324"/>
                  </a:lnTo>
                  <a:lnTo>
                    <a:pt x="6" y="324"/>
                  </a:lnTo>
                  <a:lnTo>
                    <a:pt x="6" y="324"/>
                  </a:lnTo>
                  <a:lnTo>
                    <a:pt x="6" y="324"/>
                  </a:lnTo>
                  <a:lnTo>
                    <a:pt x="6" y="324"/>
                  </a:lnTo>
                  <a:lnTo>
                    <a:pt x="6" y="325"/>
                  </a:lnTo>
                  <a:lnTo>
                    <a:pt x="6" y="325"/>
                  </a:lnTo>
                  <a:lnTo>
                    <a:pt x="6" y="325"/>
                  </a:lnTo>
                  <a:lnTo>
                    <a:pt x="6" y="325"/>
                  </a:lnTo>
                  <a:lnTo>
                    <a:pt x="6" y="325"/>
                  </a:lnTo>
                  <a:lnTo>
                    <a:pt x="6" y="325"/>
                  </a:lnTo>
                  <a:lnTo>
                    <a:pt x="6" y="325"/>
                  </a:lnTo>
                  <a:lnTo>
                    <a:pt x="6" y="325"/>
                  </a:lnTo>
                  <a:lnTo>
                    <a:pt x="6" y="324"/>
                  </a:lnTo>
                  <a:lnTo>
                    <a:pt x="6" y="324"/>
                  </a:lnTo>
                  <a:lnTo>
                    <a:pt x="6" y="324"/>
                  </a:lnTo>
                  <a:lnTo>
                    <a:pt x="6" y="324"/>
                  </a:lnTo>
                  <a:lnTo>
                    <a:pt x="6" y="324"/>
                  </a:lnTo>
                  <a:lnTo>
                    <a:pt x="6" y="324"/>
                  </a:lnTo>
                  <a:lnTo>
                    <a:pt x="6" y="324"/>
                  </a:lnTo>
                  <a:lnTo>
                    <a:pt x="6" y="324"/>
                  </a:lnTo>
                  <a:lnTo>
                    <a:pt x="6" y="323"/>
                  </a:lnTo>
                  <a:lnTo>
                    <a:pt x="6" y="323"/>
                  </a:lnTo>
                  <a:lnTo>
                    <a:pt x="6" y="323"/>
                  </a:lnTo>
                  <a:lnTo>
                    <a:pt x="6" y="323"/>
                  </a:lnTo>
                  <a:lnTo>
                    <a:pt x="6" y="322"/>
                  </a:lnTo>
                  <a:lnTo>
                    <a:pt x="6" y="322"/>
                  </a:lnTo>
                  <a:lnTo>
                    <a:pt x="6" y="321"/>
                  </a:lnTo>
                  <a:lnTo>
                    <a:pt x="6" y="321"/>
                  </a:lnTo>
                  <a:lnTo>
                    <a:pt x="6" y="320"/>
                  </a:lnTo>
                  <a:lnTo>
                    <a:pt x="6" y="320"/>
                  </a:lnTo>
                  <a:lnTo>
                    <a:pt x="6" y="319"/>
                  </a:lnTo>
                  <a:lnTo>
                    <a:pt x="6" y="319"/>
                  </a:lnTo>
                  <a:lnTo>
                    <a:pt x="6" y="318"/>
                  </a:lnTo>
                  <a:lnTo>
                    <a:pt x="6" y="317"/>
                  </a:lnTo>
                  <a:lnTo>
                    <a:pt x="6" y="317"/>
                  </a:lnTo>
                  <a:lnTo>
                    <a:pt x="6" y="316"/>
                  </a:lnTo>
                  <a:lnTo>
                    <a:pt x="6" y="313"/>
                  </a:lnTo>
                  <a:lnTo>
                    <a:pt x="6" y="313"/>
                  </a:lnTo>
                  <a:lnTo>
                    <a:pt x="6" y="312"/>
                  </a:lnTo>
                  <a:lnTo>
                    <a:pt x="6" y="311"/>
                  </a:lnTo>
                  <a:lnTo>
                    <a:pt x="6" y="308"/>
                  </a:lnTo>
                  <a:lnTo>
                    <a:pt x="6" y="308"/>
                  </a:lnTo>
                  <a:lnTo>
                    <a:pt x="6" y="307"/>
                  </a:lnTo>
                  <a:lnTo>
                    <a:pt x="6" y="305"/>
                  </a:lnTo>
                  <a:lnTo>
                    <a:pt x="6" y="302"/>
                  </a:lnTo>
                  <a:lnTo>
                    <a:pt x="6" y="301"/>
                  </a:lnTo>
                  <a:lnTo>
                    <a:pt x="6" y="300"/>
                  </a:lnTo>
                  <a:lnTo>
                    <a:pt x="6" y="299"/>
                  </a:lnTo>
                  <a:lnTo>
                    <a:pt x="6" y="295"/>
                  </a:lnTo>
                  <a:lnTo>
                    <a:pt x="6" y="287"/>
                  </a:lnTo>
                  <a:lnTo>
                    <a:pt x="6" y="286"/>
                  </a:lnTo>
                  <a:lnTo>
                    <a:pt x="6" y="285"/>
                  </a:lnTo>
                  <a:lnTo>
                    <a:pt x="6" y="283"/>
                  </a:lnTo>
                  <a:lnTo>
                    <a:pt x="6" y="279"/>
                  </a:lnTo>
                  <a:lnTo>
                    <a:pt x="7" y="269"/>
                  </a:lnTo>
                  <a:lnTo>
                    <a:pt x="7" y="249"/>
                  </a:lnTo>
                  <a:lnTo>
                    <a:pt x="7" y="247"/>
                  </a:lnTo>
                  <a:lnTo>
                    <a:pt x="7" y="246"/>
                  </a:lnTo>
                  <a:lnTo>
                    <a:pt x="7" y="243"/>
                  </a:lnTo>
                  <a:lnTo>
                    <a:pt x="7" y="236"/>
                  </a:lnTo>
                  <a:lnTo>
                    <a:pt x="7" y="224"/>
                  </a:lnTo>
                  <a:lnTo>
                    <a:pt x="7" y="197"/>
                  </a:lnTo>
                  <a:lnTo>
                    <a:pt x="7" y="142"/>
                  </a:lnTo>
                  <a:lnTo>
                    <a:pt x="7" y="140"/>
                  </a:lnTo>
                  <a:lnTo>
                    <a:pt x="7" y="138"/>
                  </a:lnTo>
                  <a:lnTo>
                    <a:pt x="7" y="135"/>
                  </a:lnTo>
                  <a:lnTo>
                    <a:pt x="7" y="129"/>
                  </a:lnTo>
                  <a:lnTo>
                    <a:pt x="8" y="116"/>
                  </a:lnTo>
                  <a:lnTo>
                    <a:pt x="8" y="92"/>
                  </a:lnTo>
                  <a:lnTo>
                    <a:pt x="8" y="90"/>
                  </a:lnTo>
                  <a:lnTo>
                    <a:pt x="8" y="89"/>
                  </a:lnTo>
                  <a:lnTo>
                    <a:pt x="8" y="86"/>
                  </a:lnTo>
                  <a:lnTo>
                    <a:pt x="8" y="80"/>
                  </a:lnTo>
                  <a:lnTo>
                    <a:pt x="8" y="69"/>
                  </a:lnTo>
                  <a:lnTo>
                    <a:pt x="8" y="49"/>
                  </a:lnTo>
                  <a:lnTo>
                    <a:pt x="8" y="48"/>
                  </a:lnTo>
                  <a:lnTo>
                    <a:pt x="8" y="47"/>
                  </a:lnTo>
                  <a:lnTo>
                    <a:pt x="8" y="45"/>
                  </a:lnTo>
                  <a:lnTo>
                    <a:pt x="8" y="40"/>
                  </a:lnTo>
                  <a:lnTo>
                    <a:pt x="8" y="32"/>
                  </a:lnTo>
                  <a:lnTo>
                    <a:pt x="8" y="31"/>
                  </a:lnTo>
                  <a:lnTo>
                    <a:pt x="8" y="30"/>
                  </a:lnTo>
                  <a:lnTo>
                    <a:pt x="8" y="28"/>
                  </a:lnTo>
                  <a:lnTo>
                    <a:pt x="8" y="25"/>
                  </a:lnTo>
                  <a:lnTo>
                    <a:pt x="8" y="18"/>
                  </a:lnTo>
                  <a:lnTo>
                    <a:pt x="8" y="18"/>
                  </a:lnTo>
                  <a:lnTo>
                    <a:pt x="8" y="17"/>
                  </a:lnTo>
                  <a:lnTo>
                    <a:pt x="8" y="16"/>
                  </a:lnTo>
                  <a:lnTo>
                    <a:pt x="8" y="13"/>
                  </a:lnTo>
                  <a:lnTo>
                    <a:pt x="8" y="12"/>
                  </a:lnTo>
                  <a:lnTo>
                    <a:pt x="8" y="12"/>
                  </a:lnTo>
                  <a:lnTo>
                    <a:pt x="8" y="11"/>
                  </a:lnTo>
                  <a:lnTo>
                    <a:pt x="8" y="8"/>
                  </a:lnTo>
                  <a:lnTo>
                    <a:pt x="8" y="8"/>
                  </a:lnTo>
                  <a:lnTo>
                    <a:pt x="8" y="7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5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5"/>
                  </a:lnTo>
                  <a:lnTo>
                    <a:pt x="9" y="6"/>
                  </a:lnTo>
                  <a:lnTo>
                    <a:pt x="9" y="6"/>
                  </a:lnTo>
                  <a:lnTo>
                    <a:pt x="9" y="6"/>
                  </a:lnTo>
                  <a:lnTo>
                    <a:pt x="9" y="8"/>
                  </a:lnTo>
                  <a:lnTo>
                    <a:pt x="9" y="10"/>
                  </a:lnTo>
                  <a:lnTo>
                    <a:pt x="9" y="10"/>
                  </a:lnTo>
                  <a:lnTo>
                    <a:pt x="9" y="11"/>
                  </a:lnTo>
                  <a:lnTo>
                    <a:pt x="9" y="12"/>
                  </a:lnTo>
                  <a:lnTo>
                    <a:pt x="9" y="15"/>
                  </a:lnTo>
                  <a:lnTo>
                    <a:pt x="9" y="16"/>
                  </a:lnTo>
                  <a:lnTo>
                    <a:pt x="9" y="17"/>
                  </a:lnTo>
                  <a:lnTo>
                    <a:pt x="9" y="18"/>
                  </a:lnTo>
                  <a:lnTo>
                    <a:pt x="9" y="22"/>
                  </a:lnTo>
                  <a:lnTo>
                    <a:pt x="9" y="22"/>
                  </a:lnTo>
                  <a:lnTo>
                    <a:pt x="9" y="23"/>
                  </a:lnTo>
                  <a:lnTo>
                    <a:pt x="9" y="25"/>
                  </a:lnTo>
                  <a:lnTo>
                    <a:pt x="9" y="29"/>
                  </a:lnTo>
                  <a:lnTo>
                    <a:pt x="9" y="36"/>
                  </a:lnTo>
                  <a:lnTo>
                    <a:pt x="9" y="37"/>
                  </a:lnTo>
                  <a:lnTo>
                    <a:pt x="9" y="38"/>
                  </a:lnTo>
                  <a:lnTo>
                    <a:pt x="9" y="41"/>
                  </a:lnTo>
                  <a:lnTo>
                    <a:pt x="9" y="45"/>
                  </a:lnTo>
                  <a:lnTo>
                    <a:pt x="10" y="54"/>
                  </a:lnTo>
                  <a:lnTo>
                    <a:pt x="10" y="56"/>
                  </a:lnTo>
                  <a:lnTo>
                    <a:pt x="10" y="57"/>
                  </a:lnTo>
                  <a:lnTo>
                    <a:pt x="10" y="59"/>
                  </a:lnTo>
                  <a:lnTo>
                    <a:pt x="10" y="64"/>
                  </a:lnTo>
                  <a:lnTo>
                    <a:pt x="10" y="75"/>
                  </a:lnTo>
                  <a:lnTo>
                    <a:pt x="10" y="98"/>
                  </a:lnTo>
                  <a:lnTo>
                    <a:pt x="10" y="100"/>
                  </a:lnTo>
                  <a:lnTo>
                    <a:pt x="10" y="101"/>
                  </a:lnTo>
                  <a:lnTo>
                    <a:pt x="10" y="105"/>
                  </a:lnTo>
                  <a:lnTo>
                    <a:pt x="10" y="111"/>
                  </a:lnTo>
                  <a:lnTo>
                    <a:pt x="10" y="125"/>
                  </a:lnTo>
                  <a:lnTo>
                    <a:pt x="10" y="153"/>
                  </a:lnTo>
                  <a:lnTo>
                    <a:pt x="10" y="155"/>
                  </a:lnTo>
                  <a:lnTo>
                    <a:pt x="10" y="157"/>
                  </a:lnTo>
                  <a:lnTo>
                    <a:pt x="10" y="160"/>
                  </a:lnTo>
                  <a:lnTo>
                    <a:pt x="10" y="167"/>
                  </a:lnTo>
                  <a:lnTo>
                    <a:pt x="10" y="181"/>
                  </a:lnTo>
                  <a:lnTo>
                    <a:pt x="10" y="209"/>
                  </a:lnTo>
                  <a:lnTo>
                    <a:pt x="10" y="211"/>
                  </a:lnTo>
                  <a:lnTo>
                    <a:pt x="10" y="212"/>
                  </a:lnTo>
                  <a:lnTo>
                    <a:pt x="10" y="216"/>
                  </a:lnTo>
                  <a:lnTo>
                    <a:pt x="10" y="222"/>
                  </a:lnTo>
                  <a:lnTo>
                    <a:pt x="10" y="235"/>
                  </a:lnTo>
                  <a:lnTo>
                    <a:pt x="10" y="237"/>
                  </a:lnTo>
                  <a:lnTo>
                    <a:pt x="10" y="238"/>
                  </a:lnTo>
                  <a:lnTo>
                    <a:pt x="10" y="241"/>
                  </a:lnTo>
                  <a:lnTo>
                    <a:pt x="10" y="247"/>
                  </a:lnTo>
                  <a:lnTo>
                    <a:pt x="11" y="259"/>
                  </a:lnTo>
                  <a:lnTo>
                    <a:pt x="11" y="261"/>
                  </a:lnTo>
                  <a:lnTo>
                    <a:pt x="11" y="262"/>
                  </a:lnTo>
                  <a:lnTo>
                    <a:pt x="11" y="265"/>
                  </a:lnTo>
                  <a:lnTo>
                    <a:pt x="11" y="270"/>
                  </a:lnTo>
                  <a:lnTo>
                    <a:pt x="11" y="280"/>
                  </a:lnTo>
                  <a:lnTo>
                    <a:pt x="11" y="282"/>
                  </a:lnTo>
                  <a:lnTo>
                    <a:pt x="11" y="283"/>
                  </a:lnTo>
                  <a:lnTo>
                    <a:pt x="11" y="285"/>
                  </a:lnTo>
                  <a:lnTo>
                    <a:pt x="11" y="290"/>
                  </a:lnTo>
                  <a:lnTo>
                    <a:pt x="11" y="298"/>
                  </a:lnTo>
                  <a:lnTo>
                    <a:pt x="11" y="299"/>
                  </a:lnTo>
                  <a:lnTo>
                    <a:pt x="11" y="300"/>
                  </a:lnTo>
                  <a:lnTo>
                    <a:pt x="11" y="302"/>
                  </a:lnTo>
                  <a:lnTo>
                    <a:pt x="11" y="305"/>
                  </a:lnTo>
                  <a:lnTo>
                    <a:pt x="11" y="306"/>
                  </a:lnTo>
                  <a:lnTo>
                    <a:pt x="11" y="307"/>
                  </a:lnTo>
                  <a:lnTo>
                    <a:pt x="11" y="308"/>
                  </a:lnTo>
                  <a:lnTo>
                    <a:pt x="11" y="312"/>
                  </a:lnTo>
                  <a:lnTo>
                    <a:pt x="11" y="312"/>
                  </a:lnTo>
                  <a:lnTo>
                    <a:pt x="11" y="313"/>
                  </a:lnTo>
                  <a:lnTo>
                    <a:pt x="11" y="314"/>
                  </a:lnTo>
                  <a:lnTo>
                    <a:pt x="11" y="317"/>
                  </a:lnTo>
                  <a:lnTo>
                    <a:pt x="11" y="317"/>
                  </a:lnTo>
                  <a:lnTo>
                    <a:pt x="11" y="318"/>
                  </a:lnTo>
                  <a:lnTo>
                    <a:pt x="11" y="319"/>
                  </a:lnTo>
                  <a:lnTo>
                    <a:pt x="11" y="321"/>
                  </a:lnTo>
                  <a:lnTo>
                    <a:pt x="11" y="321"/>
                  </a:lnTo>
                  <a:lnTo>
                    <a:pt x="11" y="322"/>
                  </a:lnTo>
                  <a:lnTo>
                    <a:pt x="11" y="323"/>
                  </a:lnTo>
                  <a:lnTo>
                    <a:pt x="11" y="323"/>
                  </a:lnTo>
                  <a:lnTo>
                    <a:pt x="11" y="324"/>
                  </a:lnTo>
                  <a:lnTo>
                    <a:pt x="11" y="324"/>
                  </a:lnTo>
                  <a:lnTo>
                    <a:pt x="11" y="325"/>
                  </a:lnTo>
                  <a:lnTo>
                    <a:pt x="11" y="325"/>
                  </a:lnTo>
                  <a:lnTo>
                    <a:pt x="11" y="326"/>
                  </a:lnTo>
                  <a:lnTo>
                    <a:pt x="11" y="326"/>
                  </a:lnTo>
                  <a:lnTo>
                    <a:pt x="11" y="326"/>
                  </a:lnTo>
                  <a:lnTo>
                    <a:pt x="11" y="327"/>
                  </a:lnTo>
                  <a:lnTo>
                    <a:pt x="11" y="327"/>
                  </a:lnTo>
                  <a:lnTo>
                    <a:pt x="11" y="327"/>
                  </a:lnTo>
                  <a:lnTo>
                    <a:pt x="11" y="327"/>
                  </a:lnTo>
                  <a:lnTo>
                    <a:pt x="11" y="327"/>
                  </a:lnTo>
                  <a:lnTo>
                    <a:pt x="11" y="327"/>
                  </a:lnTo>
                  <a:lnTo>
                    <a:pt x="11" y="328"/>
                  </a:lnTo>
                  <a:lnTo>
                    <a:pt x="11" y="328"/>
                  </a:lnTo>
                  <a:lnTo>
                    <a:pt x="11" y="328"/>
                  </a:lnTo>
                  <a:lnTo>
                    <a:pt x="11" y="328"/>
                  </a:lnTo>
                  <a:lnTo>
                    <a:pt x="11" y="328"/>
                  </a:lnTo>
                  <a:lnTo>
                    <a:pt x="11" y="328"/>
                  </a:lnTo>
                  <a:lnTo>
                    <a:pt x="11" y="328"/>
                  </a:lnTo>
                </a:path>
              </a:pathLst>
            </a:custGeom>
            <a:noFill/>
            <a:ln w="3175" cap="sq">
              <a:solidFill>
                <a:srgbClr val="008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23" name="Freeform 156"/>
            <p:cNvSpPr>
              <a:spLocks/>
            </p:cNvSpPr>
            <p:nvPr/>
          </p:nvSpPr>
          <p:spPr bwMode="auto">
            <a:xfrm>
              <a:off x="2066578" y="3512691"/>
              <a:ext cx="19050" cy="525463"/>
            </a:xfrm>
            <a:custGeom>
              <a:avLst/>
              <a:gdLst/>
              <a:ahLst/>
              <a:cxnLst>
                <a:cxn ang="0">
                  <a:pos x="0" y="330"/>
                </a:cxn>
                <a:cxn ang="0">
                  <a:pos x="1" y="329"/>
                </a:cxn>
                <a:cxn ang="0">
                  <a:pos x="1" y="325"/>
                </a:cxn>
                <a:cxn ang="0">
                  <a:pos x="1" y="318"/>
                </a:cxn>
                <a:cxn ang="0">
                  <a:pos x="1" y="305"/>
                </a:cxn>
                <a:cxn ang="0">
                  <a:pos x="1" y="271"/>
                </a:cxn>
                <a:cxn ang="0">
                  <a:pos x="2" y="200"/>
                </a:cxn>
                <a:cxn ang="0">
                  <a:pos x="2" y="143"/>
                </a:cxn>
                <a:cxn ang="0">
                  <a:pos x="2" y="75"/>
                </a:cxn>
                <a:cxn ang="0">
                  <a:pos x="3" y="47"/>
                </a:cxn>
                <a:cxn ang="0">
                  <a:pos x="3" y="29"/>
                </a:cxn>
                <a:cxn ang="0">
                  <a:pos x="3" y="12"/>
                </a:cxn>
                <a:cxn ang="0">
                  <a:pos x="3" y="5"/>
                </a:cxn>
                <a:cxn ang="0">
                  <a:pos x="3" y="1"/>
                </a:cxn>
                <a:cxn ang="0">
                  <a:pos x="3" y="0"/>
                </a:cxn>
                <a:cxn ang="0">
                  <a:pos x="3" y="0"/>
                </a:cxn>
                <a:cxn ang="0">
                  <a:pos x="3" y="1"/>
                </a:cxn>
                <a:cxn ang="0">
                  <a:pos x="3" y="3"/>
                </a:cxn>
                <a:cxn ang="0">
                  <a:pos x="3" y="9"/>
                </a:cxn>
                <a:cxn ang="0">
                  <a:pos x="4" y="21"/>
                </a:cxn>
                <a:cxn ang="0">
                  <a:pos x="4" y="46"/>
                </a:cxn>
                <a:cxn ang="0">
                  <a:pos x="5" y="158"/>
                </a:cxn>
                <a:cxn ang="0">
                  <a:pos x="5" y="213"/>
                </a:cxn>
                <a:cxn ang="0">
                  <a:pos x="5" y="269"/>
                </a:cxn>
                <a:cxn ang="0">
                  <a:pos x="6" y="300"/>
                </a:cxn>
                <a:cxn ang="0">
                  <a:pos x="6" y="315"/>
                </a:cxn>
                <a:cxn ang="0">
                  <a:pos x="6" y="325"/>
                </a:cxn>
                <a:cxn ang="0">
                  <a:pos x="6" y="329"/>
                </a:cxn>
                <a:cxn ang="0">
                  <a:pos x="6" y="330"/>
                </a:cxn>
                <a:cxn ang="0">
                  <a:pos x="6" y="331"/>
                </a:cxn>
                <a:cxn ang="0">
                  <a:pos x="6" y="330"/>
                </a:cxn>
                <a:cxn ang="0">
                  <a:pos x="6" y="329"/>
                </a:cxn>
                <a:cxn ang="0">
                  <a:pos x="6" y="325"/>
                </a:cxn>
                <a:cxn ang="0">
                  <a:pos x="7" y="315"/>
                </a:cxn>
                <a:cxn ang="0">
                  <a:pos x="7" y="293"/>
                </a:cxn>
                <a:cxn ang="0">
                  <a:pos x="7" y="247"/>
                </a:cxn>
                <a:cxn ang="0">
                  <a:pos x="8" y="135"/>
                </a:cxn>
                <a:cxn ang="0">
                  <a:pos x="8" y="69"/>
                </a:cxn>
                <a:cxn ang="0">
                  <a:pos x="8" y="35"/>
                </a:cxn>
                <a:cxn ang="0">
                  <a:pos x="8" y="20"/>
                </a:cxn>
                <a:cxn ang="0">
                  <a:pos x="8" y="10"/>
                </a:cxn>
                <a:cxn ang="0">
                  <a:pos x="9" y="4"/>
                </a:cxn>
                <a:cxn ang="0">
                  <a:pos x="9" y="1"/>
                </a:cxn>
                <a:cxn ang="0">
                  <a:pos x="9" y="1"/>
                </a:cxn>
                <a:cxn ang="0">
                  <a:pos x="9" y="1"/>
                </a:cxn>
                <a:cxn ang="0">
                  <a:pos x="9" y="2"/>
                </a:cxn>
                <a:cxn ang="0">
                  <a:pos x="9" y="5"/>
                </a:cxn>
                <a:cxn ang="0">
                  <a:pos x="9" y="12"/>
                </a:cxn>
                <a:cxn ang="0">
                  <a:pos x="9" y="28"/>
                </a:cxn>
                <a:cxn ang="0">
                  <a:pos x="10" y="59"/>
                </a:cxn>
                <a:cxn ang="0">
                  <a:pos x="10" y="108"/>
                </a:cxn>
                <a:cxn ang="0">
                  <a:pos x="10" y="184"/>
                </a:cxn>
                <a:cxn ang="0">
                  <a:pos x="11" y="238"/>
                </a:cxn>
                <a:cxn ang="0">
                  <a:pos x="11" y="279"/>
                </a:cxn>
                <a:cxn ang="0">
                  <a:pos x="11" y="300"/>
                </a:cxn>
                <a:cxn ang="0">
                  <a:pos x="11" y="314"/>
                </a:cxn>
                <a:cxn ang="0">
                  <a:pos x="11" y="324"/>
                </a:cxn>
                <a:cxn ang="0">
                  <a:pos x="11" y="327"/>
                </a:cxn>
                <a:cxn ang="0">
                  <a:pos x="11" y="329"/>
                </a:cxn>
                <a:cxn ang="0">
                  <a:pos x="12" y="329"/>
                </a:cxn>
                <a:cxn ang="0">
                  <a:pos x="12" y="328"/>
                </a:cxn>
                <a:cxn ang="0">
                  <a:pos x="12" y="326"/>
                </a:cxn>
              </a:cxnLst>
              <a:rect l="0" t="0" r="r" b="b"/>
              <a:pathLst>
                <a:path w="12" h="331">
                  <a:moveTo>
                    <a:pt x="0" y="330"/>
                  </a:moveTo>
                  <a:lnTo>
                    <a:pt x="0" y="330"/>
                  </a:lnTo>
                  <a:lnTo>
                    <a:pt x="0" y="330"/>
                  </a:lnTo>
                  <a:lnTo>
                    <a:pt x="0" y="330"/>
                  </a:lnTo>
                  <a:lnTo>
                    <a:pt x="0" y="330"/>
                  </a:lnTo>
                  <a:lnTo>
                    <a:pt x="0" y="330"/>
                  </a:lnTo>
                  <a:lnTo>
                    <a:pt x="0" y="330"/>
                  </a:lnTo>
                  <a:lnTo>
                    <a:pt x="0" y="330"/>
                  </a:lnTo>
                  <a:lnTo>
                    <a:pt x="0" y="330"/>
                  </a:lnTo>
                  <a:lnTo>
                    <a:pt x="1" y="330"/>
                  </a:lnTo>
                  <a:lnTo>
                    <a:pt x="1" y="329"/>
                  </a:lnTo>
                  <a:lnTo>
                    <a:pt x="1" y="329"/>
                  </a:lnTo>
                  <a:lnTo>
                    <a:pt x="1" y="329"/>
                  </a:lnTo>
                  <a:lnTo>
                    <a:pt x="1" y="329"/>
                  </a:lnTo>
                  <a:lnTo>
                    <a:pt x="1" y="329"/>
                  </a:lnTo>
                  <a:lnTo>
                    <a:pt x="1" y="329"/>
                  </a:lnTo>
                  <a:lnTo>
                    <a:pt x="1" y="328"/>
                  </a:lnTo>
                  <a:lnTo>
                    <a:pt x="1" y="328"/>
                  </a:lnTo>
                  <a:lnTo>
                    <a:pt x="1" y="328"/>
                  </a:lnTo>
                  <a:lnTo>
                    <a:pt x="1" y="327"/>
                  </a:lnTo>
                  <a:lnTo>
                    <a:pt x="1" y="327"/>
                  </a:lnTo>
                  <a:lnTo>
                    <a:pt x="1" y="326"/>
                  </a:lnTo>
                  <a:lnTo>
                    <a:pt x="1" y="326"/>
                  </a:lnTo>
                  <a:lnTo>
                    <a:pt x="1" y="325"/>
                  </a:lnTo>
                  <a:lnTo>
                    <a:pt x="1" y="325"/>
                  </a:lnTo>
                  <a:lnTo>
                    <a:pt x="1" y="324"/>
                  </a:lnTo>
                  <a:lnTo>
                    <a:pt x="1" y="323"/>
                  </a:lnTo>
                  <a:lnTo>
                    <a:pt x="1" y="323"/>
                  </a:lnTo>
                  <a:lnTo>
                    <a:pt x="1" y="322"/>
                  </a:lnTo>
                  <a:lnTo>
                    <a:pt x="1" y="319"/>
                  </a:lnTo>
                  <a:lnTo>
                    <a:pt x="1" y="319"/>
                  </a:lnTo>
                  <a:lnTo>
                    <a:pt x="1" y="318"/>
                  </a:lnTo>
                  <a:lnTo>
                    <a:pt x="1" y="317"/>
                  </a:lnTo>
                  <a:lnTo>
                    <a:pt x="1" y="314"/>
                  </a:lnTo>
                  <a:lnTo>
                    <a:pt x="1" y="313"/>
                  </a:lnTo>
                  <a:lnTo>
                    <a:pt x="1" y="312"/>
                  </a:lnTo>
                  <a:lnTo>
                    <a:pt x="1" y="310"/>
                  </a:lnTo>
                  <a:lnTo>
                    <a:pt x="1" y="307"/>
                  </a:lnTo>
                  <a:lnTo>
                    <a:pt x="1" y="306"/>
                  </a:lnTo>
                  <a:lnTo>
                    <a:pt x="1" y="305"/>
                  </a:lnTo>
                  <a:lnTo>
                    <a:pt x="1" y="303"/>
                  </a:lnTo>
                  <a:lnTo>
                    <a:pt x="1" y="299"/>
                  </a:lnTo>
                  <a:lnTo>
                    <a:pt x="1" y="290"/>
                  </a:lnTo>
                  <a:lnTo>
                    <a:pt x="1" y="289"/>
                  </a:lnTo>
                  <a:lnTo>
                    <a:pt x="1" y="288"/>
                  </a:lnTo>
                  <a:lnTo>
                    <a:pt x="1" y="286"/>
                  </a:lnTo>
                  <a:lnTo>
                    <a:pt x="1" y="281"/>
                  </a:lnTo>
                  <a:lnTo>
                    <a:pt x="1" y="271"/>
                  </a:lnTo>
                  <a:lnTo>
                    <a:pt x="1" y="250"/>
                  </a:lnTo>
                  <a:lnTo>
                    <a:pt x="1" y="249"/>
                  </a:lnTo>
                  <a:lnTo>
                    <a:pt x="1" y="247"/>
                  </a:lnTo>
                  <a:lnTo>
                    <a:pt x="1" y="244"/>
                  </a:lnTo>
                  <a:lnTo>
                    <a:pt x="1" y="238"/>
                  </a:lnTo>
                  <a:lnTo>
                    <a:pt x="2" y="226"/>
                  </a:lnTo>
                  <a:lnTo>
                    <a:pt x="2" y="201"/>
                  </a:lnTo>
                  <a:lnTo>
                    <a:pt x="2" y="200"/>
                  </a:lnTo>
                  <a:lnTo>
                    <a:pt x="2" y="198"/>
                  </a:lnTo>
                  <a:lnTo>
                    <a:pt x="2" y="195"/>
                  </a:lnTo>
                  <a:lnTo>
                    <a:pt x="2" y="188"/>
                  </a:lnTo>
                  <a:lnTo>
                    <a:pt x="2" y="175"/>
                  </a:lnTo>
                  <a:lnTo>
                    <a:pt x="2" y="149"/>
                  </a:lnTo>
                  <a:lnTo>
                    <a:pt x="2" y="148"/>
                  </a:lnTo>
                  <a:lnTo>
                    <a:pt x="2" y="146"/>
                  </a:lnTo>
                  <a:lnTo>
                    <a:pt x="2" y="143"/>
                  </a:lnTo>
                  <a:lnTo>
                    <a:pt x="2" y="137"/>
                  </a:lnTo>
                  <a:lnTo>
                    <a:pt x="2" y="124"/>
                  </a:lnTo>
                  <a:lnTo>
                    <a:pt x="2" y="99"/>
                  </a:lnTo>
                  <a:lnTo>
                    <a:pt x="2" y="98"/>
                  </a:lnTo>
                  <a:lnTo>
                    <a:pt x="2" y="96"/>
                  </a:lnTo>
                  <a:lnTo>
                    <a:pt x="2" y="93"/>
                  </a:lnTo>
                  <a:lnTo>
                    <a:pt x="2" y="87"/>
                  </a:lnTo>
                  <a:lnTo>
                    <a:pt x="2" y="75"/>
                  </a:lnTo>
                  <a:lnTo>
                    <a:pt x="2" y="73"/>
                  </a:lnTo>
                  <a:lnTo>
                    <a:pt x="2" y="72"/>
                  </a:lnTo>
                  <a:lnTo>
                    <a:pt x="3" y="69"/>
                  </a:lnTo>
                  <a:lnTo>
                    <a:pt x="3" y="63"/>
                  </a:lnTo>
                  <a:lnTo>
                    <a:pt x="3" y="52"/>
                  </a:lnTo>
                  <a:lnTo>
                    <a:pt x="3" y="51"/>
                  </a:lnTo>
                  <a:lnTo>
                    <a:pt x="3" y="50"/>
                  </a:lnTo>
                  <a:lnTo>
                    <a:pt x="3" y="47"/>
                  </a:lnTo>
                  <a:lnTo>
                    <a:pt x="3" y="43"/>
                  </a:lnTo>
                  <a:lnTo>
                    <a:pt x="3" y="41"/>
                  </a:lnTo>
                  <a:lnTo>
                    <a:pt x="3" y="40"/>
                  </a:lnTo>
                  <a:lnTo>
                    <a:pt x="3" y="38"/>
                  </a:lnTo>
                  <a:lnTo>
                    <a:pt x="3" y="34"/>
                  </a:lnTo>
                  <a:lnTo>
                    <a:pt x="3" y="32"/>
                  </a:lnTo>
                  <a:lnTo>
                    <a:pt x="3" y="32"/>
                  </a:lnTo>
                  <a:lnTo>
                    <a:pt x="3" y="29"/>
                  </a:lnTo>
                  <a:lnTo>
                    <a:pt x="3" y="26"/>
                  </a:lnTo>
                  <a:lnTo>
                    <a:pt x="3" y="19"/>
                  </a:lnTo>
                  <a:lnTo>
                    <a:pt x="3" y="18"/>
                  </a:lnTo>
                  <a:lnTo>
                    <a:pt x="3" y="17"/>
                  </a:lnTo>
                  <a:lnTo>
                    <a:pt x="3" y="16"/>
                  </a:lnTo>
                  <a:lnTo>
                    <a:pt x="3" y="13"/>
                  </a:lnTo>
                  <a:lnTo>
                    <a:pt x="3" y="12"/>
                  </a:lnTo>
                  <a:lnTo>
                    <a:pt x="3" y="12"/>
                  </a:lnTo>
                  <a:lnTo>
                    <a:pt x="3" y="10"/>
                  </a:lnTo>
                  <a:lnTo>
                    <a:pt x="3" y="8"/>
                  </a:lnTo>
                  <a:lnTo>
                    <a:pt x="3" y="8"/>
                  </a:lnTo>
                  <a:lnTo>
                    <a:pt x="3" y="7"/>
                  </a:lnTo>
                  <a:lnTo>
                    <a:pt x="3" y="6"/>
                  </a:lnTo>
                  <a:lnTo>
                    <a:pt x="3" y="6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6"/>
                  </a:lnTo>
                  <a:lnTo>
                    <a:pt x="3" y="7"/>
                  </a:lnTo>
                  <a:lnTo>
                    <a:pt x="3" y="9"/>
                  </a:lnTo>
                  <a:lnTo>
                    <a:pt x="3" y="9"/>
                  </a:lnTo>
                  <a:lnTo>
                    <a:pt x="3" y="10"/>
                  </a:lnTo>
                  <a:lnTo>
                    <a:pt x="4" y="11"/>
                  </a:lnTo>
                  <a:lnTo>
                    <a:pt x="4" y="14"/>
                  </a:lnTo>
                  <a:lnTo>
                    <a:pt x="4" y="15"/>
                  </a:lnTo>
                  <a:lnTo>
                    <a:pt x="4" y="16"/>
                  </a:lnTo>
                  <a:lnTo>
                    <a:pt x="4" y="17"/>
                  </a:lnTo>
                  <a:lnTo>
                    <a:pt x="4" y="20"/>
                  </a:lnTo>
                  <a:lnTo>
                    <a:pt x="4" y="21"/>
                  </a:lnTo>
                  <a:lnTo>
                    <a:pt x="4" y="22"/>
                  </a:lnTo>
                  <a:lnTo>
                    <a:pt x="4" y="24"/>
                  </a:lnTo>
                  <a:lnTo>
                    <a:pt x="4" y="28"/>
                  </a:lnTo>
                  <a:lnTo>
                    <a:pt x="4" y="36"/>
                  </a:lnTo>
                  <a:lnTo>
                    <a:pt x="4" y="37"/>
                  </a:lnTo>
                  <a:lnTo>
                    <a:pt x="4" y="39"/>
                  </a:lnTo>
                  <a:lnTo>
                    <a:pt x="4" y="41"/>
                  </a:lnTo>
                  <a:lnTo>
                    <a:pt x="4" y="46"/>
                  </a:lnTo>
                  <a:lnTo>
                    <a:pt x="4" y="56"/>
                  </a:lnTo>
                  <a:lnTo>
                    <a:pt x="4" y="57"/>
                  </a:lnTo>
                  <a:lnTo>
                    <a:pt x="4" y="59"/>
                  </a:lnTo>
                  <a:lnTo>
                    <a:pt x="4" y="61"/>
                  </a:lnTo>
                  <a:lnTo>
                    <a:pt x="4" y="67"/>
                  </a:lnTo>
                  <a:lnTo>
                    <a:pt x="4" y="78"/>
                  </a:lnTo>
                  <a:lnTo>
                    <a:pt x="4" y="104"/>
                  </a:lnTo>
                  <a:lnTo>
                    <a:pt x="5" y="158"/>
                  </a:lnTo>
                  <a:lnTo>
                    <a:pt x="5" y="160"/>
                  </a:lnTo>
                  <a:lnTo>
                    <a:pt x="5" y="161"/>
                  </a:lnTo>
                  <a:lnTo>
                    <a:pt x="5" y="165"/>
                  </a:lnTo>
                  <a:lnTo>
                    <a:pt x="5" y="171"/>
                  </a:lnTo>
                  <a:lnTo>
                    <a:pt x="5" y="184"/>
                  </a:lnTo>
                  <a:lnTo>
                    <a:pt x="5" y="210"/>
                  </a:lnTo>
                  <a:lnTo>
                    <a:pt x="5" y="211"/>
                  </a:lnTo>
                  <a:lnTo>
                    <a:pt x="5" y="213"/>
                  </a:lnTo>
                  <a:lnTo>
                    <a:pt x="5" y="216"/>
                  </a:lnTo>
                  <a:lnTo>
                    <a:pt x="5" y="222"/>
                  </a:lnTo>
                  <a:lnTo>
                    <a:pt x="5" y="234"/>
                  </a:lnTo>
                  <a:lnTo>
                    <a:pt x="5" y="257"/>
                  </a:lnTo>
                  <a:lnTo>
                    <a:pt x="5" y="259"/>
                  </a:lnTo>
                  <a:lnTo>
                    <a:pt x="5" y="260"/>
                  </a:lnTo>
                  <a:lnTo>
                    <a:pt x="5" y="263"/>
                  </a:lnTo>
                  <a:lnTo>
                    <a:pt x="5" y="269"/>
                  </a:lnTo>
                  <a:lnTo>
                    <a:pt x="5" y="279"/>
                  </a:lnTo>
                  <a:lnTo>
                    <a:pt x="5" y="281"/>
                  </a:lnTo>
                  <a:lnTo>
                    <a:pt x="5" y="282"/>
                  </a:lnTo>
                  <a:lnTo>
                    <a:pt x="5" y="284"/>
                  </a:lnTo>
                  <a:lnTo>
                    <a:pt x="5" y="289"/>
                  </a:lnTo>
                  <a:lnTo>
                    <a:pt x="6" y="298"/>
                  </a:lnTo>
                  <a:lnTo>
                    <a:pt x="6" y="299"/>
                  </a:lnTo>
                  <a:lnTo>
                    <a:pt x="6" y="300"/>
                  </a:lnTo>
                  <a:lnTo>
                    <a:pt x="6" y="302"/>
                  </a:lnTo>
                  <a:lnTo>
                    <a:pt x="6" y="306"/>
                  </a:lnTo>
                  <a:lnTo>
                    <a:pt x="6" y="307"/>
                  </a:lnTo>
                  <a:lnTo>
                    <a:pt x="6" y="308"/>
                  </a:lnTo>
                  <a:lnTo>
                    <a:pt x="6" y="310"/>
                  </a:lnTo>
                  <a:lnTo>
                    <a:pt x="6" y="313"/>
                  </a:lnTo>
                  <a:lnTo>
                    <a:pt x="6" y="314"/>
                  </a:lnTo>
                  <a:lnTo>
                    <a:pt x="6" y="315"/>
                  </a:lnTo>
                  <a:lnTo>
                    <a:pt x="6" y="316"/>
                  </a:lnTo>
                  <a:lnTo>
                    <a:pt x="6" y="319"/>
                  </a:lnTo>
                  <a:lnTo>
                    <a:pt x="6" y="320"/>
                  </a:lnTo>
                  <a:lnTo>
                    <a:pt x="6" y="320"/>
                  </a:lnTo>
                  <a:lnTo>
                    <a:pt x="6" y="322"/>
                  </a:lnTo>
                  <a:lnTo>
                    <a:pt x="6" y="324"/>
                  </a:lnTo>
                  <a:lnTo>
                    <a:pt x="6" y="324"/>
                  </a:lnTo>
                  <a:lnTo>
                    <a:pt x="6" y="325"/>
                  </a:lnTo>
                  <a:lnTo>
                    <a:pt x="6" y="326"/>
                  </a:lnTo>
                  <a:lnTo>
                    <a:pt x="6" y="326"/>
                  </a:lnTo>
                  <a:lnTo>
                    <a:pt x="6" y="326"/>
                  </a:lnTo>
                  <a:lnTo>
                    <a:pt x="6" y="327"/>
                  </a:lnTo>
                  <a:lnTo>
                    <a:pt x="6" y="327"/>
                  </a:lnTo>
                  <a:lnTo>
                    <a:pt x="6" y="328"/>
                  </a:lnTo>
                  <a:lnTo>
                    <a:pt x="6" y="328"/>
                  </a:lnTo>
                  <a:lnTo>
                    <a:pt x="6" y="329"/>
                  </a:lnTo>
                  <a:lnTo>
                    <a:pt x="6" y="329"/>
                  </a:lnTo>
                  <a:lnTo>
                    <a:pt x="6" y="329"/>
                  </a:lnTo>
                  <a:lnTo>
                    <a:pt x="6" y="329"/>
                  </a:lnTo>
                  <a:lnTo>
                    <a:pt x="6" y="330"/>
                  </a:lnTo>
                  <a:lnTo>
                    <a:pt x="6" y="330"/>
                  </a:lnTo>
                  <a:lnTo>
                    <a:pt x="6" y="330"/>
                  </a:lnTo>
                  <a:lnTo>
                    <a:pt x="6" y="330"/>
                  </a:lnTo>
                  <a:lnTo>
                    <a:pt x="6" y="330"/>
                  </a:lnTo>
                  <a:lnTo>
                    <a:pt x="6" y="331"/>
                  </a:lnTo>
                  <a:lnTo>
                    <a:pt x="6" y="331"/>
                  </a:lnTo>
                  <a:lnTo>
                    <a:pt x="6" y="331"/>
                  </a:lnTo>
                  <a:lnTo>
                    <a:pt x="6" y="331"/>
                  </a:lnTo>
                  <a:lnTo>
                    <a:pt x="6" y="331"/>
                  </a:lnTo>
                  <a:lnTo>
                    <a:pt x="6" y="331"/>
                  </a:lnTo>
                  <a:lnTo>
                    <a:pt x="6" y="331"/>
                  </a:lnTo>
                  <a:lnTo>
                    <a:pt x="6" y="331"/>
                  </a:lnTo>
                  <a:lnTo>
                    <a:pt x="6" y="331"/>
                  </a:lnTo>
                  <a:lnTo>
                    <a:pt x="6" y="331"/>
                  </a:lnTo>
                  <a:lnTo>
                    <a:pt x="6" y="331"/>
                  </a:lnTo>
                  <a:lnTo>
                    <a:pt x="6" y="331"/>
                  </a:lnTo>
                  <a:lnTo>
                    <a:pt x="6" y="331"/>
                  </a:lnTo>
                  <a:lnTo>
                    <a:pt x="6" y="331"/>
                  </a:lnTo>
                  <a:lnTo>
                    <a:pt x="6" y="330"/>
                  </a:lnTo>
                  <a:lnTo>
                    <a:pt x="6" y="330"/>
                  </a:lnTo>
                  <a:lnTo>
                    <a:pt x="6" y="330"/>
                  </a:lnTo>
                  <a:lnTo>
                    <a:pt x="6" y="330"/>
                  </a:lnTo>
                  <a:lnTo>
                    <a:pt x="6" y="330"/>
                  </a:lnTo>
                  <a:lnTo>
                    <a:pt x="6" y="330"/>
                  </a:lnTo>
                  <a:lnTo>
                    <a:pt x="6" y="329"/>
                  </a:lnTo>
                  <a:lnTo>
                    <a:pt x="6" y="329"/>
                  </a:lnTo>
                  <a:lnTo>
                    <a:pt x="6" y="329"/>
                  </a:lnTo>
                  <a:lnTo>
                    <a:pt x="6" y="329"/>
                  </a:lnTo>
                  <a:lnTo>
                    <a:pt x="6" y="328"/>
                  </a:lnTo>
                  <a:lnTo>
                    <a:pt x="6" y="328"/>
                  </a:lnTo>
                  <a:lnTo>
                    <a:pt x="6" y="328"/>
                  </a:lnTo>
                  <a:lnTo>
                    <a:pt x="6" y="327"/>
                  </a:lnTo>
                  <a:lnTo>
                    <a:pt x="6" y="326"/>
                  </a:lnTo>
                  <a:lnTo>
                    <a:pt x="6" y="326"/>
                  </a:lnTo>
                  <a:lnTo>
                    <a:pt x="6" y="325"/>
                  </a:lnTo>
                  <a:lnTo>
                    <a:pt x="6" y="325"/>
                  </a:lnTo>
                  <a:lnTo>
                    <a:pt x="6" y="324"/>
                  </a:lnTo>
                  <a:lnTo>
                    <a:pt x="6" y="323"/>
                  </a:lnTo>
                  <a:lnTo>
                    <a:pt x="6" y="321"/>
                  </a:lnTo>
                  <a:lnTo>
                    <a:pt x="6" y="321"/>
                  </a:lnTo>
                  <a:lnTo>
                    <a:pt x="6" y="320"/>
                  </a:lnTo>
                  <a:lnTo>
                    <a:pt x="6" y="319"/>
                  </a:lnTo>
                  <a:lnTo>
                    <a:pt x="7" y="316"/>
                  </a:lnTo>
                  <a:lnTo>
                    <a:pt x="7" y="315"/>
                  </a:lnTo>
                  <a:lnTo>
                    <a:pt x="7" y="314"/>
                  </a:lnTo>
                  <a:lnTo>
                    <a:pt x="7" y="313"/>
                  </a:lnTo>
                  <a:lnTo>
                    <a:pt x="7" y="309"/>
                  </a:lnTo>
                  <a:lnTo>
                    <a:pt x="7" y="309"/>
                  </a:lnTo>
                  <a:lnTo>
                    <a:pt x="7" y="308"/>
                  </a:lnTo>
                  <a:lnTo>
                    <a:pt x="7" y="306"/>
                  </a:lnTo>
                  <a:lnTo>
                    <a:pt x="7" y="302"/>
                  </a:lnTo>
                  <a:lnTo>
                    <a:pt x="7" y="293"/>
                  </a:lnTo>
                  <a:lnTo>
                    <a:pt x="7" y="292"/>
                  </a:lnTo>
                  <a:lnTo>
                    <a:pt x="7" y="291"/>
                  </a:lnTo>
                  <a:lnTo>
                    <a:pt x="7" y="288"/>
                  </a:lnTo>
                  <a:lnTo>
                    <a:pt x="7" y="284"/>
                  </a:lnTo>
                  <a:lnTo>
                    <a:pt x="7" y="273"/>
                  </a:lnTo>
                  <a:lnTo>
                    <a:pt x="7" y="250"/>
                  </a:lnTo>
                  <a:lnTo>
                    <a:pt x="7" y="248"/>
                  </a:lnTo>
                  <a:lnTo>
                    <a:pt x="7" y="247"/>
                  </a:lnTo>
                  <a:lnTo>
                    <a:pt x="7" y="244"/>
                  </a:lnTo>
                  <a:lnTo>
                    <a:pt x="7" y="237"/>
                  </a:lnTo>
                  <a:lnTo>
                    <a:pt x="7" y="225"/>
                  </a:lnTo>
                  <a:lnTo>
                    <a:pt x="7" y="198"/>
                  </a:lnTo>
                  <a:lnTo>
                    <a:pt x="7" y="142"/>
                  </a:lnTo>
                  <a:lnTo>
                    <a:pt x="7" y="140"/>
                  </a:lnTo>
                  <a:lnTo>
                    <a:pt x="7" y="138"/>
                  </a:lnTo>
                  <a:lnTo>
                    <a:pt x="8" y="135"/>
                  </a:lnTo>
                  <a:lnTo>
                    <a:pt x="8" y="129"/>
                  </a:lnTo>
                  <a:lnTo>
                    <a:pt x="8" y="116"/>
                  </a:lnTo>
                  <a:lnTo>
                    <a:pt x="8" y="92"/>
                  </a:lnTo>
                  <a:lnTo>
                    <a:pt x="8" y="90"/>
                  </a:lnTo>
                  <a:lnTo>
                    <a:pt x="8" y="89"/>
                  </a:lnTo>
                  <a:lnTo>
                    <a:pt x="8" y="86"/>
                  </a:lnTo>
                  <a:lnTo>
                    <a:pt x="8" y="80"/>
                  </a:lnTo>
                  <a:lnTo>
                    <a:pt x="8" y="69"/>
                  </a:lnTo>
                  <a:lnTo>
                    <a:pt x="8" y="49"/>
                  </a:lnTo>
                  <a:lnTo>
                    <a:pt x="8" y="48"/>
                  </a:lnTo>
                  <a:lnTo>
                    <a:pt x="8" y="47"/>
                  </a:lnTo>
                  <a:lnTo>
                    <a:pt x="8" y="44"/>
                  </a:lnTo>
                  <a:lnTo>
                    <a:pt x="8" y="40"/>
                  </a:lnTo>
                  <a:lnTo>
                    <a:pt x="8" y="39"/>
                  </a:lnTo>
                  <a:lnTo>
                    <a:pt x="8" y="37"/>
                  </a:lnTo>
                  <a:lnTo>
                    <a:pt x="8" y="35"/>
                  </a:lnTo>
                  <a:lnTo>
                    <a:pt x="8" y="31"/>
                  </a:lnTo>
                  <a:lnTo>
                    <a:pt x="8" y="30"/>
                  </a:lnTo>
                  <a:lnTo>
                    <a:pt x="8" y="29"/>
                  </a:lnTo>
                  <a:lnTo>
                    <a:pt x="8" y="27"/>
                  </a:lnTo>
                  <a:lnTo>
                    <a:pt x="8" y="23"/>
                  </a:lnTo>
                  <a:lnTo>
                    <a:pt x="8" y="22"/>
                  </a:lnTo>
                  <a:lnTo>
                    <a:pt x="8" y="21"/>
                  </a:lnTo>
                  <a:lnTo>
                    <a:pt x="8" y="20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5"/>
                  </a:lnTo>
                  <a:lnTo>
                    <a:pt x="8" y="14"/>
                  </a:lnTo>
                  <a:lnTo>
                    <a:pt x="8" y="13"/>
                  </a:lnTo>
                  <a:lnTo>
                    <a:pt x="8" y="12"/>
                  </a:lnTo>
                  <a:lnTo>
                    <a:pt x="8" y="11"/>
                  </a:lnTo>
                  <a:lnTo>
                    <a:pt x="8" y="10"/>
                  </a:lnTo>
                  <a:lnTo>
                    <a:pt x="9" y="10"/>
                  </a:lnTo>
                  <a:lnTo>
                    <a:pt x="9" y="9"/>
                  </a:lnTo>
                  <a:lnTo>
                    <a:pt x="9" y="7"/>
                  </a:lnTo>
                  <a:lnTo>
                    <a:pt x="9" y="6"/>
                  </a:lnTo>
                  <a:lnTo>
                    <a:pt x="9" y="6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4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4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6"/>
                  </a:lnTo>
                  <a:lnTo>
                    <a:pt x="9" y="6"/>
                  </a:lnTo>
                  <a:lnTo>
                    <a:pt x="9" y="7"/>
                  </a:lnTo>
                  <a:lnTo>
                    <a:pt x="9" y="8"/>
                  </a:lnTo>
                  <a:lnTo>
                    <a:pt x="9" y="8"/>
                  </a:lnTo>
                  <a:lnTo>
                    <a:pt x="9" y="9"/>
                  </a:lnTo>
                  <a:lnTo>
                    <a:pt x="9" y="10"/>
                  </a:lnTo>
                  <a:lnTo>
                    <a:pt x="9" y="12"/>
                  </a:lnTo>
                  <a:lnTo>
                    <a:pt x="9" y="13"/>
                  </a:lnTo>
                  <a:lnTo>
                    <a:pt x="9" y="13"/>
                  </a:lnTo>
                  <a:lnTo>
                    <a:pt x="9" y="15"/>
                  </a:lnTo>
                  <a:lnTo>
                    <a:pt x="9" y="18"/>
                  </a:lnTo>
                  <a:lnTo>
                    <a:pt x="9" y="24"/>
                  </a:lnTo>
                  <a:lnTo>
                    <a:pt x="9" y="25"/>
                  </a:lnTo>
                  <a:lnTo>
                    <a:pt x="9" y="26"/>
                  </a:lnTo>
                  <a:lnTo>
                    <a:pt x="9" y="28"/>
                  </a:lnTo>
                  <a:lnTo>
                    <a:pt x="9" y="31"/>
                  </a:lnTo>
                  <a:lnTo>
                    <a:pt x="9" y="39"/>
                  </a:lnTo>
                  <a:lnTo>
                    <a:pt x="9" y="40"/>
                  </a:lnTo>
                  <a:lnTo>
                    <a:pt x="10" y="41"/>
                  </a:lnTo>
                  <a:lnTo>
                    <a:pt x="10" y="43"/>
                  </a:lnTo>
                  <a:lnTo>
                    <a:pt x="10" y="48"/>
                  </a:lnTo>
                  <a:lnTo>
                    <a:pt x="10" y="57"/>
                  </a:lnTo>
                  <a:lnTo>
                    <a:pt x="10" y="59"/>
                  </a:lnTo>
                  <a:lnTo>
                    <a:pt x="10" y="60"/>
                  </a:lnTo>
                  <a:lnTo>
                    <a:pt x="10" y="62"/>
                  </a:lnTo>
                  <a:lnTo>
                    <a:pt x="10" y="67"/>
                  </a:lnTo>
                  <a:lnTo>
                    <a:pt x="10" y="78"/>
                  </a:lnTo>
                  <a:lnTo>
                    <a:pt x="10" y="101"/>
                  </a:lnTo>
                  <a:lnTo>
                    <a:pt x="10" y="103"/>
                  </a:lnTo>
                  <a:lnTo>
                    <a:pt x="10" y="104"/>
                  </a:lnTo>
                  <a:lnTo>
                    <a:pt x="10" y="108"/>
                  </a:lnTo>
                  <a:lnTo>
                    <a:pt x="10" y="114"/>
                  </a:lnTo>
                  <a:lnTo>
                    <a:pt x="10" y="128"/>
                  </a:lnTo>
                  <a:lnTo>
                    <a:pt x="10" y="155"/>
                  </a:lnTo>
                  <a:lnTo>
                    <a:pt x="10" y="157"/>
                  </a:lnTo>
                  <a:lnTo>
                    <a:pt x="10" y="159"/>
                  </a:lnTo>
                  <a:lnTo>
                    <a:pt x="10" y="163"/>
                  </a:lnTo>
                  <a:lnTo>
                    <a:pt x="10" y="170"/>
                  </a:lnTo>
                  <a:lnTo>
                    <a:pt x="10" y="184"/>
                  </a:lnTo>
                  <a:lnTo>
                    <a:pt x="11" y="211"/>
                  </a:lnTo>
                  <a:lnTo>
                    <a:pt x="11" y="213"/>
                  </a:lnTo>
                  <a:lnTo>
                    <a:pt x="11" y="214"/>
                  </a:lnTo>
                  <a:lnTo>
                    <a:pt x="11" y="217"/>
                  </a:lnTo>
                  <a:lnTo>
                    <a:pt x="11" y="224"/>
                  </a:lnTo>
                  <a:lnTo>
                    <a:pt x="11" y="236"/>
                  </a:lnTo>
                  <a:lnTo>
                    <a:pt x="11" y="237"/>
                  </a:lnTo>
                  <a:lnTo>
                    <a:pt x="11" y="238"/>
                  </a:lnTo>
                  <a:lnTo>
                    <a:pt x="11" y="241"/>
                  </a:lnTo>
                  <a:lnTo>
                    <a:pt x="11" y="247"/>
                  </a:lnTo>
                  <a:lnTo>
                    <a:pt x="11" y="258"/>
                  </a:lnTo>
                  <a:lnTo>
                    <a:pt x="11" y="260"/>
                  </a:lnTo>
                  <a:lnTo>
                    <a:pt x="11" y="261"/>
                  </a:lnTo>
                  <a:lnTo>
                    <a:pt x="11" y="264"/>
                  </a:lnTo>
                  <a:lnTo>
                    <a:pt x="11" y="269"/>
                  </a:lnTo>
                  <a:lnTo>
                    <a:pt x="11" y="279"/>
                  </a:lnTo>
                  <a:lnTo>
                    <a:pt x="11" y="280"/>
                  </a:lnTo>
                  <a:lnTo>
                    <a:pt x="11" y="281"/>
                  </a:lnTo>
                  <a:lnTo>
                    <a:pt x="11" y="283"/>
                  </a:lnTo>
                  <a:lnTo>
                    <a:pt x="11" y="287"/>
                  </a:lnTo>
                  <a:lnTo>
                    <a:pt x="11" y="296"/>
                  </a:lnTo>
                  <a:lnTo>
                    <a:pt x="11" y="297"/>
                  </a:lnTo>
                  <a:lnTo>
                    <a:pt x="11" y="298"/>
                  </a:lnTo>
                  <a:lnTo>
                    <a:pt x="11" y="300"/>
                  </a:lnTo>
                  <a:lnTo>
                    <a:pt x="11" y="304"/>
                  </a:lnTo>
                  <a:lnTo>
                    <a:pt x="11" y="305"/>
                  </a:lnTo>
                  <a:lnTo>
                    <a:pt x="11" y="306"/>
                  </a:lnTo>
                  <a:lnTo>
                    <a:pt x="11" y="307"/>
                  </a:lnTo>
                  <a:lnTo>
                    <a:pt x="11" y="311"/>
                  </a:lnTo>
                  <a:lnTo>
                    <a:pt x="11" y="312"/>
                  </a:lnTo>
                  <a:lnTo>
                    <a:pt x="11" y="313"/>
                  </a:lnTo>
                  <a:lnTo>
                    <a:pt x="11" y="314"/>
                  </a:lnTo>
                  <a:lnTo>
                    <a:pt x="11" y="317"/>
                  </a:lnTo>
                  <a:lnTo>
                    <a:pt x="11" y="318"/>
                  </a:lnTo>
                  <a:lnTo>
                    <a:pt x="11" y="318"/>
                  </a:lnTo>
                  <a:lnTo>
                    <a:pt x="11" y="319"/>
                  </a:lnTo>
                  <a:lnTo>
                    <a:pt x="11" y="322"/>
                  </a:lnTo>
                  <a:lnTo>
                    <a:pt x="11" y="322"/>
                  </a:lnTo>
                  <a:lnTo>
                    <a:pt x="11" y="323"/>
                  </a:lnTo>
                  <a:lnTo>
                    <a:pt x="11" y="324"/>
                  </a:lnTo>
                  <a:lnTo>
                    <a:pt x="11" y="324"/>
                  </a:lnTo>
                  <a:lnTo>
                    <a:pt x="11" y="325"/>
                  </a:lnTo>
                  <a:lnTo>
                    <a:pt x="11" y="325"/>
                  </a:lnTo>
                  <a:lnTo>
                    <a:pt x="11" y="326"/>
                  </a:lnTo>
                  <a:lnTo>
                    <a:pt x="11" y="326"/>
                  </a:lnTo>
                  <a:lnTo>
                    <a:pt x="11" y="326"/>
                  </a:lnTo>
                  <a:lnTo>
                    <a:pt x="11" y="327"/>
                  </a:lnTo>
                  <a:lnTo>
                    <a:pt x="11" y="327"/>
                  </a:lnTo>
                  <a:lnTo>
                    <a:pt x="11" y="327"/>
                  </a:lnTo>
                  <a:lnTo>
                    <a:pt x="11" y="328"/>
                  </a:lnTo>
                  <a:lnTo>
                    <a:pt x="11" y="328"/>
                  </a:lnTo>
                  <a:lnTo>
                    <a:pt x="11" y="328"/>
                  </a:lnTo>
                  <a:lnTo>
                    <a:pt x="11" y="328"/>
                  </a:lnTo>
                  <a:lnTo>
                    <a:pt x="11" y="329"/>
                  </a:lnTo>
                  <a:lnTo>
                    <a:pt x="11" y="329"/>
                  </a:lnTo>
                  <a:lnTo>
                    <a:pt x="11" y="329"/>
                  </a:lnTo>
                  <a:lnTo>
                    <a:pt x="11" y="329"/>
                  </a:lnTo>
                  <a:lnTo>
                    <a:pt x="11" y="329"/>
                  </a:lnTo>
                  <a:lnTo>
                    <a:pt x="12" y="329"/>
                  </a:lnTo>
                  <a:lnTo>
                    <a:pt x="12" y="329"/>
                  </a:lnTo>
                  <a:lnTo>
                    <a:pt x="12" y="329"/>
                  </a:lnTo>
                  <a:lnTo>
                    <a:pt x="12" y="329"/>
                  </a:lnTo>
                  <a:lnTo>
                    <a:pt x="12" y="329"/>
                  </a:lnTo>
                  <a:lnTo>
                    <a:pt x="12" y="329"/>
                  </a:lnTo>
                  <a:lnTo>
                    <a:pt x="12" y="329"/>
                  </a:lnTo>
                  <a:lnTo>
                    <a:pt x="12" y="329"/>
                  </a:lnTo>
                  <a:lnTo>
                    <a:pt x="12" y="329"/>
                  </a:lnTo>
                  <a:lnTo>
                    <a:pt x="12" y="329"/>
                  </a:lnTo>
                  <a:lnTo>
                    <a:pt x="12" y="329"/>
                  </a:lnTo>
                  <a:lnTo>
                    <a:pt x="12" y="329"/>
                  </a:lnTo>
                  <a:lnTo>
                    <a:pt x="12" y="328"/>
                  </a:lnTo>
                  <a:lnTo>
                    <a:pt x="12" y="328"/>
                  </a:lnTo>
                  <a:lnTo>
                    <a:pt x="12" y="328"/>
                  </a:lnTo>
                  <a:lnTo>
                    <a:pt x="12" y="328"/>
                  </a:lnTo>
                  <a:lnTo>
                    <a:pt x="12" y="328"/>
                  </a:lnTo>
                  <a:lnTo>
                    <a:pt x="12" y="327"/>
                  </a:lnTo>
                  <a:lnTo>
                    <a:pt x="12" y="327"/>
                  </a:lnTo>
                  <a:lnTo>
                    <a:pt x="12" y="327"/>
                  </a:lnTo>
                  <a:lnTo>
                    <a:pt x="12" y="326"/>
                  </a:lnTo>
                  <a:lnTo>
                    <a:pt x="12" y="326"/>
                  </a:lnTo>
                  <a:lnTo>
                    <a:pt x="12" y="325"/>
                  </a:lnTo>
                  <a:lnTo>
                    <a:pt x="12" y="325"/>
                  </a:lnTo>
                  <a:lnTo>
                    <a:pt x="12" y="325"/>
                  </a:lnTo>
                  <a:lnTo>
                    <a:pt x="12" y="324"/>
                  </a:lnTo>
                </a:path>
              </a:pathLst>
            </a:custGeom>
            <a:noFill/>
            <a:ln w="3175" cap="sq">
              <a:solidFill>
                <a:srgbClr val="008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24" name="Freeform 157"/>
            <p:cNvSpPr>
              <a:spLocks/>
            </p:cNvSpPr>
            <p:nvPr/>
          </p:nvSpPr>
          <p:spPr bwMode="auto">
            <a:xfrm>
              <a:off x="2085628" y="3519041"/>
              <a:ext cx="19050" cy="509588"/>
            </a:xfrm>
            <a:custGeom>
              <a:avLst/>
              <a:gdLst/>
              <a:ahLst/>
              <a:cxnLst>
                <a:cxn ang="0">
                  <a:pos x="0" y="313"/>
                </a:cxn>
                <a:cxn ang="0">
                  <a:pos x="0" y="301"/>
                </a:cxn>
                <a:cxn ang="0">
                  <a:pos x="0" y="280"/>
                </a:cxn>
                <a:cxn ang="0">
                  <a:pos x="1" y="221"/>
                </a:cxn>
                <a:cxn ang="0">
                  <a:pos x="1" y="140"/>
                </a:cxn>
                <a:cxn ang="0">
                  <a:pos x="1" y="82"/>
                </a:cxn>
                <a:cxn ang="0">
                  <a:pos x="2" y="45"/>
                </a:cxn>
                <a:cxn ang="0">
                  <a:pos x="2" y="29"/>
                </a:cxn>
                <a:cxn ang="0">
                  <a:pos x="2" y="11"/>
                </a:cxn>
                <a:cxn ang="0">
                  <a:pos x="2" y="5"/>
                </a:cxn>
                <a:cxn ang="0">
                  <a:pos x="2" y="1"/>
                </a:cxn>
                <a:cxn ang="0">
                  <a:pos x="2" y="0"/>
                </a:cxn>
                <a:cxn ang="0">
                  <a:pos x="3" y="0"/>
                </a:cxn>
                <a:cxn ang="0">
                  <a:pos x="3" y="0"/>
                </a:cxn>
                <a:cxn ang="0">
                  <a:pos x="3" y="2"/>
                </a:cxn>
                <a:cxn ang="0">
                  <a:pos x="3" y="7"/>
                </a:cxn>
                <a:cxn ang="0">
                  <a:pos x="3" y="17"/>
                </a:cxn>
                <a:cxn ang="0">
                  <a:pos x="3" y="38"/>
                </a:cxn>
                <a:cxn ang="0">
                  <a:pos x="3" y="75"/>
                </a:cxn>
                <a:cxn ang="0">
                  <a:pos x="4" y="202"/>
                </a:cxn>
                <a:cxn ang="0">
                  <a:pos x="4" y="255"/>
                </a:cxn>
                <a:cxn ang="0">
                  <a:pos x="5" y="289"/>
                </a:cxn>
                <a:cxn ang="0">
                  <a:pos x="5" y="302"/>
                </a:cxn>
                <a:cxn ang="0">
                  <a:pos x="5" y="313"/>
                </a:cxn>
                <a:cxn ang="0">
                  <a:pos x="5" y="317"/>
                </a:cxn>
                <a:cxn ang="0">
                  <a:pos x="5" y="319"/>
                </a:cxn>
                <a:cxn ang="0">
                  <a:pos x="5" y="321"/>
                </a:cxn>
                <a:cxn ang="0">
                  <a:pos x="5" y="321"/>
                </a:cxn>
                <a:cxn ang="0">
                  <a:pos x="5" y="320"/>
                </a:cxn>
                <a:cxn ang="0">
                  <a:pos x="5" y="317"/>
                </a:cxn>
                <a:cxn ang="0">
                  <a:pos x="6" y="311"/>
                </a:cxn>
                <a:cxn ang="0">
                  <a:pos x="6" y="299"/>
                </a:cxn>
                <a:cxn ang="0">
                  <a:pos x="6" y="248"/>
                </a:cxn>
                <a:cxn ang="0">
                  <a:pos x="7" y="151"/>
                </a:cxn>
                <a:cxn ang="0">
                  <a:pos x="7" y="93"/>
                </a:cxn>
                <a:cxn ang="0">
                  <a:pos x="7" y="44"/>
                </a:cxn>
                <a:cxn ang="0">
                  <a:pos x="7" y="23"/>
                </a:cxn>
                <a:cxn ang="0">
                  <a:pos x="8" y="12"/>
                </a:cxn>
                <a:cxn ang="0">
                  <a:pos x="8" y="8"/>
                </a:cxn>
                <a:cxn ang="0">
                  <a:pos x="8" y="6"/>
                </a:cxn>
                <a:cxn ang="0">
                  <a:pos x="8" y="5"/>
                </a:cxn>
                <a:cxn ang="0">
                  <a:pos x="8" y="5"/>
                </a:cxn>
                <a:cxn ang="0">
                  <a:pos x="8" y="7"/>
                </a:cxn>
                <a:cxn ang="0">
                  <a:pos x="8" y="9"/>
                </a:cxn>
                <a:cxn ang="0">
                  <a:pos x="8" y="15"/>
                </a:cxn>
                <a:cxn ang="0">
                  <a:pos x="8" y="26"/>
                </a:cxn>
                <a:cxn ang="0">
                  <a:pos x="9" y="58"/>
                </a:cxn>
                <a:cxn ang="0">
                  <a:pos x="9" y="105"/>
                </a:cxn>
                <a:cxn ang="0">
                  <a:pos x="9" y="163"/>
                </a:cxn>
                <a:cxn ang="0">
                  <a:pos x="10" y="244"/>
                </a:cxn>
                <a:cxn ang="0">
                  <a:pos x="10" y="267"/>
                </a:cxn>
                <a:cxn ang="0">
                  <a:pos x="10" y="289"/>
                </a:cxn>
                <a:cxn ang="0">
                  <a:pos x="11" y="302"/>
                </a:cxn>
                <a:cxn ang="0">
                  <a:pos x="11" y="309"/>
                </a:cxn>
                <a:cxn ang="0">
                  <a:pos x="11" y="312"/>
                </a:cxn>
                <a:cxn ang="0">
                  <a:pos x="11" y="314"/>
                </a:cxn>
                <a:cxn ang="0">
                  <a:pos x="11" y="314"/>
                </a:cxn>
                <a:cxn ang="0">
                  <a:pos x="11" y="313"/>
                </a:cxn>
                <a:cxn ang="0">
                  <a:pos x="11" y="311"/>
                </a:cxn>
                <a:cxn ang="0">
                  <a:pos x="11" y="306"/>
                </a:cxn>
                <a:cxn ang="0">
                  <a:pos x="11" y="296"/>
                </a:cxn>
                <a:cxn ang="0">
                  <a:pos x="11" y="276"/>
                </a:cxn>
              </a:cxnLst>
              <a:rect l="0" t="0" r="r" b="b"/>
              <a:pathLst>
                <a:path w="12" h="321">
                  <a:moveTo>
                    <a:pt x="0" y="320"/>
                  </a:moveTo>
                  <a:lnTo>
                    <a:pt x="0" y="319"/>
                  </a:lnTo>
                  <a:lnTo>
                    <a:pt x="0" y="319"/>
                  </a:lnTo>
                  <a:lnTo>
                    <a:pt x="0" y="318"/>
                  </a:lnTo>
                  <a:lnTo>
                    <a:pt x="0" y="317"/>
                  </a:lnTo>
                  <a:lnTo>
                    <a:pt x="0" y="317"/>
                  </a:lnTo>
                  <a:lnTo>
                    <a:pt x="0" y="316"/>
                  </a:lnTo>
                  <a:lnTo>
                    <a:pt x="0" y="313"/>
                  </a:lnTo>
                  <a:lnTo>
                    <a:pt x="0" y="313"/>
                  </a:lnTo>
                  <a:lnTo>
                    <a:pt x="0" y="312"/>
                  </a:lnTo>
                  <a:lnTo>
                    <a:pt x="0" y="310"/>
                  </a:lnTo>
                  <a:lnTo>
                    <a:pt x="0" y="307"/>
                  </a:lnTo>
                  <a:lnTo>
                    <a:pt x="0" y="307"/>
                  </a:lnTo>
                  <a:lnTo>
                    <a:pt x="0" y="306"/>
                  </a:lnTo>
                  <a:lnTo>
                    <a:pt x="0" y="304"/>
                  </a:lnTo>
                  <a:lnTo>
                    <a:pt x="0" y="301"/>
                  </a:lnTo>
                  <a:lnTo>
                    <a:pt x="0" y="300"/>
                  </a:lnTo>
                  <a:lnTo>
                    <a:pt x="0" y="299"/>
                  </a:lnTo>
                  <a:lnTo>
                    <a:pt x="0" y="297"/>
                  </a:lnTo>
                  <a:lnTo>
                    <a:pt x="0" y="293"/>
                  </a:lnTo>
                  <a:lnTo>
                    <a:pt x="0" y="284"/>
                  </a:lnTo>
                  <a:lnTo>
                    <a:pt x="0" y="283"/>
                  </a:lnTo>
                  <a:lnTo>
                    <a:pt x="0" y="282"/>
                  </a:lnTo>
                  <a:lnTo>
                    <a:pt x="0" y="280"/>
                  </a:lnTo>
                  <a:lnTo>
                    <a:pt x="0" y="275"/>
                  </a:lnTo>
                  <a:lnTo>
                    <a:pt x="0" y="266"/>
                  </a:lnTo>
                  <a:lnTo>
                    <a:pt x="1" y="245"/>
                  </a:lnTo>
                  <a:lnTo>
                    <a:pt x="1" y="243"/>
                  </a:lnTo>
                  <a:lnTo>
                    <a:pt x="1" y="242"/>
                  </a:lnTo>
                  <a:lnTo>
                    <a:pt x="1" y="239"/>
                  </a:lnTo>
                  <a:lnTo>
                    <a:pt x="1" y="233"/>
                  </a:lnTo>
                  <a:lnTo>
                    <a:pt x="1" y="221"/>
                  </a:lnTo>
                  <a:lnTo>
                    <a:pt x="1" y="197"/>
                  </a:lnTo>
                  <a:lnTo>
                    <a:pt x="1" y="195"/>
                  </a:lnTo>
                  <a:lnTo>
                    <a:pt x="1" y="193"/>
                  </a:lnTo>
                  <a:lnTo>
                    <a:pt x="1" y="190"/>
                  </a:lnTo>
                  <a:lnTo>
                    <a:pt x="1" y="183"/>
                  </a:lnTo>
                  <a:lnTo>
                    <a:pt x="1" y="169"/>
                  </a:lnTo>
                  <a:lnTo>
                    <a:pt x="1" y="141"/>
                  </a:lnTo>
                  <a:lnTo>
                    <a:pt x="1" y="140"/>
                  </a:lnTo>
                  <a:lnTo>
                    <a:pt x="1" y="138"/>
                  </a:lnTo>
                  <a:lnTo>
                    <a:pt x="1" y="134"/>
                  </a:lnTo>
                  <a:lnTo>
                    <a:pt x="1" y="128"/>
                  </a:lnTo>
                  <a:lnTo>
                    <a:pt x="1" y="114"/>
                  </a:lnTo>
                  <a:lnTo>
                    <a:pt x="1" y="88"/>
                  </a:lnTo>
                  <a:lnTo>
                    <a:pt x="1" y="87"/>
                  </a:lnTo>
                  <a:lnTo>
                    <a:pt x="1" y="85"/>
                  </a:lnTo>
                  <a:lnTo>
                    <a:pt x="1" y="82"/>
                  </a:lnTo>
                  <a:lnTo>
                    <a:pt x="2" y="77"/>
                  </a:lnTo>
                  <a:lnTo>
                    <a:pt x="2" y="66"/>
                  </a:lnTo>
                  <a:lnTo>
                    <a:pt x="2" y="65"/>
                  </a:lnTo>
                  <a:lnTo>
                    <a:pt x="2" y="63"/>
                  </a:lnTo>
                  <a:lnTo>
                    <a:pt x="2" y="61"/>
                  </a:lnTo>
                  <a:lnTo>
                    <a:pt x="2" y="56"/>
                  </a:lnTo>
                  <a:lnTo>
                    <a:pt x="2" y="46"/>
                  </a:lnTo>
                  <a:lnTo>
                    <a:pt x="2" y="45"/>
                  </a:lnTo>
                  <a:lnTo>
                    <a:pt x="2" y="44"/>
                  </a:lnTo>
                  <a:lnTo>
                    <a:pt x="2" y="42"/>
                  </a:lnTo>
                  <a:lnTo>
                    <a:pt x="2" y="38"/>
                  </a:lnTo>
                  <a:lnTo>
                    <a:pt x="2" y="37"/>
                  </a:lnTo>
                  <a:lnTo>
                    <a:pt x="2" y="35"/>
                  </a:lnTo>
                  <a:lnTo>
                    <a:pt x="2" y="34"/>
                  </a:lnTo>
                  <a:lnTo>
                    <a:pt x="2" y="30"/>
                  </a:lnTo>
                  <a:lnTo>
                    <a:pt x="2" y="29"/>
                  </a:lnTo>
                  <a:lnTo>
                    <a:pt x="2" y="28"/>
                  </a:lnTo>
                  <a:lnTo>
                    <a:pt x="2" y="26"/>
                  </a:lnTo>
                  <a:lnTo>
                    <a:pt x="2" y="23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2" y="15"/>
                  </a:lnTo>
                  <a:lnTo>
                    <a:pt x="2" y="14"/>
                  </a:lnTo>
                  <a:lnTo>
                    <a:pt x="2" y="11"/>
                  </a:lnTo>
                  <a:lnTo>
                    <a:pt x="2" y="11"/>
                  </a:lnTo>
                  <a:lnTo>
                    <a:pt x="2" y="10"/>
                  </a:lnTo>
                  <a:lnTo>
                    <a:pt x="2" y="9"/>
                  </a:lnTo>
                  <a:lnTo>
                    <a:pt x="2" y="7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6"/>
                  </a:lnTo>
                  <a:lnTo>
                    <a:pt x="3" y="7"/>
                  </a:lnTo>
                  <a:lnTo>
                    <a:pt x="3" y="9"/>
                  </a:lnTo>
                  <a:lnTo>
                    <a:pt x="3" y="9"/>
                  </a:lnTo>
                  <a:lnTo>
                    <a:pt x="3" y="10"/>
                  </a:lnTo>
                  <a:lnTo>
                    <a:pt x="3" y="11"/>
                  </a:lnTo>
                  <a:lnTo>
                    <a:pt x="3" y="14"/>
                  </a:lnTo>
                  <a:lnTo>
                    <a:pt x="3" y="15"/>
                  </a:lnTo>
                  <a:lnTo>
                    <a:pt x="3" y="16"/>
                  </a:lnTo>
                  <a:lnTo>
                    <a:pt x="3" y="17"/>
                  </a:lnTo>
                  <a:lnTo>
                    <a:pt x="3" y="20"/>
                  </a:lnTo>
                  <a:lnTo>
                    <a:pt x="3" y="21"/>
                  </a:lnTo>
                  <a:lnTo>
                    <a:pt x="3" y="22"/>
                  </a:lnTo>
                  <a:lnTo>
                    <a:pt x="3" y="24"/>
                  </a:lnTo>
                  <a:lnTo>
                    <a:pt x="3" y="28"/>
                  </a:lnTo>
                  <a:lnTo>
                    <a:pt x="3" y="36"/>
                  </a:lnTo>
                  <a:lnTo>
                    <a:pt x="3" y="37"/>
                  </a:lnTo>
                  <a:lnTo>
                    <a:pt x="3" y="38"/>
                  </a:lnTo>
                  <a:lnTo>
                    <a:pt x="3" y="40"/>
                  </a:lnTo>
                  <a:lnTo>
                    <a:pt x="3" y="45"/>
                  </a:lnTo>
                  <a:lnTo>
                    <a:pt x="3" y="55"/>
                  </a:lnTo>
                  <a:lnTo>
                    <a:pt x="3" y="56"/>
                  </a:lnTo>
                  <a:lnTo>
                    <a:pt x="3" y="57"/>
                  </a:lnTo>
                  <a:lnTo>
                    <a:pt x="3" y="60"/>
                  </a:lnTo>
                  <a:lnTo>
                    <a:pt x="3" y="65"/>
                  </a:lnTo>
                  <a:lnTo>
                    <a:pt x="3" y="75"/>
                  </a:lnTo>
                  <a:lnTo>
                    <a:pt x="3" y="98"/>
                  </a:lnTo>
                  <a:lnTo>
                    <a:pt x="4" y="147"/>
                  </a:lnTo>
                  <a:lnTo>
                    <a:pt x="4" y="149"/>
                  </a:lnTo>
                  <a:lnTo>
                    <a:pt x="4" y="151"/>
                  </a:lnTo>
                  <a:lnTo>
                    <a:pt x="4" y="154"/>
                  </a:lnTo>
                  <a:lnTo>
                    <a:pt x="4" y="161"/>
                  </a:lnTo>
                  <a:lnTo>
                    <a:pt x="4" y="175"/>
                  </a:lnTo>
                  <a:lnTo>
                    <a:pt x="4" y="202"/>
                  </a:lnTo>
                  <a:lnTo>
                    <a:pt x="4" y="204"/>
                  </a:lnTo>
                  <a:lnTo>
                    <a:pt x="4" y="206"/>
                  </a:lnTo>
                  <a:lnTo>
                    <a:pt x="4" y="209"/>
                  </a:lnTo>
                  <a:lnTo>
                    <a:pt x="4" y="215"/>
                  </a:lnTo>
                  <a:lnTo>
                    <a:pt x="4" y="228"/>
                  </a:lnTo>
                  <a:lnTo>
                    <a:pt x="4" y="252"/>
                  </a:lnTo>
                  <a:lnTo>
                    <a:pt x="4" y="253"/>
                  </a:lnTo>
                  <a:lnTo>
                    <a:pt x="4" y="255"/>
                  </a:lnTo>
                  <a:lnTo>
                    <a:pt x="4" y="257"/>
                  </a:lnTo>
                  <a:lnTo>
                    <a:pt x="4" y="262"/>
                  </a:lnTo>
                  <a:lnTo>
                    <a:pt x="4" y="272"/>
                  </a:lnTo>
                  <a:lnTo>
                    <a:pt x="4" y="273"/>
                  </a:lnTo>
                  <a:lnTo>
                    <a:pt x="4" y="274"/>
                  </a:lnTo>
                  <a:lnTo>
                    <a:pt x="4" y="276"/>
                  </a:lnTo>
                  <a:lnTo>
                    <a:pt x="5" y="281"/>
                  </a:lnTo>
                  <a:lnTo>
                    <a:pt x="5" y="289"/>
                  </a:lnTo>
                  <a:lnTo>
                    <a:pt x="5" y="290"/>
                  </a:lnTo>
                  <a:lnTo>
                    <a:pt x="5" y="291"/>
                  </a:lnTo>
                  <a:lnTo>
                    <a:pt x="5" y="293"/>
                  </a:lnTo>
                  <a:lnTo>
                    <a:pt x="5" y="296"/>
                  </a:lnTo>
                  <a:lnTo>
                    <a:pt x="5" y="297"/>
                  </a:lnTo>
                  <a:lnTo>
                    <a:pt x="5" y="298"/>
                  </a:lnTo>
                  <a:lnTo>
                    <a:pt x="5" y="299"/>
                  </a:lnTo>
                  <a:lnTo>
                    <a:pt x="5" y="302"/>
                  </a:lnTo>
                  <a:lnTo>
                    <a:pt x="5" y="303"/>
                  </a:lnTo>
                  <a:lnTo>
                    <a:pt x="5" y="304"/>
                  </a:lnTo>
                  <a:lnTo>
                    <a:pt x="5" y="305"/>
                  </a:lnTo>
                  <a:lnTo>
                    <a:pt x="5" y="308"/>
                  </a:lnTo>
                  <a:lnTo>
                    <a:pt x="5" y="309"/>
                  </a:lnTo>
                  <a:lnTo>
                    <a:pt x="5" y="309"/>
                  </a:lnTo>
                  <a:lnTo>
                    <a:pt x="5" y="310"/>
                  </a:lnTo>
                  <a:lnTo>
                    <a:pt x="5" y="313"/>
                  </a:lnTo>
                  <a:lnTo>
                    <a:pt x="5" y="313"/>
                  </a:lnTo>
                  <a:lnTo>
                    <a:pt x="5" y="314"/>
                  </a:lnTo>
                  <a:lnTo>
                    <a:pt x="5" y="314"/>
                  </a:lnTo>
                  <a:lnTo>
                    <a:pt x="5" y="315"/>
                  </a:lnTo>
                  <a:lnTo>
                    <a:pt x="5" y="315"/>
                  </a:lnTo>
                  <a:lnTo>
                    <a:pt x="5" y="316"/>
                  </a:lnTo>
                  <a:lnTo>
                    <a:pt x="5" y="316"/>
                  </a:lnTo>
                  <a:lnTo>
                    <a:pt x="5" y="317"/>
                  </a:lnTo>
                  <a:lnTo>
                    <a:pt x="5" y="318"/>
                  </a:lnTo>
                  <a:lnTo>
                    <a:pt x="5" y="318"/>
                  </a:lnTo>
                  <a:lnTo>
                    <a:pt x="5" y="318"/>
                  </a:lnTo>
                  <a:lnTo>
                    <a:pt x="5" y="318"/>
                  </a:lnTo>
                  <a:lnTo>
                    <a:pt x="5" y="319"/>
                  </a:lnTo>
                  <a:lnTo>
                    <a:pt x="5" y="319"/>
                  </a:lnTo>
                  <a:lnTo>
                    <a:pt x="5" y="319"/>
                  </a:lnTo>
                  <a:lnTo>
                    <a:pt x="5" y="319"/>
                  </a:lnTo>
                  <a:lnTo>
                    <a:pt x="5" y="320"/>
                  </a:lnTo>
                  <a:lnTo>
                    <a:pt x="5" y="320"/>
                  </a:lnTo>
                  <a:lnTo>
                    <a:pt x="5" y="320"/>
                  </a:lnTo>
                  <a:lnTo>
                    <a:pt x="5" y="320"/>
                  </a:lnTo>
                  <a:lnTo>
                    <a:pt x="5" y="320"/>
                  </a:lnTo>
                  <a:lnTo>
                    <a:pt x="5" y="320"/>
                  </a:lnTo>
                  <a:lnTo>
                    <a:pt x="5" y="320"/>
                  </a:lnTo>
                  <a:lnTo>
                    <a:pt x="5" y="321"/>
                  </a:lnTo>
                  <a:lnTo>
                    <a:pt x="5" y="321"/>
                  </a:lnTo>
                  <a:lnTo>
                    <a:pt x="5" y="321"/>
                  </a:lnTo>
                  <a:lnTo>
                    <a:pt x="5" y="321"/>
                  </a:lnTo>
                  <a:lnTo>
                    <a:pt x="5" y="321"/>
                  </a:lnTo>
                  <a:lnTo>
                    <a:pt x="5" y="321"/>
                  </a:lnTo>
                  <a:lnTo>
                    <a:pt x="5" y="321"/>
                  </a:lnTo>
                  <a:lnTo>
                    <a:pt x="5" y="321"/>
                  </a:lnTo>
                  <a:lnTo>
                    <a:pt x="5" y="321"/>
                  </a:lnTo>
                  <a:lnTo>
                    <a:pt x="5" y="321"/>
                  </a:lnTo>
                  <a:lnTo>
                    <a:pt x="5" y="320"/>
                  </a:lnTo>
                  <a:lnTo>
                    <a:pt x="5" y="320"/>
                  </a:lnTo>
                  <a:lnTo>
                    <a:pt x="5" y="320"/>
                  </a:lnTo>
                  <a:lnTo>
                    <a:pt x="5" y="320"/>
                  </a:lnTo>
                  <a:lnTo>
                    <a:pt x="5" y="320"/>
                  </a:lnTo>
                  <a:lnTo>
                    <a:pt x="5" y="320"/>
                  </a:lnTo>
                  <a:lnTo>
                    <a:pt x="5" y="320"/>
                  </a:lnTo>
                  <a:lnTo>
                    <a:pt x="5" y="319"/>
                  </a:lnTo>
                  <a:lnTo>
                    <a:pt x="5" y="319"/>
                  </a:lnTo>
                  <a:lnTo>
                    <a:pt x="5" y="319"/>
                  </a:lnTo>
                  <a:lnTo>
                    <a:pt x="5" y="318"/>
                  </a:lnTo>
                  <a:lnTo>
                    <a:pt x="5" y="318"/>
                  </a:lnTo>
                  <a:lnTo>
                    <a:pt x="5" y="318"/>
                  </a:lnTo>
                  <a:lnTo>
                    <a:pt x="5" y="317"/>
                  </a:lnTo>
                  <a:lnTo>
                    <a:pt x="5" y="317"/>
                  </a:lnTo>
                  <a:lnTo>
                    <a:pt x="5" y="316"/>
                  </a:lnTo>
                  <a:lnTo>
                    <a:pt x="5" y="316"/>
                  </a:lnTo>
                  <a:lnTo>
                    <a:pt x="5" y="316"/>
                  </a:lnTo>
                  <a:lnTo>
                    <a:pt x="5" y="315"/>
                  </a:lnTo>
                  <a:lnTo>
                    <a:pt x="6" y="313"/>
                  </a:lnTo>
                  <a:lnTo>
                    <a:pt x="6" y="313"/>
                  </a:lnTo>
                  <a:lnTo>
                    <a:pt x="6" y="312"/>
                  </a:lnTo>
                  <a:lnTo>
                    <a:pt x="6" y="311"/>
                  </a:lnTo>
                  <a:lnTo>
                    <a:pt x="6" y="308"/>
                  </a:lnTo>
                  <a:lnTo>
                    <a:pt x="6" y="308"/>
                  </a:lnTo>
                  <a:lnTo>
                    <a:pt x="6" y="307"/>
                  </a:lnTo>
                  <a:lnTo>
                    <a:pt x="6" y="306"/>
                  </a:lnTo>
                  <a:lnTo>
                    <a:pt x="6" y="302"/>
                  </a:lnTo>
                  <a:lnTo>
                    <a:pt x="6" y="302"/>
                  </a:lnTo>
                  <a:lnTo>
                    <a:pt x="6" y="301"/>
                  </a:lnTo>
                  <a:lnTo>
                    <a:pt x="6" y="299"/>
                  </a:lnTo>
                  <a:lnTo>
                    <a:pt x="6" y="296"/>
                  </a:lnTo>
                  <a:lnTo>
                    <a:pt x="6" y="288"/>
                  </a:lnTo>
                  <a:lnTo>
                    <a:pt x="6" y="287"/>
                  </a:lnTo>
                  <a:lnTo>
                    <a:pt x="6" y="286"/>
                  </a:lnTo>
                  <a:lnTo>
                    <a:pt x="6" y="284"/>
                  </a:lnTo>
                  <a:lnTo>
                    <a:pt x="6" y="279"/>
                  </a:lnTo>
                  <a:lnTo>
                    <a:pt x="6" y="270"/>
                  </a:lnTo>
                  <a:lnTo>
                    <a:pt x="6" y="248"/>
                  </a:lnTo>
                  <a:lnTo>
                    <a:pt x="6" y="247"/>
                  </a:lnTo>
                  <a:lnTo>
                    <a:pt x="6" y="246"/>
                  </a:lnTo>
                  <a:lnTo>
                    <a:pt x="6" y="243"/>
                  </a:lnTo>
                  <a:lnTo>
                    <a:pt x="6" y="237"/>
                  </a:lnTo>
                  <a:lnTo>
                    <a:pt x="6" y="226"/>
                  </a:lnTo>
                  <a:lnTo>
                    <a:pt x="6" y="202"/>
                  </a:lnTo>
                  <a:lnTo>
                    <a:pt x="7" y="152"/>
                  </a:lnTo>
                  <a:lnTo>
                    <a:pt x="7" y="151"/>
                  </a:lnTo>
                  <a:lnTo>
                    <a:pt x="7" y="149"/>
                  </a:lnTo>
                  <a:lnTo>
                    <a:pt x="7" y="145"/>
                  </a:lnTo>
                  <a:lnTo>
                    <a:pt x="7" y="139"/>
                  </a:lnTo>
                  <a:lnTo>
                    <a:pt x="7" y="125"/>
                  </a:lnTo>
                  <a:lnTo>
                    <a:pt x="7" y="99"/>
                  </a:lnTo>
                  <a:lnTo>
                    <a:pt x="7" y="98"/>
                  </a:lnTo>
                  <a:lnTo>
                    <a:pt x="7" y="96"/>
                  </a:lnTo>
                  <a:lnTo>
                    <a:pt x="7" y="93"/>
                  </a:lnTo>
                  <a:lnTo>
                    <a:pt x="7" y="87"/>
                  </a:lnTo>
                  <a:lnTo>
                    <a:pt x="7" y="76"/>
                  </a:lnTo>
                  <a:lnTo>
                    <a:pt x="7" y="54"/>
                  </a:lnTo>
                  <a:lnTo>
                    <a:pt x="7" y="53"/>
                  </a:lnTo>
                  <a:lnTo>
                    <a:pt x="7" y="52"/>
                  </a:lnTo>
                  <a:lnTo>
                    <a:pt x="7" y="50"/>
                  </a:lnTo>
                  <a:lnTo>
                    <a:pt x="7" y="45"/>
                  </a:lnTo>
                  <a:lnTo>
                    <a:pt x="7" y="44"/>
                  </a:lnTo>
                  <a:lnTo>
                    <a:pt x="7" y="43"/>
                  </a:lnTo>
                  <a:lnTo>
                    <a:pt x="7" y="41"/>
                  </a:lnTo>
                  <a:lnTo>
                    <a:pt x="7" y="37"/>
                  </a:lnTo>
                  <a:lnTo>
                    <a:pt x="7" y="35"/>
                  </a:lnTo>
                  <a:lnTo>
                    <a:pt x="7" y="35"/>
                  </a:lnTo>
                  <a:lnTo>
                    <a:pt x="7" y="33"/>
                  </a:lnTo>
                  <a:lnTo>
                    <a:pt x="7" y="29"/>
                  </a:lnTo>
                  <a:lnTo>
                    <a:pt x="7" y="23"/>
                  </a:lnTo>
                  <a:lnTo>
                    <a:pt x="7" y="22"/>
                  </a:lnTo>
                  <a:lnTo>
                    <a:pt x="7" y="21"/>
                  </a:lnTo>
                  <a:lnTo>
                    <a:pt x="8" y="20"/>
                  </a:lnTo>
                  <a:lnTo>
                    <a:pt x="8" y="17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5"/>
                  </a:lnTo>
                  <a:lnTo>
                    <a:pt x="8" y="12"/>
                  </a:lnTo>
                  <a:lnTo>
                    <a:pt x="8" y="12"/>
                  </a:lnTo>
                  <a:lnTo>
                    <a:pt x="8" y="12"/>
                  </a:lnTo>
                  <a:lnTo>
                    <a:pt x="8" y="11"/>
                  </a:lnTo>
                  <a:lnTo>
                    <a:pt x="8" y="10"/>
                  </a:lnTo>
                  <a:lnTo>
                    <a:pt x="8" y="10"/>
                  </a:lnTo>
                  <a:lnTo>
                    <a:pt x="8" y="9"/>
                  </a:lnTo>
                  <a:lnTo>
                    <a:pt x="8" y="9"/>
                  </a:lnTo>
                  <a:lnTo>
                    <a:pt x="8" y="8"/>
                  </a:lnTo>
                  <a:lnTo>
                    <a:pt x="8" y="8"/>
                  </a:lnTo>
                  <a:lnTo>
                    <a:pt x="8" y="8"/>
                  </a:lnTo>
                  <a:lnTo>
                    <a:pt x="8" y="7"/>
                  </a:lnTo>
                  <a:lnTo>
                    <a:pt x="8" y="7"/>
                  </a:lnTo>
                  <a:lnTo>
                    <a:pt x="8" y="7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5"/>
                  </a:lnTo>
                  <a:lnTo>
                    <a:pt x="8" y="5"/>
                  </a:lnTo>
                  <a:lnTo>
                    <a:pt x="8" y="5"/>
                  </a:lnTo>
                  <a:lnTo>
                    <a:pt x="8" y="5"/>
                  </a:lnTo>
                  <a:lnTo>
                    <a:pt x="8" y="5"/>
                  </a:lnTo>
                  <a:lnTo>
                    <a:pt x="8" y="5"/>
                  </a:lnTo>
                  <a:lnTo>
                    <a:pt x="8" y="5"/>
                  </a:lnTo>
                  <a:lnTo>
                    <a:pt x="8" y="5"/>
                  </a:lnTo>
                  <a:lnTo>
                    <a:pt x="8" y="5"/>
                  </a:lnTo>
                  <a:lnTo>
                    <a:pt x="8" y="5"/>
                  </a:lnTo>
                  <a:lnTo>
                    <a:pt x="8" y="5"/>
                  </a:lnTo>
                  <a:lnTo>
                    <a:pt x="8" y="5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7"/>
                  </a:lnTo>
                  <a:lnTo>
                    <a:pt x="8" y="7"/>
                  </a:lnTo>
                  <a:lnTo>
                    <a:pt x="8" y="7"/>
                  </a:lnTo>
                  <a:lnTo>
                    <a:pt x="8" y="7"/>
                  </a:lnTo>
                  <a:lnTo>
                    <a:pt x="8" y="8"/>
                  </a:lnTo>
                  <a:lnTo>
                    <a:pt x="8" y="8"/>
                  </a:lnTo>
                  <a:lnTo>
                    <a:pt x="8" y="8"/>
                  </a:lnTo>
                  <a:lnTo>
                    <a:pt x="8" y="9"/>
                  </a:lnTo>
                  <a:lnTo>
                    <a:pt x="8" y="9"/>
                  </a:lnTo>
                  <a:lnTo>
                    <a:pt x="8" y="10"/>
                  </a:lnTo>
                  <a:lnTo>
                    <a:pt x="8" y="11"/>
                  </a:lnTo>
                  <a:lnTo>
                    <a:pt x="8" y="11"/>
                  </a:lnTo>
                  <a:lnTo>
                    <a:pt x="8" y="12"/>
                  </a:lnTo>
                  <a:lnTo>
                    <a:pt x="8" y="12"/>
                  </a:lnTo>
                  <a:lnTo>
                    <a:pt x="8" y="14"/>
                  </a:lnTo>
                  <a:lnTo>
                    <a:pt x="8" y="15"/>
                  </a:lnTo>
                  <a:lnTo>
                    <a:pt x="8" y="15"/>
                  </a:lnTo>
                  <a:lnTo>
                    <a:pt x="8" y="16"/>
                  </a:lnTo>
                  <a:lnTo>
                    <a:pt x="8" y="19"/>
                  </a:lnTo>
                  <a:lnTo>
                    <a:pt x="8" y="20"/>
                  </a:lnTo>
                  <a:lnTo>
                    <a:pt x="8" y="20"/>
                  </a:lnTo>
                  <a:lnTo>
                    <a:pt x="8" y="22"/>
                  </a:lnTo>
                  <a:lnTo>
                    <a:pt x="8" y="24"/>
                  </a:lnTo>
                  <a:lnTo>
                    <a:pt x="8" y="25"/>
                  </a:lnTo>
                  <a:lnTo>
                    <a:pt x="8" y="26"/>
                  </a:lnTo>
                  <a:lnTo>
                    <a:pt x="8" y="28"/>
                  </a:lnTo>
                  <a:lnTo>
                    <a:pt x="8" y="31"/>
                  </a:lnTo>
                  <a:lnTo>
                    <a:pt x="9" y="39"/>
                  </a:lnTo>
                  <a:lnTo>
                    <a:pt x="9" y="40"/>
                  </a:lnTo>
                  <a:lnTo>
                    <a:pt x="9" y="41"/>
                  </a:lnTo>
                  <a:lnTo>
                    <a:pt x="9" y="43"/>
                  </a:lnTo>
                  <a:lnTo>
                    <a:pt x="9" y="48"/>
                  </a:lnTo>
                  <a:lnTo>
                    <a:pt x="9" y="58"/>
                  </a:lnTo>
                  <a:lnTo>
                    <a:pt x="9" y="59"/>
                  </a:lnTo>
                  <a:lnTo>
                    <a:pt x="9" y="60"/>
                  </a:lnTo>
                  <a:lnTo>
                    <a:pt x="9" y="62"/>
                  </a:lnTo>
                  <a:lnTo>
                    <a:pt x="9" y="68"/>
                  </a:lnTo>
                  <a:lnTo>
                    <a:pt x="9" y="79"/>
                  </a:lnTo>
                  <a:lnTo>
                    <a:pt x="9" y="103"/>
                  </a:lnTo>
                  <a:lnTo>
                    <a:pt x="9" y="104"/>
                  </a:lnTo>
                  <a:lnTo>
                    <a:pt x="9" y="105"/>
                  </a:lnTo>
                  <a:lnTo>
                    <a:pt x="9" y="109"/>
                  </a:lnTo>
                  <a:lnTo>
                    <a:pt x="9" y="114"/>
                  </a:lnTo>
                  <a:lnTo>
                    <a:pt x="9" y="126"/>
                  </a:lnTo>
                  <a:lnTo>
                    <a:pt x="9" y="151"/>
                  </a:lnTo>
                  <a:lnTo>
                    <a:pt x="9" y="152"/>
                  </a:lnTo>
                  <a:lnTo>
                    <a:pt x="9" y="154"/>
                  </a:lnTo>
                  <a:lnTo>
                    <a:pt x="9" y="157"/>
                  </a:lnTo>
                  <a:lnTo>
                    <a:pt x="9" y="163"/>
                  </a:lnTo>
                  <a:lnTo>
                    <a:pt x="9" y="175"/>
                  </a:lnTo>
                  <a:lnTo>
                    <a:pt x="10" y="200"/>
                  </a:lnTo>
                  <a:lnTo>
                    <a:pt x="10" y="201"/>
                  </a:lnTo>
                  <a:lnTo>
                    <a:pt x="10" y="203"/>
                  </a:lnTo>
                  <a:lnTo>
                    <a:pt x="10" y="206"/>
                  </a:lnTo>
                  <a:lnTo>
                    <a:pt x="10" y="211"/>
                  </a:lnTo>
                  <a:lnTo>
                    <a:pt x="10" y="223"/>
                  </a:lnTo>
                  <a:lnTo>
                    <a:pt x="10" y="244"/>
                  </a:lnTo>
                  <a:lnTo>
                    <a:pt x="10" y="245"/>
                  </a:lnTo>
                  <a:lnTo>
                    <a:pt x="10" y="246"/>
                  </a:lnTo>
                  <a:lnTo>
                    <a:pt x="10" y="249"/>
                  </a:lnTo>
                  <a:lnTo>
                    <a:pt x="10" y="254"/>
                  </a:lnTo>
                  <a:lnTo>
                    <a:pt x="10" y="263"/>
                  </a:lnTo>
                  <a:lnTo>
                    <a:pt x="10" y="264"/>
                  </a:lnTo>
                  <a:lnTo>
                    <a:pt x="10" y="265"/>
                  </a:lnTo>
                  <a:lnTo>
                    <a:pt x="10" y="267"/>
                  </a:lnTo>
                  <a:lnTo>
                    <a:pt x="10" y="272"/>
                  </a:lnTo>
                  <a:lnTo>
                    <a:pt x="10" y="280"/>
                  </a:lnTo>
                  <a:lnTo>
                    <a:pt x="10" y="281"/>
                  </a:lnTo>
                  <a:lnTo>
                    <a:pt x="10" y="282"/>
                  </a:lnTo>
                  <a:lnTo>
                    <a:pt x="10" y="284"/>
                  </a:lnTo>
                  <a:lnTo>
                    <a:pt x="10" y="287"/>
                  </a:lnTo>
                  <a:lnTo>
                    <a:pt x="10" y="288"/>
                  </a:lnTo>
                  <a:lnTo>
                    <a:pt x="10" y="289"/>
                  </a:lnTo>
                  <a:lnTo>
                    <a:pt x="10" y="291"/>
                  </a:lnTo>
                  <a:lnTo>
                    <a:pt x="10" y="294"/>
                  </a:lnTo>
                  <a:lnTo>
                    <a:pt x="10" y="295"/>
                  </a:lnTo>
                  <a:lnTo>
                    <a:pt x="10" y="296"/>
                  </a:lnTo>
                  <a:lnTo>
                    <a:pt x="10" y="298"/>
                  </a:lnTo>
                  <a:lnTo>
                    <a:pt x="10" y="300"/>
                  </a:lnTo>
                  <a:lnTo>
                    <a:pt x="10" y="301"/>
                  </a:lnTo>
                  <a:lnTo>
                    <a:pt x="11" y="302"/>
                  </a:lnTo>
                  <a:lnTo>
                    <a:pt x="11" y="303"/>
                  </a:lnTo>
                  <a:lnTo>
                    <a:pt x="11" y="305"/>
                  </a:lnTo>
                  <a:lnTo>
                    <a:pt x="11" y="306"/>
                  </a:lnTo>
                  <a:lnTo>
                    <a:pt x="11" y="306"/>
                  </a:lnTo>
                  <a:lnTo>
                    <a:pt x="11" y="307"/>
                  </a:lnTo>
                  <a:lnTo>
                    <a:pt x="11" y="308"/>
                  </a:lnTo>
                  <a:lnTo>
                    <a:pt x="11" y="308"/>
                  </a:lnTo>
                  <a:lnTo>
                    <a:pt x="11" y="309"/>
                  </a:lnTo>
                  <a:lnTo>
                    <a:pt x="11" y="309"/>
                  </a:lnTo>
                  <a:lnTo>
                    <a:pt x="11" y="310"/>
                  </a:lnTo>
                  <a:lnTo>
                    <a:pt x="11" y="310"/>
                  </a:lnTo>
                  <a:lnTo>
                    <a:pt x="11" y="311"/>
                  </a:lnTo>
                  <a:lnTo>
                    <a:pt x="11" y="311"/>
                  </a:lnTo>
                  <a:lnTo>
                    <a:pt x="11" y="312"/>
                  </a:lnTo>
                  <a:lnTo>
                    <a:pt x="11" y="312"/>
                  </a:lnTo>
                  <a:lnTo>
                    <a:pt x="11" y="312"/>
                  </a:lnTo>
                  <a:lnTo>
                    <a:pt x="11" y="312"/>
                  </a:lnTo>
                  <a:lnTo>
                    <a:pt x="11" y="313"/>
                  </a:lnTo>
                  <a:lnTo>
                    <a:pt x="11" y="313"/>
                  </a:lnTo>
                  <a:lnTo>
                    <a:pt x="11" y="313"/>
                  </a:lnTo>
                  <a:lnTo>
                    <a:pt x="11" y="313"/>
                  </a:lnTo>
                  <a:lnTo>
                    <a:pt x="11" y="313"/>
                  </a:lnTo>
                  <a:lnTo>
                    <a:pt x="11" y="314"/>
                  </a:lnTo>
                  <a:lnTo>
                    <a:pt x="11" y="314"/>
                  </a:lnTo>
                  <a:lnTo>
                    <a:pt x="11" y="314"/>
                  </a:lnTo>
                  <a:lnTo>
                    <a:pt x="11" y="314"/>
                  </a:lnTo>
                  <a:lnTo>
                    <a:pt x="11" y="314"/>
                  </a:lnTo>
                  <a:lnTo>
                    <a:pt x="11" y="314"/>
                  </a:lnTo>
                  <a:lnTo>
                    <a:pt x="11" y="314"/>
                  </a:lnTo>
                  <a:lnTo>
                    <a:pt x="11" y="314"/>
                  </a:lnTo>
                  <a:lnTo>
                    <a:pt x="11" y="314"/>
                  </a:lnTo>
                  <a:lnTo>
                    <a:pt x="11" y="314"/>
                  </a:lnTo>
                  <a:lnTo>
                    <a:pt x="11" y="314"/>
                  </a:lnTo>
                  <a:lnTo>
                    <a:pt x="11" y="314"/>
                  </a:lnTo>
                  <a:lnTo>
                    <a:pt x="11" y="314"/>
                  </a:lnTo>
                  <a:lnTo>
                    <a:pt x="11" y="314"/>
                  </a:lnTo>
                  <a:lnTo>
                    <a:pt x="11" y="314"/>
                  </a:lnTo>
                  <a:lnTo>
                    <a:pt x="11" y="313"/>
                  </a:lnTo>
                  <a:lnTo>
                    <a:pt x="11" y="313"/>
                  </a:lnTo>
                  <a:lnTo>
                    <a:pt x="11" y="313"/>
                  </a:lnTo>
                  <a:lnTo>
                    <a:pt x="11" y="313"/>
                  </a:lnTo>
                  <a:lnTo>
                    <a:pt x="11" y="313"/>
                  </a:lnTo>
                  <a:lnTo>
                    <a:pt x="11" y="313"/>
                  </a:lnTo>
                  <a:lnTo>
                    <a:pt x="11" y="312"/>
                  </a:lnTo>
                  <a:lnTo>
                    <a:pt x="11" y="312"/>
                  </a:lnTo>
                  <a:lnTo>
                    <a:pt x="11" y="312"/>
                  </a:lnTo>
                  <a:lnTo>
                    <a:pt x="11" y="311"/>
                  </a:lnTo>
                  <a:lnTo>
                    <a:pt x="11" y="311"/>
                  </a:lnTo>
                  <a:lnTo>
                    <a:pt x="11" y="310"/>
                  </a:lnTo>
                  <a:lnTo>
                    <a:pt x="11" y="310"/>
                  </a:lnTo>
                  <a:lnTo>
                    <a:pt x="11" y="310"/>
                  </a:lnTo>
                  <a:lnTo>
                    <a:pt x="11" y="309"/>
                  </a:lnTo>
                  <a:lnTo>
                    <a:pt x="11" y="309"/>
                  </a:lnTo>
                  <a:lnTo>
                    <a:pt x="11" y="308"/>
                  </a:lnTo>
                  <a:lnTo>
                    <a:pt x="11" y="306"/>
                  </a:lnTo>
                  <a:lnTo>
                    <a:pt x="11" y="306"/>
                  </a:lnTo>
                  <a:lnTo>
                    <a:pt x="11" y="305"/>
                  </a:lnTo>
                  <a:lnTo>
                    <a:pt x="11" y="304"/>
                  </a:lnTo>
                  <a:lnTo>
                    <a:pt x="11" y="302"/>
                  </a:lnTo>
                  <a:lnTo>
                    <a:pt x="11" y="301"/>
                  </a:lnTo>
                  <a:lnTo>
                    <a:pt x="11" y="301"/>
                  </a:lnTo>
                  <a:lnTo>
                    <a:pt x="11" y="299"/>
                  </a:lnTo>
                  <a:lnTo>
                    <a:pt x="11" y="297"/>
                  </a:lnTo>
                  <a:lnTo>
                    <a:pt x="11" y="296"/>
                  </a:lnTo>
                  <a:lnTo>
                    <a:pt x="11" y="295"/>
                  </a:lnTo>
                  <a:lnTo>
                    <a:pt x="11" y="294"/>
                  </a:lnTo>
                  <a:lnTo>
                    <a:pt x="11" y="291"/>
                  </a:lnTo>
                  <a:lnTo>
                    <a:pt x="11" y="284"/>
                  </a:lnTo>
                  <a:lnTo>
                    <a:pt x="11" y="283"/>
                  </a:lnTo>
                  <a:lnTo>
                    <a:pt x="11" y="282"/>
                  </a:lnTo>
                  <a:lnTo>
                    <a:pt x="11" y="280"/>
                  </a:lnTo>
                  <a:lnTo>
                    <a:pt x="11" y="276"/>
                  </a:lnTo>
                  <a:lnTo>
                    <a:pt x="11" y="267"/>
                  </a:lnTo>
                  <a:lnTo>
                    <a:pt x="12" y="246"/>
                  </a:lnTo>
                  <a:lnTo>
                    <a:pt x="12" y="245"/>
                  </a:lnTo>
                  <a:lnTo>
                    <a:pt x="12" y="243"/>
                  </a:lnTo>
                </a:path>
              </a:pathLst>
            </a:custGeom>
            <a:noFill/>
            <a:ln w="3175" cap="sq">
              <a:solidFill>
                <a:srgbClr val="008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25" name="Freeform 158"/>
            <p:cNvSpPr>
              <a:spLocks/>
            </p:cNvSpPr>
            <p:nvPr/>
          </p:nvSpPr>
          <p:spPr bwMode="auto">
            <a:xfrm>
              <a:off x="2104678" y="3539679"/>
              <a:ext cx="19050" cy="463550"/>
            </a:xfrm>
            <a:custGeom>
              <a:avLst/>
              <a:gdLst/>
              <a:ahLst/>
              <a:cxnLst>
                <a:cxn ang="0">
                  <a:pos x="0" y="179"/>
                </a:cxn>
                <a:cxn ang="0">
                  <a:pos x="0" y="110"/>
                </a:cxn>
                <a:cxn ang="0">
                  <a:pos x="1" y="63"/>
                </a:cxn>
                <a:cxn ang="0">
                  <a:pos x="1" y="31"/>
                </a:cxn>
                <a:cxn ang="0">
                  <a:pos x="1" y="15"/>
                </a:cxn>
                <a:cxn ang="0">
                  <a:pos x="1" y="6"/>
                </a:cxn>
                <a:cxn ang="0">
                  <a:pos x="1" y="3"/>
                </a:cxn>
                <a:cxn ang="0">
                  <a:pos x="2" y="1"/>
                </a:cxn>
                <a:cxn ang="0">
                  <a:pos x="2" y="0"/>
                </a:cxn>
                <a:cxn ang="0">
                  <a:pos x="2" y="1"/>
                </a:cxn>
                <a:cxn ang="0">
                  <a:pos x="2" y="3"/>
                </a:cxn>
                <a:cxn ang="0">
                  <a:pos x="2" y="6"/>
                </a:cxn>
                <a:cxn ang="0">
                  <a:pos x="2" y="15"/>
                </a:cxn>
                <a:cxn ang="0">
                  <a:pos x="2" y="33"/>
                </a:cxn>
                <a:cxn ang="0">
                  <a:pos x="2" y="57"/>
                </a:cxn>
                <a:cxn ang="0">
                  <a:pos x="3" y="164"/>
                </a:cxn>
                <a:cxn ang="0">
                  <a:pos x="3" y="234"/>
                </a:cxn>
                <a:cxn ang="0">
                  <a:pos x="4" y="258"/>
                </a:cxn>
                <a:cxn ang="0">
                  <a:pos x="4" y="274"/>
                </a:cxn>
                <a:cxn ang="0">
                  <a:pos x="4" y="284"/>
                </a:cxn>
                <a:cxn ang="0">
                  <a:pos x="4" y="289"/>
                </a:cxn>
                <a:cxn ang="0">
                  <a:pos x="4" y="291"/>
                </a:cxn>
                <a:cxn ang="0">
                  <a:pos x="4" y="292"/>
                </a:cxn>
                <a:cxn ang="0">
                  <a:pos x="4" y="292"/>
                </a:cxn>
                <a:cxn ang="0">
                  <a:pos x="4" y="290"/>
                </a:cxn>
                <a:cxn ang="0">
                  <a:pos x="5" y="287"/>
                </a:cxn>
                <a:cxn ang="0">
                  <a:pos x="5" y="281"/>
                </a:cxn>
                <a:cxn ang="0">
                  <a:pos x="5" y="271"/>
                </a:cxn>
                <a:cxn ang="0">
                  <a:pos x="5" y="250"/>
                </a:cxn>
                <a:cxn ang="0">
                  <a:pos x="6" y="182"/>
                </a:cxn>
                <a:cxn ang="0">
                  <a:pos x="6" y="90"/>
                </a:cxn>
                <a:cxn ang="0">
                  <a:pos x="7" y="48"/>
                </a:cxn>
                <a:cxn ang="0">
                  <a:pos x="7" y="25"/>
                </a:cxn>
                <a:cxn ang="0">
                  <a:pos x="7" y="17"/>
                </a:cxn>
                <a:cxn ang="0">
                  <a:pos x="7" y="13"/>
                </a:cxn>
                <a:cxn ang="0">
                  <a:pos x="7" y="11"/>
                </a:cxn>
                <a:cxn ang="0">
                  <a:pos x="7" y="10"/>
                </a:cxn>
                <a:cxn ang="0">
                  <a:pos x="7" y="10"/>
                </a:cxn>
                <a:cxn ang="0">
                  <a:pos x="7" y="11"/>
                </a:cxn>
                <a:cxn ang="0">
                  <a:pos x="7" y="15"/>
                </a:cxn>
                <a:cxn ang="0">
                  <a:pos x="7" y="23"/>
                </a:cxn>
                <a:cxn ang="0">
                  <a:pos x="8" y="35"/>
                </a:cxn>
                <a:cxn ang="0">
                  <a:pos x="8" y="61"/>
                </a:cxn>
                <a:cxn ang="0">
                  <a:pos x="8" y="109"/>
                </a:cxn>
                <a:cxn ang="0">
                  <a:pos x="9" y="183"/>
                </a:cxn>
                <a:cxn ang="0">
                  <a:pos x="9" y="210"/>
                </a:cxn>
                <a:cxn ang="0">
                  <a:pos x="9" y="243"/>
                </a:cxn>
                <a:cxn ang="0">
                  <a:pos x="9" y="263"/>
                </a:cxn>
                <a:cxn ang="0">
                  <a:pos x="10" y="272"/>
                </a:cxn>
                <a:cxn ang="0">
                  <a:pos x="10" y="278"/>
                </a:cxn>
                <a:cxn ang="0">
                  <a:pos x="10" y="280"/>
                </a:cxn>
                <a:cxn ang="0">
                  <a:pos x="10" y="281"/>
                </a:cxn>
                <a:cxn ang="0">
                  <a:pos x="10" y="282"/>
                </a:cxn>
                <a:cxn ang="0">
                  <a:pos x="10" y="281"/>
                </a:cxn>
                <a:cxn ang="0">
                  <a:pos x="10" y="279"/>
                </a:cxn>
                <a:cxn ang="0">
                  <a:pos x="10" y="276"/>
                </a:cxn>
                <a:cxn ang="0">
                  <a:pos x="10" y="269"/>
                </a:cxn>
                <a:cxn ang="0">
                  <a:pos x="10" y="253"/>
                </a:cxn>
                <a:cxn ang="0">
                  <a:pos x="11" y="216"/>
                </a:cxn>
                <a:cxn ang="0">
                  <a:pos x="11" y="159"/>
                </a:cxn>
                <a:cxn ang="0">
                  <a:pos x="12" y="97"/>
                </a:cxn>
                <a:cxn ang="0">
                  <a:pos x="12" y="70"/>
                </a:cxn>
              </a:cxnLst>
              <a:rect l="0" t="0" r="r" b="b"/>
              <a:pathLst>
                <a:path w="12" h="292">
                  <a:moveTo>
                    <a:pt x="0" y="230"/>
                  </a:moveTo>
                  <a:lnTo>
                    <a:pt x="0" y="228"/>
                  </a:lnTo>
                  <a:lnTo>
                    <a:pt x="0" y="222"/>
                  </a:lnTo>
                  <a:lnTo>
                    <a:pt x="0" y="210"/>
                  </a:lnTo>
                  <a:lnTo>
                    <a:pt x="0" y="186"/>
                  </a:lnTo>
                  <a:lnTo>
                    <a:pt x="0" y="184"/>
                  </a:lnTo>
                  <a:lnTo>
                    <a:pt x="0" y="182"/>
                  </a:lnTo>
                  <a:lnTo>
                    <a:pt x="0" y="179"/>
                  </a:lnTo>
                  <a:lnTo>
                    <a:pt x="0" y="173"/>
                  </a:lnTo>
                  <a:lnTo>
                    <a:pt x="0" y="160"/>
                  </a:lnTo>
                  <a:lnTo>
                    <a:pt x="0" y="135"/>
                  </a:lnTo>
                  <a:lnTo>
                    <a:pt x="0" y="133"/>
                  </a:lnTo>
                  <a:lnTo>
                    <a:pt x="0" y="132"/>
                  </a:lnTo>
                  <a:lnTo>
                    <a:pt x="0" y="129"/>
                  </a:lnTo>
                  <a:lnTo>
                    <a:pt x="0" y="122"/>
                  </a:lnTo>
                  <a:lnTo>
                    <a:pt x="0" y="110"/>
                  </a:lnTo>
                  <a:lnTo>
                    <a:pt x="1" y="86"/>
                  </a:lnTo>
                  <a:lnTo>
                    <a:pt x="1" y="85"/>
                  </a:lnTo>
                  <a:lnTo>
                    <a:pt x="1" y="84"/>
                  </a:lnTo>
                  <a:lnTo>
                    <a:pt x="1" y="81"/>
                  </a:lnTo>
                  <a:lnTo>
                    <a:pt x="1" y="76"/>
                  </a:lnTo>
                  <a:lnTo>
                    <a:pt x="1" y="66"/>
                  </a:lnTo>
                  <a:lnTo>
                    <a:pt x="1" y="64"/>
                  </a:lnTo>
                  <a:lnTo>
                    <a:pt x="1" y="63"/>
                  </a:lnTo>
                  <a:lnTo>
                    <a:pt x="1" y="61"/>
                  </a:lnTo>
                  <a:lnTo>
                    <a:pt x="1" y="56"/>
                  </a:lnTo>
                  <a:lnTo>
                    <a:pt x="1" y="47"/>
                  </a:lnTo>
                  <a:lnTo>
                    <a:pt x="1" y="46"/>
                  </a:lnTo>
                  <a:lnTo>
                    <a:pt x="1" y="45"/>
                  </a:lnTo>
                  <a:lnTo>
                    <a:pt x="1" y="43"/>
                  </a:lnTo>
                  <a:lnTo>
                    <a:pt x="1" y="39"/>
                  </a:lnTo>
                  <a:lnTo>
                    <a:pt x="1" y="31"/>
                  </a:lnTo>
                  <a:lnTo>
                    <a:pt x="1" y="30"/>
                  </a:lnTo>
                  <a:lnTo>
                    <a:pt x="1" y="30"/>
                  </a:lnTo>
                  <a:lnTo>
                    <a:pt x="1" y="28"/>
                  </a:lnTo>
                  <a:lnTo>
                    <a:pt x="1" y="24"/>
                  </a:lnTo>
                  <a:lnTo>
                    <a:pt x="1" y="19"/>
                  </a:lnTo>
                  <a:lnTo>
                    <a:pt x="1" y="18"/>
                  </a:lnTo>
                  <a:lnTo>
                    <a:pt x="1" y="17"/>
                  </a:lnTo>
                  <a:lnTo>
                    <a:pt x="1" y="15"/>
                  </a:lnTo>
                  <a:lnTo>
                    <a:pt x="1" y="13"/>
                  </a:lnTo>
                  <a:lnTo>
                    <a:pt x="1" y="12"/>
                  </a:lnTo>
                  <a:lnTo>
                    <a:pt x="1" y="11"/>
                  </a:lnTo>
                  <a:lnTo>
                    <a:pt x="1" y="10"/>
                  </a:lnTo>
                  <a:lnTo>
                    <a:pt x="1" y="8"/>
                  </a:lnTo>
                  <a:lnTo>
                    <a:pt x="1" y="8"/>
                  </a:lnTo>
                  <a:lnTo>
                    <a:pt x="1" y="7"/>
                  </a:lnTo>
                  <a:lnTo>
                    <a:pt x="1" y="6"/>
                  </a:lnTo>
                  <a:lnTo>
                    <a:pt x="1" y="6"/>
                  </a:lnTo>
                  <a:lnTo>
                    <a:pt x="1" y="5"/>
                  </a:lnTo>
                  <a:lnTo>
                    <a:pt x="1" y="4"/>
                  </a:lnTo>
                  <a:lnTo>
                    <a:pt x="1" y="4"/>
                  </a:lnTo>
                  <a:lnTo>
                    <a:pt x="1" y="4"/>
                  </a:lnTo>
                  <a:lnTo>
                    <a:pt x="1" y="3"/>
                  </a:lnTo>
                  <a:lnTo>
                    <a:pt x="1" y="3"/>
                  </a:lnTo>
                  <a:lnTo>
                    <a:pt x="1" y="3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7"/>
                  </a:lnTo>
                  <a:lnTo>
                    <a:pt x="2" y="9"/>
                  </a:lnTo>
                  <a:lnTo>
                    <a:pt x="2" y="9"/>
                  </a:lnTo>
                  <a:lnTo>
                    <a:pt x="2" y="10"/>
                  </a:lnTo>
                  <a:lnTo>
                    <a:pt x="2" y="11"/>
                  </a:lnTo>
                  <a:lnTo>
                    <a:pt x="2" y="13"/>
                  </a:lnTo>
                  <a:lnTo>
                    <a:pt x="2" y="14"/>
                  </a:lnTo>
                  <a:lnTo>
                    <a:pt x="2" y="15"/>
                  </a:lnTo>
                  <a:lnTo>
                    <a:pt x="2" y="16"/>
                  </a:lnTo>
                  <a:lnTo>
                    <a:pt x="2" y="19"/>
                  </a:lnTo>
                  <a:lnTo>
                    <a:pt x="2" y="19"/>
                  </a:lnTo>
                  <a:lnTo>
                    <a:pt x="2" y="20"/>
                  </a:lnTo>
                  <a:lnTo>
                    <a:pt x="2" y="22"/>
                  </a:lnTo>
                  <a:lnTo>
                    <a:pt x="2" y="25"/>
                  </a:lnTo>
                  <a:lnTo>
                    <a:pt x="2" y="32"/>
                  </a:lnTo>
                  <a:lnTo>
                    <a:pt x="2" y="33"/>
                  </a:lnTo>
                  <a:lnTo>
                    <a:pt x="2" y="34"/>
                  </a:lnTo>
                  <a:lnTo>
                    <a:pt x="2" y="35"/>
                  </a:lnTo>
                  <a:lnTo>
                    <a:pt x="2" y="39"/>
                  </a:lnTo>
                  <a:lnTo>
                    <a:pt x="2" y="48"/>
                  </a:lnTo>
                  <a:lnTo>
                    <a:pt x="2" y="49"/>
                  </a:lnTo>
                  <a:lnTo>
                    <a:pt x="2" y="50"/>
                  </a:lnTo>
                  <a:lnTo>
                    <a:pt x="2" y="52"/>
                  </a:lnTo>
                  <a:lnTo>
                    <a:pt x="2" y="57"/>
                  </a:lnTo>
                  <a:lnTo>
                    <a:pt x="3" y="68"/>
                  </a:lnTo>
                  <a:lnTo>
                    <a:pt x="3" y="90"/>
                  </a:lnTo>
                  <a:lnTo>
                    <a:pt x="3" y="139"/>
                  </a:lnTo>
                  <a:lnTo>
                    <a:pt x="3" y="141"/>
                  </a:lnTo>
                  <a:lnTo>
                    <a:pt x="3" y="142"/>
                  </a:lnTo>
                  <a:lnTo>
                    <a:pt x="3" y="146"/>
                  </a:lnTo>
                  <a:lnTo>
                    <a:pt x="3" y="152"/>
                  </a:lnTo>
                  <a:lnTo>
                    <a:pt x="3" y="164"/>
                  </a:lnTo>
                  <a:lnTo>
                    <a:pt x="3" y="189"/>
                  </a:lnTo>
                  <a:lnTo>
                    <a:pt x="3" y="190"/>
                  </a:lnTo>
                  <a:lnTo>
                    <a:pt x="3" y="191"/>
                  </a:lnTo>
                  <a:lnTo>
                    <a:pt x="3" y="194"/>
                  </a:lnTo>
                  <a:lnTo>
                    <a:pt x="3" y="200"/>
                  </a:lnTo>
                  <a:lnTo>
                    <a:pt x="3" y="212"/>
                  </a:lnTo>
                  <a:lnTo>
                    <a:pt x="3" y="233"/>
                  </a:lnTo>
                  <a:lnTo>
                    <a:pt x="3" y="234"/>
                  </a:lnTo>
                  <a:lnTo>
                    <a:pt x="3" y="235"/>
                  </a:lnTo>
                  <a:lnTo>
                    <a:pt x="3" y="237"/>
                  </a:lnTo>
                  <a:lnTo>
                    <a:pt x="3" y="242"/>
                  </a:lnTo>
                  <a:lnTo>
                    <a:pt x="4" y="250"/>
                  </a:lnTo>
                  <a:lnTo>
                    <a:pt x="4" y="251"/>
                  </a:lnTo>
                  <a:lnTo>
                    <a:pt x="4" y="252"/>
                  </a:lnTo>
                  <a:lnTo>
                    <a:pt x="4" y="254"/>
                  </a:lnTo>
                  <a:lnTo>
                    <a:pt x="4" y="258"/>
                  </a:lnTo>
                  <a:lnTo>
                    <a:pt x="4" y="265"/>
                  </a:lnTo>
                  <a:lnTo>
                    <a:pt x="4" y="266"/>
                  </a:lnTo>
                  <a:lnTo>
                    <a:pt x="4" y="266"/>
                  </a:lnTo>
                  <a:lnTo>
                    <a:pt x="4" y="268"/>
                  </a:lnTo>
                  <a:lnTo>
                    <a:pt x="4" y="271"/>
                  </a:lnTo>
                  <a:lnTo>
                    <a:pt x="4" y="272"/>
                  </a:lnTo>
                  <a:lnTo>
                    <a:pt x="4" y="273"/>
                  </a:lnTo>
                  <a:lnTo>
                    <a:pt x="4" y="274"/>
                  </a:lnTo>
                  <a:lnTo>
                    <a:pt x="4" y="277"/>
                  </a:lnTo>
                  <a:lnTo>
                    <a:pt x="4" y="277"/>
                  </a:lnTo>
                  <a:lnTo>
                    <a:pt x="4" y="278"/>
                  </a:lnTo>
                  <a:lnTo>
                    <a:pt x="4" y="279"/>
                  </a:lnTo>
                  <a:lnTo>
                    <a:pt x="4" y="282"/>
                  </a:lnTo>
                  <a:lnTo>
                    <a:pt x="4" y="282"/>
                  </a:lnTo>
                  <a:lnTo>
                    <a:pt x="4" y="282"/>
                  </a:lnTo>
                  <a:lnTo>
                    <a:pt x="4" y="284"/>
                  </a:lnTo>
                  <a:lnTo>
                    <a:pt x="4" y="285"/>
                  </a:lnTo>
                  <a:lnTo>
                    <a:pt x="4" y="286"/>
                  </a:lnTo>
                  <a:lnTo>
                    <a:pt x="4" y="286"/>
                  </a:lnTo>
                  <a:lnTo>
                    <a:pt x="4" y="287"/>
                  </a:lnTo>
                  <a:lnTo>
                    <a:pt x="4" y="287"/>
                  </a:lnTo>
                  <a:lnTo>
                    <a:pt x="4" y="288"/>
                  </a:lnTo>
                  <a:lnTo>
                    <a:pt x="4" y="289"/>
                  </a:lnTo>
                  <a:lnTo>
                    <a:pt x="4" y="289"/>
                  </a:lnTo>
                  <a:lnTo>
                    <a:pt x="4" y="289"/>
                  </a:lnTo>
                  <a:lnTo>
                    <a:pt x="4" y="289"/>
                  </a:lnTo>
                  <a:lnTo>
                    <a:pt x="4" y="290"/>
                  </a:lnTo>
                  <a:lnTo>
                    <a:pt x="4" y="290"/>
                  </a:lnTo>
                  <a:lnTo>
                    <a:pt x="4" y="290"/>
                  </a:lnTo>
                  <a:lnTo>
                    <a:pt x="4" y="291"/>
                  </a:lnTo>
                  <a:lnTo>
                    <a:pt x="4" y="291"/>
                  </a:lnTo>
                  <a:lnTo>
                    <a:pt x="4" y="291"/>
                  </a:lnTo>
                  <a:lnTo>
                    <a:pt x="4" y="291"/>
                  </a:lnTo>
                  <a:lnTo>
                    <a:pt x="4" y="291"/>
                  </a:lnTo>
                  <a:lnTo>
                    <a:pt x="4" y="292"/>
                  </a:lnTo>
                  <a:lnTo>
                    <a:pt x="4" y="292"/>
                  </a:lnTo>
                  <a:lnTo>
                    <a:pt x="4" y="292"/>
                  </a:lnTo>
                  <a:lnTo>
                    <a:pt x="4" y="292"/>
                  </a:lnTo>
                  <a:lnTo>
                    <a:pt x="4" y="292"/>
                  </a:lnTo>
                  <a:lnTo>
                    <a:pt x="4" y="292"/>
                  </a:lnTo>
                  <a:lnTo>
                    <a:pt x="4" y="292"/>
                  </a:lnTo>
                  <a:lnTo>
                    <a:pt x="4" y="292"/>
                  </a:lnTo>
                  <a:lnTo>
                    <a:pt x="4" y="292"/>
                  </a:lnTo>
                  <a:lnTo>
                    <a:pt x="4" y="292"/>
                  </a:lnTo>
                  <a:lnTo>
                    <a:pt x="4" y="292"/>
                  </a:lnTo>
                  <a:lnTo>
                    <a:pt x="4" y="292"/>
                  </a:lnTo>
                  <a:lnTo>
                    <a:pt x="4" y="292"/>
                  </a:lnTo>
                  <a:lnTo>
                    <a:pt x="4" y="292"/>
                  </a:lnTo>
                  <a:lnTo>
                    <a:pt x="4" y="292"/>
                  </a:lnTo>
                  <a:lnTo>
                    <a:pt x="4" y="292"/>
                  </a:lnTo>
                  <a:lnTo>
                    <a:pt x="4" y="291"/>
                  </a:lnTo>
                  <a:lnTo>
                    <a:pt x="4" y="291"/>
                  </a:lnTo>
                  <a:lnTo>
                    <a:pt x="4" y="291"/>
                  </a:lnTo>
                  <a:lnTo>
                    <a:pt x="4" y="291"/>
                  </a:lnTo>
                  <a:lnTo>
                    <a:pt x="4" y="291"/>
                  </a:lnTo>
                  <a:lnTo>
                    <a:pt x="4" y="290"/>
                  </a:lnTo>
                  <a:lnTo>
                    <a:pt x="4" y="290"/>
                  </a:lnTo>
                  <a:lnTo>
                    <a:pt x="4" y="290"/>
                  </a:lnTo>
                  <a:lnTo>
                    <a:pt x="4" y="290"/>
                  </a:lnTo>
                  <a:lnTo>
                    <a:pt x="4" y="289"/>
                  </a:lnTo>
                  <a:lnTo>
                    <a:pt x="5" y="289"/>
                  </a:lnTo>
                  <a:lnTo>
                    <a:pt x="5" y="289"/>
                  </a:lnTo>
                  <a:lnTo>
                    <a:pt x="5" y="288"/>
                  </a:lnTo>
                  <a:lnTo>
                    <a:pt x="5" y="287"/>
                  </a:lnTo>
                  <a:lnTo>
                    <a:pt x="5" y="287"/>
                  </a:lnTo>
                  <a:lnTo>
                    <a:pt x="5" y="287"/>
                  </a:lnTo>
                  <a:lnTo>
                    <a:pt x="5" y="286"/>
                  </a:lnTo>
                  <a:lnTo>
                    <a:pt x="5" y="285"/>
                  </a:lnTo>
                  <a:lnTo>
                    <a:pt x="5" y="285"/>
                  </a:lnTo>
                  <a:lnTo>
                    <a:pt x="5" y="284"/>
                  </a:lnTo>
                  <a:lnTo>
                    <a:pt x="5" y="282"/>
                  </a:lnTo>
                  <a:lnTo>
                    <a:pt x="5" y="281"/>
                  </a:lnTo>
                  <a:lnTo>
                    <a:pt x="5" y="281"/>
                  </a:lnTo>
                  <a:lnTo>
                    <a:pt x="5" y="279"/>
                  </a:lnTo>
                  <a:lnTo>
                    <a:pt x="5" y="277"/>
                  </a:lnTo>
                  <a:lnTo>
                    <a:pt x="5" y="276"/>
                  </a:lnTo>
                  <a:lnTo>
                    <a:pt x="5" y="276"/>
                  </a:lnTo>
                  <a:lnTo>
                    <a:pt x="5" y="274"/>
                  </a:lnTo>
                  <a:lnTo>
                    <a:pt x="5" y="271"/>
                  </a:lnTo>
                  <a:lnTo>
                    <a:pt x="5" y="271"/>
                  </a:lnTo>
                  <a:lnTo>
                    <a:pt x="5" y="270"/>
                  </a:lnTo>
                  <a:lnTo>
                    <a:pt x="5" y="268"/>
                  </a:lnTo>
                  <a:lnTo>
                    <a:pt x="5" y="265"/>
                  </a:lnTo>
                  <a:lnTo>
                    <a:pt x="5" y="258"/>
                  </a:lnTo>
                  <a:lnTo>
                    <a:pt x="5" y="257"/>
                  </a:lnTo>
                  <a:lnTo>
                    <a:pt x="5" y="256"/>
                  </a:lnTo>
                  <a:lnTo>
                    <a:pt x="5" y="254"/>
                  </a:lnTo>
                  <a:lnTo>
                    <a:pt x="5" y="250"/>
                  </a:lnTo>
                  <a:lnTo>
                    <a:pt x="5" y="242"/>
                  </a:lnTo>
                  <a:lnTo>
                    <a:pt x="5" y="223"/>
                  </a:lnTo>
                  <a:lnTo>
                    <a:pt x="5" y="222"/>
                  </a:lnTo>
                  <a:lnTo>
                    <a:pt x="5" y="221"/>
                  </a:lnTo>
                  <a:lnTo>
                    <a:pt x="5" y="218"/>
                  </a:lnTo>
                  <a:lnTo>
                    <a:pt x="5" y="213"/>
                  </a:lnTo>
                  <a:lnTo>
                    <a:pt x="5" y="203"/>
                  </a:lnTo>
                  <a:lnTo>
                    <a:pt x="6" y="182"/>
                  </a:lnTo>
                  <a:lnTo>
                    <a:pt x="6" y="138"/>
                  </a:lnTo>
                  <a:lnTo>
                    <a:pt x="6" y="136"/>
                  </a:lnTo>
                  <a:lnTo>
                    <a:pt x="6" y="135"/>
                  </a:lnTo>
                  <a:lnTo>
                    <a:pt x="6" y="132"/>
                  </a:lnTo>
                  <a:lnTo>
                    <a:pt x="6" y="126"/>
                  </a:lnTo>
                  <a:lnTo>
                    <a:pt x="6" y="114"/>
                  </a:lnTo>
                  <a:lnTo>
                    <a:pt x="6" y="92"/>
                  </a:lnTo>
                  <a:lnTo>
                    <a:pt x="6" y="90"/>
                  </a:lnTo>
                  <a:lnTo>
                    <a:pt x="6" y="89"/>
                  </a:lnTo>
                  <a:lnTo>
                    <a:pt x="6" y="86"/>
                  </a:lnTo>
                  <a:lnTo>
                    <a:pt x="6" y="81"/>
                  </a:lnTo>
                  <a:lnTo>
                    <a:pt x="6" y="71"/>
                  </a:lnTo>
                  <a:lnTo>
                    <a:pt x="7" y="52"/>
                  </a:lnTo>
                  <a:lnTo>
                    <a:pt x="7" y="51"/>
                  </a:lnTo>
                  <a:lnTo>
                    <a:pt x="7" y="50"/>
                  </a:lnTo>
                  <a:lnTo>
                    <a:pt x="7" y="48"/>
                  </a:lnTo>
                  <a:lnTo>
                    <a:pt x="7" y="45"/>
                  </a:lnTo>
                  <a:lnTo>
                    <a:pt x="7" y="38"/>
                  </a:lnTo>
                  <a:lnTo>
                    <a:pt x="7" y="37"/>
                  </a:lnTo>
                  <a:lnTo>
                    <a:pt x="7" y="36"/>
                  </a:lnTo>
                  <a:lnTo>
                    <a:pt x="7" y="34"/>
                  </a:lnTo>
                  <a:lnTo>
                    <a:pt x="7" y="31"/>
                  </a:lnTo>
                  <a:lnTo>
                    <a:pt x="7" y="26"/>
                  </a:lnTo>
                  <a:lnTo>
                    <a:pt x="7" y="25"/>
                  </a:lnTo>
                  <a:lnTo>
                    <a:pt x="7" y="24"/>
                  </a:lnTo>
                  <a:lnTo>
                    <a:pt x="7" y="23"/>
                  </a:lnTo>
                  <a:lnTo>
                    <a:pt x="7" y="21"/>
                  </a:lnTo>
                  <a:lnTo>
                    <a:pt x="7" y="20"/>
                  </a:lnTo>
                  <a:lnTo>
                    <a:pt x="7" y="20"/>
                  </a:lnTo>
                  <a:lnTo>
                    <a:pt x="7" y="19"/>
                  </a:lnTo>
                  <a:lnTo>
                    <a:pt x="7" y="17"/>
                  </a:lnTo>
                  <a:lnTo>
                    <a:pt x="7" y="17"/>
                  </a:lnTo>
                  <a:lnTo>
                    <a:pt x="7" y="16"/>
                  </a:lnTo>
                  <a:lnTo>
                    <a:pt x="7" y="15"/>
                  </a:lnTo>
                  <a:lnTo>
                    <a:pt x="7" y="15"/>
                  </a:lnTo>
                  <a:lnTo>
                    <a:pt x="7" y="15"/>
                  </a:lnTo>
                  <a:lnTo>
                    <a:pt x="7" y="14"/>
                  </a:lnTo>
                  <a:lnTo>
                    <a:pt x="7" y="14"/>
                  </a:lnTo>
                  <a:lnTo>
                    <a:pt x="7" y="13"/>
                  </a:lnTo>
                  <a:lnTo>
                    <a:pt x="7" y="13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1"/>
                  </a:lnTo>
                  <a:lnTo>
                    <a:pt x="7" y="11"/>
                  </a:lnTo>
                  <a:lnTo>
                    <a:pt x="7" y="11"/>
                  </a:lnTo>
                  <a:lnTo>
                    <a:pt x="7" y="11"/>
                  </a:lnTo>
                  <a:lnTo>
                    <a:pt x="7" y="11"/>
                  </a:lnTo>
                  <a:lnTo>
                    <a:pt x="7" y="11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7" y="11"/>
                  </a:lnTo>
                  <a:lnTo>
                    <a:pt x="7" y="11"/>
                  </a:lnTo>
                  <a:lnTo>
                    <a:pt x="7" y="11"/>
                  </a:lnTo>
                  <a:lnTo>
                    <a:pt x="7" y="11"/>
                  </a:lnTo>
                  <a:lnTo>
                    <a:pt x="7" y="11"/>
                  </a:lnTo>
                  <a:lnTo>
                    <a:pt x="7" y="11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3"/>
                  </a:lnTo>
                  <a:lnTo>
                    <a:pt x="7" y="13"/>
                  </a:lnTo>
                  <a:lnTo>
                    <a:pt x="7" y="14"/>
                  </a:lnTo>
                  <a:lnTo>
                    <a:pt x="7" y="14"/>
                  </a:lnTo>
                  <a:lnTo>
                    <a:pt x="7" y="15"/>
                  </a:lnTo>
                  <a:lnTo>
                    <a:pt x="7" y="15"/>
                  </a:lnTo>
                  <a:lnTo>
                    <a:pt x="7" y="16"/>
                  </a:lnTo>
                  <a:lnTo>
                    <a:pt x="7" y="17"/>
                  </a:lnTo>
                  <a:lnTo>
                    <a:pt x="7" y="19"/>
                  </a:lnTo>
                  <a:lnTo>
                    <a:pt x="7" y="19"/>
                  </a:lnTo>
                  <a:lnTo>
                    <a:pt x="7" y="20"/>
                  </a:lnTo>
                  <a:lnTo>
                    <a:pt x="7" y="21"/>
                  </a:lnTo>
                  <a:lnTo>
                    <a:pt x="7" y="23"/>
                  </a:lnTo>
                  <a:lnTo>
                    <a:pt x="7" y="24"/>
                  </a:lnTo>
                  <a:lnTo>
                    <a:pt x="7" y="25"/>
                  </a:lnTo>
                  <a:lnTo>
                    <a:pt x="7" y="26"/>
                  </a:lnTo>
                  <a:lnTo>
                    <a:pt x="8" y="29"/>
                  </a:lnTo>
                  <a:lnTo>
                    <a:pt x="8" y="30"/>
                  </a:lnTo>
                  <a:lnTo>
                    <a:pt x="8" y="30"/>
                  </a:lnTo>
                  <a:lnTo>
                    <a:pt x="8" y="32"/>
                  </a:lnTo>
                  <a:lnTo>
                    <a:pt x="8" y="35"/>
                  </a:lnTo>
                  <a:lnTo>
                    <a:pt x="8" y="42"/>
                  </a:lnTo>
                  <a:lnTo>
                    <a:pt x="8" y="43"/>
                  </a:lnTo>
                  <a:lnTo>
                    <a:pt x="8" y="44"/>
                  </a:lnTo>
                  <a:lnTo>
                    <a:pt x="8" y="46"/>
                  </a:lnTo>
                  <a:lnTo>
                    <a:pt x="8" y="50"/>
                  </a:lnTo>
                  <a:lnTo>
                    <a:pt x="8" y="59"/>
                  </a:lnTo>
                  <a:lnTo>
                    <a:pt x="8" y="60"/>
                  </a:lnTo>
                  <a:lnTo>
                    <a:pt x="8" y="61"/>
                  </a:lnTo>
                  <a:lnTo>
                    <a:pt x="8" y="63"/>
                  </a:lnTo>
                  <a:lnTo>
                    <a:pt x="8" y="68"/>
                  </a:lnTo>
                  <a:lnTo>
                    <a:pt x="8" y="78"/>
                  </a:lnTo>
                  <a:lnTo>
                    <a:pt x="8" y="99"/>
                  </a:lnTo>
                  <a:lnTo>
                    <a:pt x="8" y="100"/>
                  </a:lnTo>
                  <a:lnTo>
                    <a:pt x="8" y="101"/>
                  </a:lnTo>
                  <a:lnTo>
                    <a:pt x="8" y="104"/>
                  </a:lnTo>
                  <a:lnTo>
                    <a:pt x="8" y="109"/>
                  </a:lnTo>
                  <a:lnTo>
                    <a:pt x="8" y="119"/>
                  </a:lnTo>
                  <a:lnTo>
                    <a:pt x="8" y="141"/>
                  </a:lnTo>
                  <a:lnTo>
                    <a:pt x="8" y="142"/>
                  </a:lnTo>
                  <a:lnTo>
                    <a:pt x="8" y="143"/>
                  </a:lnTo>
                  <a:lnTo>
                    <a:pt x="8" y="146"/>
                  </a:lnTo>
                  <a:lnTo>
                    <a:pt x="9" y="151"/>
                  </a:lnTo>
                  <a:lnTo>
                    <a:pt x="9" y="162"/>
                  </a:lnTo>
                  <a:lnTo>
                    <a:pt x="9" y="183"/>
                  </a:lnTo>
                  <a:lnTo>
                    <a:pt x="9" y="185"/>
                  </a:lnTo>
                  <a:lnTo>
                    <a:pt x="9" y="186"/>
                  </a:lnTo>
                  <a:lnTo>
                    <a:pt x="9" y="189"/>
                  </a:lnTo>
                  <a:lnTo>
                    <a:pt x="9" y="194"/>
                  </a:lnTo>
                  <a:lnTo>
                    <a:pt x="9" y="205"/>
                  </a:lnTo>
                  <a:lnTo>
                    <a:pt x="9" y="206"/>
                  </a:lnTo>
                  <a:lnTo>
                    <a:pt x="9" y="208"/>
                  </a:lnTo>
                  <a:lnTo>
                    <a:pt x="9" y="210"/>
                  </a:lnTo>
                  <a:lnTo>
                    <a:pt x="9" y="215"/>
                  </a:lnTo>
                  <a:lnTo>
                    <a:pt x="9" y="225"/>
                  </a:lnTo>
                  <a:lnTo>
                    <a:pt x="9" y="226"/>
                  </a:lnTo>
                  <a:lnTo>
                    <a:pt x="9" y="227"/>
                  </a:lnTo>
                  <a:lnTo>
                    <a:pt x="9" y="230"/>
                  </a:lnTo>
                  <a:lnTo>
                    <a:pt x="9" y="234"/>
                  </a:lnTo>
                  <a:lnTo>
                    <a:pt x="9" y="243"/>
                  </a:lnTo>
                  <a:lnTo>
                    <a:pt x="9" y="243"/>
                  </a:lnTo>
                  <a:lnTo>
                    <a:pt x="9" y="244"/>
                  </a:lnTo>
                  <a:lnTo>
                    <a:pt x="9" y="247"/>
                  </a:lnTo>
                  <a:lnTo>
                    <a:pt x="9" y="250"/>
                  </a:lnTo>
                  <a:lnTo>
                    <a:pt x="9" y="257"/>
                  </a:lnTo>
                  <a:lnTo>
                    <a:pt x="9" y="258"/>
                  </a:lnTo>
                  <a:lnTo>
                    <a:pt x="9" y="259"/>
                  </a:lnTo>
                  <a:lnTo>
                    <a:pt x="9" y="260"/>
                  </a:lnTo>
                  <a:lnTo>
                    <a:pt x="9" y="263"/>
                  </a:lnTo>
                  <a:lnTo>
                    <a:pt x="9" y="264"/>
                  </a:lnTo>
                  <a:lnTo>
                    <a:pt x="10" y="264"/>
                  </a:lnTo>
                  <a:lnTo>
                    <a:pt x="10" y="266"/>
                  </a:lnTo>
                  <a:lnTo>
                    <a:pt x="10" y="268"/>
                  </a:lnTo>
                  <a:lnTo>
                    <a:pt x="10" y="269"/>
                  </a:lnTo>
                  <a:lnTo>
                    <a:pt x="10" y="269"/>
                  </a:lnTo>
                  <a:lnTo>
                    <a:pt x="10" y="270"/>
                  </a:lnTo>
                  <a:lnTo>
                    <a:pt x="10" y="272"/>
                  </a:lnTo>
                  <a:lnTo>
                    <a:pt x="10" y="273"/>
                  </a:lnTo>
                  <a:lnTo>
                    <a:pt x="10" y="273"/>
                  </a:lnTo>
                  <a:lnTo>
                    <a:pt x="10" y="274"/>
                  </a:lnTo>
                  <a:lnTo>
                    <a:pt x="10" y="276"/>
                  </a:lnTo>
                  <a:lnTo>
                    <a:pt x="10" y="276"/>
                  </a:lnTo>
                  <a:lnTo>
                    <a:pt x="10" y="277"/>
                  </a:lnTo>
                  <a:lnTo>
                    <a:pt x="10" y="277"/>
                  </a:lnTo>
                  <a:lnTo>
                    <a:pt x="10" y="278"/>
                  </a:lnTo>
                  <a:lnTo>
                    <a:pt x="10" y="278"/>
                  </a:lnTo>
                  <a:lnTo>
                    <a:pt x="10" y="279"/>
                  </a:lnTo>
                  <a:lnTo>
                    <a:pt x="10" y="279"/>
                  </a:lnTo>
                  <a:lnTo>
                    <a:pt x="10" y="279"/>
                  </a:lnTo>
                  <a:lnTo>
                    <a:pt x="10" y="279"/>
                  </a:lnTo>
                  <a:lnTo>
                    <a:pt x="10" y="280"/>
                  </a:lnTo>
                  <a:lnTo>
                    <a:pt x="10" y="280"/>
                  </a:lnTo>
                  <a:lnTo>
                    <a:pt x="10" y="280"/>
                  </a:lnTo>
                  <a:lnTo>
                    <a:pt x="10" y="280"/>
                  </a:lnTo>
                  <a:lnTo>
                    <a:pt x="10" y="281"/>
                  </a:lnTo>
                  <a:lnTo>
                    <a:pt x="10" y="281"/>
                  </a:lnTo>
                  <a:lnTo>
                    <a:pt x="10" y="281"/>
                  </a:lnTo>
                  <a:lnTo>
                    <a:pt x="10" y="281"/>
                  </a:lnTo>
                  <a:lnTo>
                    <a:pt x="10" y="281"/>
                  </a:lnTo>
                  <a:lnTo>
                    <a:pt x="10" y="281"/>
                  </a:lnTo>
                  <a:lnTo>
                    <a:pt x="10" y="281"/>
                  </a:lnTo>
                  <a:lnTo>
                    <a:pt x="10" y="281"/>
                  </a:lnTo>
                  <a:lnTo>
                    <a:pt x="10" y="282"/>
                  </a:lnTo>
                  <a:lnTo>
                    <a:pt x="10" y="282"/>
                  </a:lnTo>
                  <a:lnTo>
                    <a:pt x="10" y="282"/>
                  </a:lnTo>
                  <a:lnTo>
                    <a:pt x="10" y="282"/>
                  </a:lnTo>
                  <a:lnTo>
                    <a:pt x="10" y="282"/>
                  </a:lnTo>
                  <a:lnTo>
                    <a:pt x="10" y="282"/>
                  </a:lnTo>
                  <a:lnTo>
                    <a:pt x="10" y="282"/>
                  </a:lnTo>
                  <a:lnTo>
                    <a:pt x="10" y="282"/>
                  </a:lnTo>
                  <a:lnTo>
                    <a:pt x="10" y="282"/>
                  </a:lnTo>
                  <a:lnTo>
                    <a:pt x="10" y="281"/>
                  </a:lnTo>
                  <a:lnTo>
                    <a:pt x="10" y="281"/>
                  </a:lnTo>
                  <a:lnTo>
                    <a:pt x="10" y="281"/>
                  </a:lnTo>
                  <a:lnTo>
                    <a:pt x="10" y="281"/>
                  </a:lnTo>
                  <a:lnTo>
                    <a:pt x="10" y="281"/>
                  </a:lnTo>
                  <a:lnTo>
                    <a:pt x="10" y="281"/>
                  </a:lnTo>
                  <a:lnTo>
                    <a:pt x="10" y="281"/>
                  </a:lnTo>
                  <a:lnTo>
                    <a:pt x="10" y="281"/>
                  </a:lnTo>
                  <a:lnTo>
                    <a:pt x="10" y="280"/>
                  </a:lnTo>
                  <a:lnTo>
                    <a:pt x="10" y="280"/>
                  </a:lnTo>
                  <a:lnTo>
                    <a:pt x="10" y="280"/>
                  </a:lnTo>
                  <a:lnTo>
                    <a:pt x="10" y="280"/>
                  </a:lnTo>
                  <a:lnTo>
                    <a:pt x="10" y="280"/>
                  </a:lnTo>
                  <a:lnTo>
                    <a:pt x="10" y="279"/>
                  </a:lnTo>
                  <a:lnTo>
                    <a:pt x="10" y="279"/>
                  </a:lnTo>
                  <a:lnTo>
                    <a:pt x="10" y="279"/>
                  </a:lnTo>
                  <a:lnTo>
                    <a:pt x="10" y="278"/>
                  </a:lnTo>
                  <a:lnTo>
                    <a:pt x="10" y="278"/>
                  </a:lnTo>
                  <a:lnTo>
                    <a:pt x="10" y="278"/>
                  </a:lnTo>
                  <a:lnTo>
                    <a:pt x="10" y="277"/>
                  </a:lnTo>
                  <a:lnTo>
                    <a:pt x="10" y="277"/>
                  </a:lnTo>
                  <a:lnTo>
                    <a:pt x="10" y="276"/>
                  </a:lnTo>
                  <a:lnTo>
                    <a:pt x="10" y="275"/>
                  </a:lnTo>
                  <a:lnTo>
                    <a:pt x="10" y="274"/>
                  </a:lnTo>
                  <a:lnTo>
                    <a:pt x="10" y="273"/>
                  </a:lnTo>
                  <a:lnTo>
                    <a:pt x="10" y="273"/>
                  </a:lnTo>
                  <a:lnTo>
                    <a:pt x="10" y="272"/>
                  </a:lnTo>
                  <a:lnTo>
                    <a:pt x="10" y="270"/>
                  </a:lnTo>
                  <a:lnTo>
                    <a:pt x="10" y="269"/>
                  </a:lnTo>
                  <a:lnTo>
                    <a:pt x="10" y="269"/>
                  </a:lnTo>
                  <a:lnTo>
                    <a:pt x="10" y="268"/>
                  </a:lnTo>
                  <a:lnTo>
                    <a:pt x="10" y="265"/>
                  </a:lnTo>
                  <a:lnTo>
                    <a:pt x="10" y="265"/>
                  </a:lnTo>
                  <a:lnTo>
                    <a:pt x="10" y="264"/>
                  </a:lnTo>
                  <a:lnTo>
                    <a:pt x="10" y="263"/>
                  </a:lnTo>
                  <a:lnTo>
                    <a:pt x="10" y="260"/>
                  </a:lnTo>
                  <a:lnTo>
                    <a:pt x="10" y="254"/>
                  </a:lnTo>
                  <a:lnTo>
                    <a:pt x="10" y="253"/>
                  </a:lnTo>
                  <a:lnTo>
                    <a:pt x="10" y="252"/>
                  </a:lnTo>
                  <a:lnTo>
                    <a:pt x="10" y="250"/>
                  </a:lnTo>
                  <a:lnTo>
                    <a:pt x="10" y="247"/>
                  </a:lnTo>
                  <a:lnTo>
                    <a:pt x="11" y="239"/>
                  </a:lnTo>
                  <a:lnTo>
                    <a:pt x="11" y="221"/>
                  </a:lnTo>
                  <a:lnTo>
                    <a:pt x="11" y="220"/>
                  </a:lnTo>
                  <a:lnTo>
                    <a:pt x="11" y="219"/>
                  </a:lnTo>
                  <a:lnTo>
                    <a:pt x="11" y="216"/>
                  </a:lnTo>
                  <a:lnTo>
                    <a:pt x="11" y="211"/>
                  </a:lnTo>
                  <a:lnTo>
                    <a:pt x="11" y="201"/>
                  </a:lnTo>
                  <a:lnTo>
                    <a:pt x="11" y="180"/>
                  </a:lnTo>
                  <a:lnTo>
                    <a:pt x="11" y="179"/>
                  </a:lnTo>
                  <a:lnTo>
                    <a:pt x="11" y="177"/>
                  </a:lnTo>
                  <a:lnTo>
                    <a:pt x="11" y="175"/>
                  </a:lnTo>
                  <a:lnTo>
                    <a:pt x="11" y="170"/>
                  </a:lnTo>
                  <a:lnTo>
                    <a:pt x="11" y="159"/>
                  </a:lnTo>
                  <a:lnTo>
                    <a:pt x="11" y="139"/>
                  </a:lnTo>
                  <a:lnTo>
                    <a:pt x="11" y="137"/>
                  </a:lnTo>
                  <a:lnTo>
                    <a:pt x="11" y="136"/>
                  </a:lnTo>
                  <a:lnTo>
                    <a:pt x="11" y="134"/>
                  </a:lnTo>
                  <a:lnTo>
                    <a:pt x="11" y="128"/>
                  </a:lnTo>
                  <a:lnTo>
                    <a:pt x="11" y="118"/>
                  </a:lnTo>
                  <a:lnTo>
                    <a:pt x="12" y="99"/>
                  </a:lnTo>
                  <a:lnTo>
                    <a:pt x="12" y="97"/>
                  </a:lnTo>
                  <a:lnTo>
                    <a:pt x="12" y="96"/>
                  </a:lnTo>
                  <a:lnTo>
                    <a:pt x="12" y="94"/>
                  </a:lnTo>
                  <a:lnTo>
                    <a:pt x="12" y="89"/>
                  </a:lnTo>
                  <a:lnTo>
                    <a:pt x="12" y="79"/>
                  </a:lnTo>
                  <a:lnTo>
                    <a:pt x="12" y="78"/>
                  </a:lnTo>
                  <a:lnTo>
                    <a:pt x="12" y="77"/>
                  </a:lnTo>
                  <a:lnTo>
                    <a:pt x="12" y="75"/>
                  </a:lnTo>
                  <a:lnTo>
                    <a:pt x="12" y="70"/>
                  </a:lnTo>
                  <a:lnTo>
                    <a:pt x="12" y="62"/>
                  </a:lnTo>
                  <a:lnTo>
                    <a:pt x="12" y="61"/>
                  </a:lnTo>
                  <a:lnTo>
                    <a:pt x="12" y="60"/>
                  </a:lnTo>
                  <a:lnTo>
                    <a:pt x="12" y="58"/>
                  </a:lnTo>
                </a:path>
              </a:pathLst>
            </a:custGeom>
            <a:noFill/>
            <a:ln w="3175" cap="sq">
              <a:solidFill>
                <a:srgbClr val="008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26" name="Freeform 159"/>
            <p:cNvSpPr>
              <a:spLocks/>
            </p:cNvSpPr>
            <p:nvPr/>
          </p:nvSpPr>
          <p:spPr bwMode="auto">
            <a:xfrm>
              <a:off x="2123728" y="3573016"/>
              <a:ext cx="19050" cy="395288"/>
            </a:xfrm>
            <a:custGeom>
              <a:avLst/>
              <a:gdLst/>
              <a:ahLst/>
              <a:cxnLst>
                <a:cxn ang="0">
                  <a:pos x="0" y="24"/>
                </a:cxn>
                <a:cxn ang="0">
                  <a:pos x="0" y="9"/>
                </a:cxn>
                <a:cxn ang="0">
                  <a:pos x="0" y="4"/>
                </a:cxn>
                <a:cxn ang="0">
                  <a:pos x="1" y="1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1"/>
                </a:cxn>
                <a:cxn ang="0">
                  <a:pos x="1" y="3"/>
                </a:cxn>
                <a:cxn ang="0">
                  <a:pos x="1" y="6"/>
                </a:cxn>
                <a:cxn ang="0">
                  <a:pos x="1" y="18"/>
                </a:cxn>
                <a:cxn ang="0">
                  <a:pos x="1" y="42"/>
                </a:cxn>
                <a:cxn ang="0">
                  <a:pos x="2" y="121"/>
                </a:cxn>
                <a:cxn ang="0">
                  <a:pos x="2" y="163"/>
                </a:cxn>
                <a:cxn ang="0">
                  <a:pos x="3" y="211"/>
                </a:cxn>
                <a:cxn ang="0">
                  <a:pos x="3" y="228"/>
                </a:cxn>
                <a:cxn ang="0">
                  <a:pos x="3" y="238"/>
                </a:cxn>
                <a:cxn ang="0">
                  <a:pos x="3" y="245"/>
                </a:cxn>
                <a:cxn ang="0">
                  <a:pos x="3" y="247"/>
                </a:cxn>
                <a:cxn ang="0">
                  <a:pos x="3" y="249"/>
                </a:cxn>
                <a:cxn ang="0">
                  <a:pos x="3" y="249"/>
                </a:cxn>
                <a:cxn ang="0">
                  <a:pos x="4" y="248"/>
                </a:cxn>
                <a:cxn ang="0">
                  <a:pos x="4" y="246"/>
                </a:cxn>
                <a:cxn ang="0">
                  <a:pos x="4" y="243"/>
                </a:cxn>
                <a:cxn ang="0">
                  <a:pos x="4" y="235"/>
                </a:cxn>
                <a:cxn ang="0">
                  <a:pos x="4" y="220"/>
                </a:cxn>
                <a:cxn ang="0">
                  <a:pos x="4" y="189"/>
                </a:cxn>
                <a:cxn ang="0">
                  <a:pos x="5" y="108"/>
                </a:cxn>
                <a:cxn ang="0">
                  <a:pos x="5" y="60"/>
                </a:cxn>
                <a:cxn ang="0">
                  <a:pos x="6" y="33"/>
                </a:cxn>
                <a:cxn ang="0">
                  <a:pos x="6" y="20"/>
                </a:cxn>
                <a:cxn ang="0">
                  <a:pos x="6" y="16"/>
                </a:cxn>
                <a:cxn ang="0">
                  <a:pos x="6" y="13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6" y="13"/>
                </a:cxn>
                <a:cxn ang="0">
                  <a:pos x="6" y="15"/>
                </a:cxn>
                <a:cxn ang="0">
                  <a:pos x="6" y="19"/>
                </a:cxn>
                <a:cxn ang="0">
                  <a:pos x="7" y="28"/>
                </a:cxn>
                <a:cxn ang="0">
                  <a:pos x="7" y="41"/>
                </a:cxn>
                <a:cxn ang="0">
                  <a:pos x="7" y="81"/>
                </a:cxn>
                <a:cxn ang="0">
                  <a:pos x="8" y="121"/>
                </a:cxn>
                <a:cxn ang="0">
                  <a:pos x="8" y="166"/>
                </a:cxn>
                <a:cxn ang="0">
                  <a:pos x="8" y="193"/>
                </a:cxn>
                <a:cxn ang="0">
                  <a:pos x="9" y="217"/>
                </a:cxn>
                <a:cxn ang="0">
                  <a:pos x="9" y="226"/>
                </a:cxn>
                <a:cxn ang="0">
                  <a:pos x="9" y="232"/>
                </a:cxn>
                <a:cxn ang="0">
                  <a:pos x="9" y="234"/>
                </a:cxn>
                <a:cxn ang="0">
                  <a:pos x="9" y="236"/>
                </a:cxn>
                <a:cxn ang="0">
                  <a:pos x="9" y="236"/>
                </a:cxn>
                <a:cxn ang="0">
                  <a:pos x="9" y="236"/>
                </a:cxn>
                <a:cxn ang="0">
                  <a:pos x="9" y="235"/>
                </a:cxn>
                <a:cxn ang="0">
                  <a:pos x="9" y="233"/>
                </a:cxn>
                <a:cxn ang="0">
                  <a:pos x="9" y="228"/>
                </a:cxn>
                <a:cxn ang="0">
                  <a:pos x="10" y="220"/>
                </a:cxn>
                <a:cxn ang="0">
                  <a:pos x="10" y="198"/>
                </a:cxn>
                <a:cxn ang="0">
                  <a:pos x="10" y="151"/>
                </a:cxn>
                <a:cxn ang="0">
                  <a:pos x="10" y="115"/>
                </a:cxn>
                <a:cxn ang="0">
                  <a:pos x="11" y="71"/>
                </a:cxn>
                <a:cxn ang="0">
                  <a:pos x="11" y="54"/>
                </a:cxn>
                <a:cxn ang="0">
                  <a:pos x="11" y="43"/>
                </a:cxn>
                <a:cxn ang="0">
                  <a:pos x="11" y="32"/>
                </a:cxn>
                <a:cxn ang="0">
                  <a:pos x="12" y="28"/>
                </a:cxn>
              </a:cxnLst>
              <a:rect l="0" t="0" r="r" b="b"/>
              <a:pathLst>
                <a:path w="12" h="249">
                  <a:moveTo>
                    <a:pt x="0" y="37"/>
                  </a:moveTo>
                  <a:lnTo>
                    <a:pt x="0" y="33"/>
                  </a:lnTo>
                  <a:lnTo>
                    <a:pt x="0" y="32"/>
                  </a:lnTo>
                  <a:lnTo>
                    <a:pt x="0" y="31"/>
                  </a:lnTo>
                  <a:lnTo>
                    <a:pt x="0" y="29"/>
                  </a:lnTo>
                  <a:lnTo>
                    <a:pt x="0" y="26"/>
                  </a:lnTo>
                  <a:lnTo>
                    <a:pt x="0" y="25"/>
                  </a:lnTo>
                  <a:lnTo>
                    <a:pt x="0" y="24"/>
                  </a:lnTo>
                  <a:lnTo>
                    <a:pt x="0" y="23"/>
                  </a:lnTo>
                  <a:lnTo>
                    <a:pt x="0" y="20"/>
                  </a:lnTo>
                  <a:lnTo>
                    <a:pt x="0" y="14"/>
                  </a:lnTo>
                  <a:lnTo>
                    <a:pt x="0" y="13"/>
                  </a:lnTo>
                  <a:lnTo>
                    <a:pt x="0" y="13"/>
                  </a:lnTo>
                  <a:lnTo>
                    <a:pt x="0" y="12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8"/>
                  </a:lnTo>
                  <a:lnTo>
                    <a:pt x="0" y="6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3"/>
                  </a:lnTo>
                  <a:lnTo>
                    <a:pt x="0" y="3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3"/>
                  </a:lnTo>
                  <a:lnTo>
                    <a:pt x="1" y="3"/>
                  </a:lnTo>
                  <a:lnTo>
                    <a:pt x="1" y="3"/>
                  </a:lnTo>
                  <a:lnTo>
                    <a:pt x="1" y="4"/>
                  </a:lnTo>
                  <a:lnTo>
                    <a:pt x="1" y="4"/>
                  </a:lnTo>
                  <a:lnTo>
                    <a:pt x="1" y="4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6"/>
                  </a:lnTo>
                  <a:lnTo>
                    <a:pt x="1" y="6"/>
                  </a:lnTo>
                  <a:lnTo>
                    <a:pt x="1" y="8"/>
                  </a:lnTo>
                  <a:lnTo>
                    <a:pt x="1" y="9"/>
                  </a:lnTo>
                  <a:lnTo>
                    <a:pt x="1" y="9"/>
                  </a:lnTo>
                  <a:lnTo>
                    <a:pt x="1" y="10"/>
                  </a:lnTo>
                  <a:lnTo>
                    <a:pt x="1" y="12"/>
                  </a:lnTo>
                  <a:lnTo>
                    <a:pt x="1" y="17"/>
                  </a:lnTo>
                  <a:lnTo>
                    <a:pt x="1" y="17"/>
                  </a:lnTo>
                  <a:lnTo>
                    <a:pt x="1" y="18"/>
                  </a:lnTo>
                  <a:lnTo>
                    <a:pt x="1" y="19"/>
                  </a:lnTo>
                  <a:lnTo>
                    <a:pt x="1" y="22"/>
                  </a:lnTo>
                  <a:lnTo>
                    <a:pt x="1" y="28"/>
                  </a:lnTo>
                  <a:lnTo>
                    <a:pt x="1" y="29"/>
                  </a:lnTo>
                  <a:lnTo>
                    <a:pt x="1" y="29"/>
                  </a:lnTo>
                  <a:lnTo>
                    <a:pt x="1" y="31"/>
                  </a:lnTo>
                  <a:lnTo>
                    <a:pt x="1" y="35"/>
                  </a:lnTo>
                  <a:lnTo>
                    <a:pt x="1" y="42"/>
                  </a:lnTo>
                  <a:lnTo>
                    <a:pt x="1" y="43"/>
                  </a:lnTo>
                  <a:lnTo>
                    <a:pt x="2" y="44"/>
                  </a:lnTo>
                  <a:lnTo>
                    <a:pt x="2" y="46"/>
                  </a:lnTo>
                  <a:lnTo>
                    <a:pt x="2" y="50"/>
                  </a:lnTo>
                  <a:lnTo>
                    <a:pt x="2" y="59"/>
                  </a:lnTo>
                  <a:lnTo>
                    <a:pt x="2" y="78"/>
                  </a:lnTo>
                  <a:lnTo>
                    <a:pt x="2" y="119"/>
                  </a:lnTo>
                  <a:lnTo>
                    <a:pt x="2" y="121"/>
                  </a:lnTo>
                  <a:lnTo>
                    <a:pt x="2" y="122"/>
                  </a:lnTo>
                  <a:lnTo>
                    <a:pt x="2" y="124"/>
                  </a:lnTo>
                  <a:lnTo>
                    <a:pt x="2" y="129"/>
                  </a:lnTo>
                  <a:lnTo>
                    <a:pt x="2" y="139"/>
                  </a:lnTo>
                  <a:lnTo>
                    <a:pt x="2" y="159"/>
                  </a:lnTo>
                  <a:lnTo>
                    <a:pt x="2" y="160"/>
                  </a:lnTo>
                  <a:lnTo>
                    <a:pt x="2" y="161"/>
                  </a:lnTo>
                  <a:lnTo>
                    <a:pt x="2" y="163"/>
                  </a:lnTo>
                  <a:lnTo>
                    <a:pt x="2" y="168"/>
                  </a:lnTo>
                  <a:lnTo>
                    <a:pt x="2" y="177"/>
                  </a:lnTo>
                  <a:lnTo>
                    <a:pt x="2" y="195"/>
                  </a:lnTo>
                  <a:lnTo>
                    <a:pt x="2" y="195"/>
                  </a:lnTo>
                  <a:lnTo>
                    <a:pt x="3" y="197"/>
                  </a:lnTo>
                  <a:lnTo>
                    <a:pt x="3" y="199"/>
                  </a:lnTo>
                  <a:lnTo>
                    <a:pt x="3" y="203"/>
                  </a:lnTo>
                  <a:lnTo>
                    <a:pt x="3" y="211"/>
                  </a:lnTo>
                  <a:lnTo>
                    <a:pt x="3" y="212"/>
                  </a:lnTo>
                  <a:lnTo>
                    <a:pt x="3" y="213"/>
                  </a:lnTo>
                  <a:lnTo>
                    <a:pt x="3" y="215"/>
                  </a:lnTo>
                  <a:lnTo>
                    <a:pt x="3" y="218"/>
                  </a:lnTo>
                  <a:lnTo>
                    <a:pt x="3" y="225"/>
                  </a:lnTo>
                  <a:lnTo>
                    <a:pt x="3" y="226"/>
                  </a:lnTo>
                  <a:lnTo>
                    <a:pt x="3" y="227"/>
                  </a:lnTo>
                  <a:lnTo>
                    <a:pt x="3" y="228"/>
                  </a:lnTo>
                  <a:lnTo>
                    <a:pt x="3" y="231"/>
                  </a:lnTo>
                  <a:lnTo>
                    <a:pt x="3" y="232"/>
                  </a:lnTo>
                  <a:lnTo>
                    <a:pt x="3" y="232"/>
                  </a:lnTo>
                  <a:lnTo>
                    <a:pt x="3" y="234"/>
                  </a:lnTo>
                  <a:lnTo>
                    <a:pt x="3" y="236"/>
                  </a:lnTo>
                  <a:lnTo>
                    <a:pt x="3" y="237"/>
                  </a:lnTo>
                  <a:lnTo>
                    <a:pt x="3" y="237"/>
                  </a:lnTo>
                  <a:lnTo>
                    <a:pt x="3" y="238"/>
                  </a:lnTo>
                  <a:lnTo>
                    <a:pt x="3" y="240"/>
                  </a:lnTo>
                  <a:lnTo>
                    <a:pt x="3" y="241"/>
                  </a:lnTo>
                  <a:lnTo>
                    <a:pt x="3" y="241"/>
                  </a:lnTo>
                  <a:lnTo>
                    <a:pt x="3" y="242"/>
                  </a:lnTo>
                  <a:lnTo>
                    <a:pt x="3" y="244"/>
                  </a:lnTo>
                  <a:lnTo>
                    <a:pt x="3" y="244"/>
                  </a:lnTo>
                  <a:lnTo>
                    <a:pt x="3" y="245"/>
                  </a:lnTo>
                  <a:lnTo>
                    <a:pt x="3" y="245"/>
                  </a:lnTo>
                  <a:lnTo>
                    <a:pt x="3" y="245"/>
                  </a:lnTo>
                  <a:lnTo>
                    <a:pt x="3" y="246"/>
                  </a:lnTo>
                  <a:lnTo>
                    <a:pt x="3" y="246"/>
                  </a:lnTo>
                  <a:lnTo>
                    <a:pt x="3" y="247"/>
                  </a:lnTo>
                  <a:lnTo>
                    <a:pt x="3" y="247"/>
                  </a:lnTo>
                  <a:lnTo>
                    <a:pt x="3" y="247"/>
                  </a:lnTo>
                  <a:lnTo>
                    <a:pt x="3" y="247"/>
                  </a:lnTo>
                  <a:lnTo>
                    <a:pt x="3" y="247"/>
                  </a:lnTo>
                  <a:lnTo>
                    <a:pt x="3" y="248"/>
                  </a:lnTo>
                  <a:lnTo>
                    <a:pt x="3" y="248"/>
                  </a:lnTo>
                  <a:lnTo>
                    <a:pt x="3" y="248"/>
                  </a:lnTo>
                  <a:lnTo>
                    <a:pt x="3" y="248"/>
                  </a:lnTo>
                  <a:lnTo>
                    <a:pt x="3" y="248"/>
                  </a:lnTo>
                  <a:lnTo>
                    <a:pt x="3" y="248"/>
                  </a:lnTo>
                  <a:lnTo>
                    <a:pt x="3" y="249"/>
                  </a:lnTo>
                  <a:lnTo>
                    <a:pt x="3" y="249"/>
                  </a:lnTo>
                  <a:lnTo>
                    <a:pt x="3" y="249"/>
                  </a:lnTo>
                  <a:lnTo>
                    <a:pt x="3" y="249"/>
                  </a:lnTo>
                  <a:lnTo>
                    <a:pt x="3" y="249"/>
                  </a:lnTo>
                  <a:lnTo>
                    <a:pt x="3" y="249"/>
                  </a:lnTo>
                  <a:lnTo>
                    <a:pt x="3" y="249"/>
                  </a:lnTo>
                  <a:lnTo>
                    <a:pt x="3" y="249"/>
                  </a:lnTo>
                  <a:lnTo>
                    <a:pt x="3" y="249"/>
                  </a:lnTo>
                  <a:lnTo>
                    <a:pt x="3" y="249"/>
                  </a:lnTo>
                  <a:lnTo>
                    <a:pt x="3" y="249"/>
                  </a:lnTo>
                  <a:lnTo>
                    <a:pt x="3" y="249"/>
                  </a:lnTo>
                  <a:lnTo>
                    <a:pt x="3" y="249"/>
                  </a:lnTo>
                  <a:lnTo>
                    <a:pt x="3" y="249"/>
                  </a:lnTo>
                  <a:lnTo>
                    <a:pt x="3" y="249"/>
                  </a:lnTo>
                  <a:lnTo>
                    <a:pt x="3" y="248"/>
                  </a:lnTo>
                  <a:lnTo>
                    <a:pt x="3" y="248"/>
                  </a:lnTo>
                  <a:lnTo>
                    <a:pt x="4" y="248"/>
                  </a:lnTo>
                  <a:lnTo>
                    <a:pt x="4" y="248"/>
                  </a:lnTo>
                  <a:lnTo>
                    <a:pt x="4" y="248"/>
                  </a:lnTo>
                  <a:lnTo>
                    <a:pt x="4" y="248"/>
                  </a:lnTo>
                  <a:lnTo>
                    <a:pt x="4" y="248"/>
                  </a:lnTo>
                  <a:lnTo>
                    <a:pt x="4" y="247"/>
                  </a:lnTo>
                  <a:lnTo>
                    <a:pt x="4" y="247"/>
                  </a:lnTo>
                  <a:lnTo>
                    <a:pt x="4" y="247"/>
                  </a:lnTo>
                  <a:lnTo>
                    <a:pt x="4" y="246"/>
                  </a:lnTo>
                  <a:lnTo>
                    <a:pt x="4" y="246"/>
                  </a:lnTo>
                  <a:lnTo>
                    <a:pt x="4" y="245"/>
                  </a:lnTo>
                  <a:lnTo>
                    <a:pt x="4" y="245"/>
                  </a:lnTo>
                  <a:lnTo>
                    <a:pt x="4" y="245"/>
                  </a:lnTo>
                  <a:lnTo>
                    <a:pt x="4" y="244"/>
                  </a:lnTo>
                  <a:lnTo>
                    <a:pt x="4" y="244"/>
                  </a:lnTo>
                  <a:lnTo>
                    <a:pt x="4" y="243"/>
                  </a:lnTo>
                  <a:lnTo>
                    <a:pt x="4" y="243"/>
                  </a:lnTo>
                  <a:lnTo>
                    <a:pt x="4" y="242"/>
                  </a:lnTo>
                  <a:lnTo>
                    <a:pt x="4" y="241"/>
                  </a:lnTo>
                  <a:lnTo>
                    <a:pt x="4" y="240"/>
                  </a:lnTo>
                  <a:lnTo>
                    <a:pt x="4" y="239"/>
                  </a:lnTo>
                  <a:lnTo>
                    <a:pt x="4" y="239"/>
                  </a:lnTo>
                  <a:lnTo>
                    <a:pt x="4" y="238"/>
                  </a:lnTo>
                  <a:lnTo>
                    <a:pt x="4" y="236"/>
                  </a:lnTo>
                  <a:lnTo>
                    <a:pt x="4" y="235"/>
                  </a:lnTo>
                  <a:lnTo>
                    <a:pt x="4" y="234"/>
                  </a:lnTo>
                  <a:lnTo>
                    <a:pt x="4" y="233"/>
                  </a:lnTo>
                  <a:lnTo>
                    <a:pt x="4" y="231"/>
                  </a:lnTo>
                  <a:lnTo>
                    <a:pt x="4" y="230"/>
                  </a:lnTo>
                  <a:lnTo>
                    <a:pt x="4" y="230"/>
                  </a:lnTo>
                  <a:lnTo>
                    <a:pt x="4" y="228"/>
                  </a:lnTo>
                  <a:lnTo>
                    <a:pt x="4" y="226"/>
                  </a:lnTo>
                  <a:lnTo>
                    <a:pt x="4" y="220"/>
                  </a:lnTo>
                  <a:lnTo>
                    <a:pt x="4" y="219"/>
                  </a:lnTo>
                  <a:lnTo>
                    <a:pt x="4" y="218"/>
                  </a:lnTo>
                  <a:lnTo>
                    <a:pt x="4" y="217"/>
                  </a:lnTo>
                  <a:lnTo>
                    <a:pt x="4" y="213"/>
                  </a:lnTo>
                  <a:lnTo>
                    <a:pt x="4" y="206"/>
                  </a:lnTo>
                  <a:lnTo>
                    <a:pt x="4" y="191"/>
                  </a:lnTo>
                  <a:lnTo>
                    <a:pt x="4" y="190"/>
                  </a:lnTo>
                  <a:lnTo>
                    <a:pt x="4" y="189"/>
                  </a:lnTo>
                  <a:lnTo>
                    <a:pt x="4" y="186"/>
                  </a:lnTo>
                  <a:lnTo>
                    <a:pt x="4" y="182"/>
                  </a:lnTo>
                  <a:lnTo>
                    <a:pt x="5" y="172"/>
                  </a:lnTo>
                  <a:lnTo>
                    <a:pt x="5" y="153"/>
                  </a:lnTo>
                  <a:lnTo>
                    <a:pt x="5" y="112"/>
                  </a:lnTo>
                  <a:lnTo>
                    <a:pt x="5" y="111"/>
                  </a:lnTo>
                  <a:lnTo>
                    <a:pt x="5" y="110"/>
                  </a:lnTo>
                  <a:lnTo>
                    <a:pt x="5" y="108"/>
                  </a:lnTo>
                  <a:lnTo>
                    <a:pt x="5" y="103"/>
                  </a:lnTo>
                  <a:lnTo>
                    <a:pt x="5" y="94"/>
                  </a:lnTo>
                  <a:lnTo>
                    <a:pt x="5" y="76"/>
                  </a:lnTo>
                  <a:lnTo>
                    <a:pt x="5" y="75"/>
                  </a:lnTo>
                  <a:lnTo>
                    <a:pt x="5" y="74"/>
                  </a:lnTo>
                  <a:lnTo>
                    <a:pt x="5" y="72"/>
                  </a:lnTo>
                  <a:lnTo>
                    <a:pt x="5" y="68"/>
                  </a:lnTo>
                  <a:lnTo>
                    <a:pt x="5" y="60"/>
                  </a:lnTo>
                  <a:lnTo>
                    <a:pt x="6" y="46"/>
                  </a:lnTo>
                  <a:lnTo>
                    <a:pt x="6" y="45"/>
                  </a:lnTo>
                  <a:lnTo>
                    <a:pt x="6" y="44"/>
                  </a:lnTo>
                  <a:lnTo>
                    <a:pt x="6" y="43"/>
                  </a:lnTo>
                  <a:lnTo>
                    <a:pt x="6" y="40"/>
                  </a:lnTo>
                  <a:lnTo>
                    <a:pt x="6" y="34"/>
                  </a:lnTo>
                  <a:lnTo>
                    <a:pt x="6" y="33"/>
                  </a:lnTo>
                  <a:lnTo>
                    <a:pt x="6" y="33"/>
                  </a:lnTo>
                  <a:lnTo>
                    <a:pt x="6" y="32"/>
                  </a:lnTo>
                  <a:lnTo>
                    <a:pt x="6" y="29"/>
                  </a:lnTo>
                  <a:lnTo>
                    <a:pt x="6" y="25"/>
                  </a:lnTo>
                  <a:lnTo>
                    <a:pt x="6" y="24"/>
                  </a:lnTo>
                  <a:lnTo>
                    <a:pt x="6" y="24"/>
                  </a:lnTo>
                  <a:lnTo>
                    <a:pt x="6" y="23"/>
                  </a:lnTo>
                  <a:lnTo>
                    <a:pt x="6" y="21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6" y="19"/>
                  </a:lnTo>
                  <a:lnTo>
                    <a:pt x="6" y="18"/>
                  </a:lnTo>
                  <a:lnTo>
                    <a:pt x="6" y="17"/>
                  </a:lnTo>
                  <a:lnTo>
                    <a:pt x="6" y="17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6" y="17"/>
                  </a:lnTo>
                  <a:lnTo>
                    <a:pt x="6" y="17"/>
                  </a:lnTo>
                  <a:lnTo>
                    <a:pt x="6" y="18"/>
                  </a:lnTo>
                  <a:lnTo>
                    <a:pt x="6" y="19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6" y="21"/>
                  </a:lnTo>
                  <a:lnTo>
                    <a:pt x="7" y="23"/>
                  </a:lnTo>
                  <a:lnTo>
                    <a:pt x="7" y="24"/>
                  </a:lnTo>
                  <a:lnTo>
                    <a:pt x="7" y="24"/>
                  </a:lnTo>
                  <a:lnTo>
                    <a:pt x="7" y="25"/>
                  </a:lnTo>
                  <a:lnTo>
                    <a:pt x="7" y="28"/>
                  </a:lnTo>
                  <a:lnTo>
                    <a:pt x="7" y="28"/>
                  </a:lnTo>
                  <a:lnTo>
                    <a:pt x="7" y="29"/>
                  </a:lnTo>
                  <a:lnTo>
                    <a:pt x="7" y="30"/>
                  </a:lnTo>
                  <a:lnTo>
                    <a:pt x="7" y="33"/>
                  </a:lnTo>
                  <a:lnTo>
                    <a:pt x="7" y="38"/>
                  </a:lnTo>
                  <a:lnTo>
                    <a:pt x="7" y="39"/>
                  </a:lnTo>
                  <a:lnTo>
                    <a:pt x="7" y="40"/>
                  </a:lnTo>
                  <a:lnTo>
                    <a:pt x="7" y="41"/>
                  </a:lnTo>
                  <a:lnTo>
                    <a:pt x="7" y="44"/>
                  </a:lnTo>
                  <a:lnTo>
                    <a:pt x="7" y="51"/>
                  </a:lnTo>
                  <a:lnTo>
                    <a:pt x="7" y="52"/>
                  </a:lnTo>
                  <a:lnTo>
                    <a:pt x="7" y="52"/>
                  </a:lnTo>
                  <a:lnTo>
                    <a:pt x="7" y="54"/>
                  </a:lnTo>
                  <a:lnTo>
                    <a:pt x="7" y="58"/>
                  </a:lnTo>
                  <a:lnTo>
                    <a:pt x="7" y="65"/>
                  </a:lnTo>
                  <a:lnTo>
                    <a:pt x="7" y="81"/>
                  </a:lnTo>
                  <a:lnTo>
                    <a:pt x="7" y="83"/>
                  </a:lnTo>
                  <a:lnTo>
                    <a:pt x="7" y="83"/>
                  </a:lnTo>
                  <a:lnTo>
                    <a:pt x="7" y="86"/>
                  </a:lnTo>
                  <a:lnTo>
                    <a:pt x="7" y="90"/>
                  </a:lnTo>
                  <a:lnTo>
                    <a:pt x="7" y="100"/>
                  </a:lnTo>
                  <a:lnTo>
                    <a:pt x="8" y="119"/>
                  </a:lnTo>
                  <a:lnTo>
                    <a:pt x="8" y="120"/>
                  </a:lnTo>
                  <a:lnTo>
                    <a:pt x="8" y="121"/>
                  </a:lnTo>
                  <a:lnTo>
                    <a:pt x="8" y="124"/>
                  </a:lnTo>
                  <a:lnTo>
                    <a:pt x="8" y="129"/>
                  </a:lnTo>
                  <a:lnTo>
                    <a:pt x="8" y="138"/>
                  </a:lnTo>
                  <a:lnTo>
                    <a:pt x="8" y="157"/>
                  </a:lnTo>
                  <a:lnTo>
                    <a:pt x="8" y="158"/>
                  </a:lnTo>
                  <a:lnTo>
                    <a:pt x="8" y="160"/>
                  </a:lnTo>
                  <a:lnTo>
                    <a:pt x="8" y="162"/>
                  </a:lnTo>
                  <a:lnTo>
                    <a:pt x="8" y="166"/>
                  </a:lnTo>
                  <a:lnTo>
                    <a:pt x="8" y="175"/>
                  </a:lnTo>
                  <a:lnTo>
                    <a:pt x="8" y="176"/>
                  </a:lnTo>
                  <a:lnTo>
                    <a:pt x="8" y="177"/>
                  </a:lnTo>
                  <a:lnTo>
                    <a:pt x="8" y="179"/>
                  </a:lnTo>
                  <a:lnTo>
                    <a:pt x="8" y="183"/>
                  </a:lnTo>
                  <a:lnTo>
                    <a:pt x="8" y="191"/>
                  </a:lnTo>
                  <a:lnTo>
                    <a:pt x="8" y="192"/>
                  </a:lnTo>
                  <a:lnTo>
                    <a:pt x="8" y="193"/>
                  </a:lnTo>
                  <a:lnTo>
                    <a:pt x="8" y="195"/>
                  </a:lnTo>
                  <a:lnTo>
                    <a:pt x="8" y="198"/>
                  </a:lnTo>
                  <a:lnTo>
                    <a:pt x="8" y="205"/>
                  </a:lnTo>
                  <a:lnTo>
                    <a:pt x="8" y="206"/>
                  </a:lnTo>
                  <a:lnTo>
                    <a:pt x="8" y="207"/>
                  </a:lnTo>
                  <a:lnTo>
                    <a:pt x="8" y="208"/>
                  </a:lnTo>
                  <a:lnTo>
                    <a:pt x="8" y="211"/>
                  </a:lnTo>
                  <a:lnTo>
                    <a:pt x="9" y="217"/>
                  </a:lnTo>
                  <a:lnTo>
                    <a:pt x="9" y="218"/>
                  </a:lnTo>
                  <a:lnTo>
                    <a:pt x="9" y="218"/>
                  </a:lnTo>
                  <a:lnTo>
                    <a:pt x="9" y="219"/>
                  </a:lnTo>
                  <a:lnTo>
                    <a:pt x="9" y="222"/>
                  </a:lnTo>
                  <a:lnTo>
                    <a:pt x="9" y="222"/>
                  </a:lnTo>
                  <a:lnTo>
                    <a:pt x="9" y="223"/>
                  </a:lnTo>
                  <a:lnTo>
                    <a:pt x="9" y="224"/>
                  </a:lnTo>
                  <a:lnTo>
                    <a:pt x="9" y="226"/>
                  </a:lnTo>
                  <a:lnTo>
                    <a:pt x="9" y="226"/>
                  </a:lnTo>
                  <a:lnTo>
                    <a:pt x="9" y="227"/>
                  </a:lnTo>
                  <a:lnTo>
                    <a:pt x="9" y="227"/>
                  </a:lnTo>
                  <a:lnTo>
                    <a:pt x="9" y="229"/>
                  </a:lnTo>
                  <a:lnTo>
                    <a:pt x="9" y="230"/>
                  </a:lnTo>
                  <a:lnTo>
                    <a:pt x="9" y="230"/>
                  </a:lnTo>
                  <a:lnTo>
                    <a:pt x="9" y="231"/>
                  </a:lnTo>
                  <a:lnTo>
                    <a:pt x="9" y="232"/>
                  </a:lnTo>
                  <a:lnTo>
                    <a:pt x="9" y="232"/>
                  </a:lnTo>
                  <a:lnTo>
                    <a:pt x="9" y="233"/>
                  </a:lnTo>
                  <a:lnTo>
                    <a:pt x="9" y="233"/>
                  </a:lnTo>
                  <a:lnTo>
                    <a:pt x="9" y="233"/>
                  </a:lnTo>
                  <a:lnTo>
                    <a:pt x="9" y="233"/>
                  </a:lnTo>
                  <a:lnTo>
                    <a:pt x="9" y="234"/>
                  </a:lnTo>
                  <a:lnTo>
                    <a:pt x="9" y="234"/>
                  </a:lnTo>
                  <a:lnTo>
                    <a:pt x="9" y="234"/>
                  </a:lnTo>
                  <a:lnTo>
                    <a:pt x="9" y="235"/>
                  </a:lnTo>
                  <a:lnTo>
                    <a:pt x="9" y="235"/>
                  </a:lnTo>
                  <a:lnTo>
                    <a:pt x="9" y="235"/>
                  </a:lnTo>
                  <a:lnTo>
                    <a:pt x="9" y="235"/>
                  </a:lnTo>
                  <a:lnTo>
                    <a:pt x="9" y="235"/>
                  </a:lnTo>
                  <a:lnTo>
                    <a:pt x="9" y="236"/>
                  </a:lnTo>
                  <a:lnTo>
                    <a:pt x="9" y="236"/>
                  </a:lnTo>
                  <a:lnTo>
                    <a:pt x="9" y="236"/>
                  </a:lnTo>
                  <a:lnTo>
                    <a:pt x="9" y="236"/>
                  </a:lnTo>
                  <a:lnTo>
                    <a:pt x="9" y="236"/>
                  </a:lnTo>
                  <a:lnTo>
                    <a:pt x="9" y="236"/>
                  </a:lnTo>
                  <a:lnTo>
                    <a:pt x="9" y="236"/>
                  </a:lnTo>
                  <a:lnTo>
                    <a:pt x="9" y="236"/>
                  </a:lnTo>
                  <a:lnTo>
                    <a:pt x="9" y="236"/>
                  </a:lnTo>
                  <a:lnTo>
                    <a:pt x="9" y="236"/>
                  </a:lnTo>
                  <a:lnTo>
                    <a:pt x="9" y="236"/>
                  </a:lnTo>
                  <a:lnTo>
                    <a:pt x="9" y="236"/>
                  </a:lnTo>
                  <a:lnTo>
                    <a:pt x="9" y="236"/>
                  </a:lnTo>
                  <a:lnTo>
                    <a:pt x="9" y="236"/>
                  </a:lnTo>
                  <a:lnTo>
                    <a:pt x="9" y="236"/>
                  </a:lnTo>
                  <a:lnTo>
                    <a:pt x="9" y="236"/>
                  </a:lnTo>
                  <a:lnTo>
                    <a:pt x="9" y="236"/>
                  </a:lnTo>
                  <a:lnTo>
                    <a:pt x="9" y="236"/>
                  </a:lnTo>
                  <a:lnTo>
                    <a:pt x="9" y="236"/>
                  </a:lnTo>
                  <a:lnTo>
                    <a:pt x="9" y="236"/>
                  </a:lnTo>
                  <a:lnTo>
                    <a:pt x="9" y="236"/>
                  </a:lnTo>
                  <a:lnTo>
                    <a:pt x="9" y="236"/>
                  </a:lnTo>
                  <a:lnTo>
                    <a:pt x="9" y="236"/>
                  </a:lnTo>
                  <a:lnTo>
                    <a:pt x="9" y="236"/>
                  </a:lnTo>
                  <a:lnTo>
                    <a:pt x="9" y="236"/>
                  </a:lnTo>
                  <a:lnTo>
                    <a:pt x="9" y="235"/>
                  </a:lnTo>
                  <a:lnTo>
                    <a:pt x="9" y="235"/>
                  </a:lnTo>
                  <a:lnTo>
                    <a:pt x="9" y="235"/>
                  </a:lnTo>
                  <a:lnTo>
                    <a:pt x="9" y="235"/>
                  </a:lnTo>
                  <a:lnTo>
                    <a:pt x="9" y="235"/>
                  </a:lnTo>
                  <a:lnTo>
                    <a:pt x="9" y="234"/>
                  </a:lnTo>
                  <a:lnTo>
                    <a:pt x="9" y="234"/>
                  </a:lnTo>
                  <a:lnTo>
                    <a:pt x="9" y="234"/>
                  </a:lnTo>
                  <a:lnTo>
                    <a:pt x="9" y="233"/>
                  </a:lnTo>
                  <a:lnTo>
                    <a:pt x="9" y="233"/>
                  </a:lnTo>
                  <a:lnTo>
                    <a:pt x="9" y="233"/>
                  </a:lnTo>
                  <a:lnTo>
                    <a:pt x="9" y="232"/>
                  </a:lnTo>
                  <a:lnTo>
                    <a:pt x="9" y="232"/>
                  </a:lnTo>
                  <a:lnTo>
                    <a:pt x="9" y="231"/>
                  </a:lnTo>
                  <a:lnTo>
                    <a:pt x="9" y="230"/>
                  </a:lnTo>
                  <a:lnTo>
                    <a:pt x="9" y="229"/>
                  </a:lnTo>
                  <a:lnTo>
                    <a:pt x="9" y="229"/>
                  </a:lnTo>
                  <a:lnTo>
                    <a:pt x="9" y="228"/>
                  </a:lnTo>
                  <a:lnTo>
                    <a:pt x="9" y="227"/>
                  </a:lnTo>
                  <a:lnTo>
                    <a:pt x="10" y="225"/>
                  </a:lnTo>
                  <a:lnTo>
                    <a:pt x="10" y="225"/>
                  </a:lnTo>
                  <a:lnTo>
                    <a:pt x="10" y="224"/>
                  </a:lnTo>
                  <a:lnTo>
                    <a:pt x="10" y="223"/>
                  </a:lnTo>
                  <a:lnTo>
                    <a:pt x="10" y="221"/>
                  </a:lnTo>
                  <a:lnTo>
                    <a:pt x="10" y="220"/>
                  </a:lnTo>
                  <a:lnTo>
                    <a:pt x="10" y="220"/>
                  </a:lnTo>
                  <a:lnTo>
                    <a:pt x="10" y="218"/>
                  </a:lnTo>
                  <a:lnTo>
                    <a:pt x="10" y="216"/>
                  </a:lnTo>
                  <a:lnTo>
                    <a:pt x="10" y="210"/>
                  </a:lnTo>
                  <a:lnTo>
                    <a:pt x="10" y="209"/>
                  </a:lnTo>
                  <a:lnTo>
                    <a:pt x="10" y="208"/>
                  </a:lnTo>
                  <a:lnTo>
                    <a:pt x="10" y="207"/>
                  </a:lnTo>
                  <a:lnTo>
                    <a:pt x="10" y="204"/>
                  </a:lnTo>
                  <a:lnTo>
                    <a:pt x="10" y="198"/>
                  </a:lnTo>
                  <a:lnTo>
                    <a:pt x="10" y="184"/>
                  </a:lnTo>
                  <a:lnTo>
                    <a:pt x="10" y="183"/>
                  </a:lnTo>
                  <a:lnTo>
                    <a:pt x="10" y="182"/>
                  </a:lnTo>
                  <a:lnTo>
                    <a:pt x="10" y="180"/>
                  </a:lnTo>
                  <a:lnTo>
                    <a:pt x="10" y="176"/>
                  </a:lnTo>
                  <a:lnTo>
                    <a:pt x="10" y="168"/>
                  </a:lnTo>
                  <a:lnTo>
                    <a:pt x="10" y="152"/>
                  </a:lnTo>
                  <a:lnTo>
                    <a:pt x="10" y="151"/>
                  </a:lnTo>
                  <a:lnTo>
                    <a:pt x="10" y="150"/>
                  </a:lnTo>
                  <a:lnTo>
                    <a:pt x="10" y="148"/>
                  </a:lnTo>
                  <a:lnTo>
                    <a:pt x="10" y="144"/>
                  </a:lnTo>
                  <a:lnTo>
                    <a:pt x="10" y="136"/>
                  </a:lnTo>
                  <a:lnTo>
                    <a:pt x="10" y="119"/>
                  </a:lnTo>
                  <a:lnTo>
                    <a:pt x="10" y="118"/>
                  </a:lnTo>
                  <a:lnTo>
                    <a:pt x="10" y="117"/>
                  </a:lnTo>
                  <a:lnTo>
                    <a:pt x="10" y="115"/>
                  </a:lnTo>
                  <a:lnTo>
                    <a:pt x="10" y="111"/>
                  </a:lnTo>
                  <a:lnTo>
                    <a:pt x="11" y="103"/>
                  </a:lnTo>
                  <a:lnTo>
                    <a:pt x="11" y="87"/>
                  </a:lnTo>
                  <a:lnTo>
                    <a:pt x="11" y="86"/>
                  </a:lnTo>
                  <a:lnTo>
                    <a:pt x="11" y="85"/>
                  </a:lnTo>
                  <a:lnTo>
                    <a:pt x="11" y="83"/>
                  </a:lnTo>
                  <a:lnTo>
                    <a:pt x="11" y="79"/>
                  </a:lnTo>
                  <a:lnTo>
                    <a:pt x="11" y="71"/>
                  </a:lnTo>
                  <a:lnTo>
                    <a:pt x="11" y="71"/>
                  </a:lnTo>
                  <a:lnTo>
                    <a:pt x="11" y="70"/>
                  </a:lnTo>
                  <a:lnTo>
                    <a:pt x="11" y="68"/>
                  </a:lnTo>
                  <a:lnTo>
                    <a:pt x="11" y="64"/>
                  </a:lnTo>
                  <a:lnTo>
                    <a:pt x="11" y="57"/>
                  </a:lnTo>
                  <a:lnTo>
                    <a:pt x="11" y="57"/>
                  </a:lnTo>
                  <a:lnTo>
                    <a:pt x="11" y="56"/>
                  </a:lnTo>
                  <a:lnTo>
                    <a:pt x="11" y="54"/>
                  </a:lnTo>
                  <a:lnTo>
                    <a:pt x="11" y="51"/>
                  </a:lnTo>
                  <a:lnTo>
                    <a:pt x="11" y="51"/>
                  </a:lnTo>
                  <a:lnTo>
                    <a:pt x="11" y="50"/>
                  </a:lnTo>
                  <a:lnTo>
                    <a:pt x="11" y="48"/>
                  </a:lnTo>
                  <a:lnTo>
                    <a:pt x="11" y="46"/>
                  </a:lnTo>
                  <a:lnTo>
                    <a:pt x="11" y="45"/>
                  </a:lnTo>
                  <a:lnTo>
                    <a:pt x="11" y="44"/>
                  </a:lnTo>
                  <a:lnTo>
                    <a:pt x="11" y="43"/>
                  </a:lnTo>
                  <a:lnTo>
                    <a:pt x="11" y="41"/>
                  </a:lnTo>
                  <a:lnTo>
                    <a:pt x="11" y="36"/>
                  </a:lnTo>
                  <a:lnTo>
                    <a:pt x="11" y="36"/>
                  </a:lnTo>
                  <a:lnTo>
                    <a:pt x="11" y="35"/>
                  </a:lnTo>
                  <a:lnTo>
                    <a:pt x="11" y="34"/>
                  </a:lnTo>
                  <a:lnTo>
                    <a:pt x="11" y="33"/>
                  </a:lnTo>
                  <a:lnTo>
                    <a:pt x="11" y="32"/>
                  </a:lnTo>
                  <a:lnTo>
                    <a:pt x="11" y="32"/>
                  </a:lnTo>
                  <a:lnTo>
                    <a:pt x="11" y="31"/>
                  </a:lnTo>
                  <a:lnTo>
                    <a:pt x="11" y="30"/>
                  </a:lnTo>
                  <a:lnTo>
                    <a:pt x="12" y="30"/>
                  </a:lnTo>
                  <a:lnTo>
                    <a:pt x="12" y="29"/>
                  </a:lnTo>
                  <a:lnTo>
                    <a:pt x="12" y="29"/>
                  </a:lnTo>
                  <a:lnTo>
                    <a:pt x="12" y="28"/>
                  </a:lnTo>
                  <a:lnTo>
                    <a:pt x="12" y="28"/>
                  </a:lnTo>
                  <a:lnTo>
                    <a:pt x="12" y="28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12" y="27"/>
                  </a:lnTo>
                </a:path>
              </a:pathLst>
            </a:custGeom>
            <a:noFill/>
            <a:ln w="3175" cap="sq">
              <a:solidFill>
                <a:srgbClr val="008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27" name="Freeform 160"/>
            <p:cNvSpPr>
              <a:spLocks/>
            </p:cNvSpPr>
            <p:nvPr/>
          </p:nvSpPr>
          <p:spPr bwMode="auto">
            <a:xfrm>
              <a:off x="2142778" y="3612704"/>
              <a:ext cx="17463" cy="3159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1"/>
                </a:cxn>
                <a:cxn ang="0">
                  <a:pos x="0" y="3"/>
                </a:cxn>
                <a:cxn ang="0">
                  <a:pos x="0" y="9"/>
                </a:cxn>
                <a:cxn ang="0">
                  <a:pos x="0" y="17"/>
                </a:cxn>
                <a:cxn ang="0">
                  <a:pos x="1" y="36"/>
                </a:cxn>
                <a:cxn ang="0">
                  <a:pos x="1" y="96"/>
                </a:cxn>
                <a:cxn ang="0">
                  <a:pos x="2" y="139"/>
                </a:cxn>
                <a:cxn ang="0">
                  <a:pos x="2" y="167"/>
                </a:cxn>
                <a:cxn ang="0">
                  <a:pos x="2" y="183"/>
                </a:cxn>
                <a:cxn ang="0">
                  <a:pos x="2" y="191"/>
                </a:cxn>
                <a:cxn ang="0">
                  <a:pos x="2" y="195"/>
                </a:cxn>
                <a:cxn ang="0">
                  <a:pos x="2" y="197"/>
                </a:cxn>
                <a:cxn ang="0">
                  <a:pos x="2" y="198"/>
                </a:cxn>
                <a:cxn ang="0">
                  <a:pos x="3" y="199"/>
                </a:cxn>
                <a:cxn ang="0">
                  <a:pos x="3" y="198"/>
                </a:cxn>
                <a:cxn ang="0">
                  <a:pos x="3" y="197"/>
                </a:cxn>
                <a:cxn ang="0">
                  <a:pos x="3" y="194"/>
                </a:cxn>
                <a:cxn ang="0">
                  <a:pos x="3" y="188"/>
                </a:cxn>
                <a:cxn ang="0">
                  <a:pos x="3" y="177"/>
                </a:cxn>
                <a:cxn ang="0">
                  <a:pos x="4" y="141"/>
                </a:cxn>
                <a:cxn ang="0">
                  <a:pos x="4" y="66"/>
                </a:cxn>
                <a:cxn ang="0">
                  <a:pos x="5" y="41"/>
                </a:cxn>
                <a:cxn ang="0">
                  <a:pos x="5" y="30"/>
                </a:cxn>
                <a:cxn ang="0">
                  <a:pos x="5" y="19"/>
                </a:cxn>
                <a:cxn ang="0">
                  <a:pos x="5" y="15"/>
                </a:cxn>
                <a:cxn ang="0">
                  <a:pos x="5" y="13"/>
                </a:cxn>
                <a:cxn ang="0">
                  <a:pos x="5" y="13"/>
                </a:cxn>
                <a:cxn ang="0">
                  <a:pos x="5" y="12"/>
                </a:cxn>
                <a:cxn ang="0">
                  <a:pos x="6" y="13"/>
                </a:cxn>
                <a:cxn ang="0">
                  <a:pos x="6" y="14"/>
                </a:cxn>
                <a:cxn ang="0">
                  <a:pos x="6" y="16"/>
                </a:cxn>
                <a:cxn ang="0">
                  <a:pos x="6" y="22"/>
                </a:cxn>
                <a:cxn ang="0">
                  <a:pos x="6" y="32"/>
                </a:cxn>
                <a:cxn ang="0">
                  <a:pos x="6" y="51"/>
                </a:cxn>
                <a:cxn ang="0">
                  <a:pos x="7" y="93"/>
                </a:cxn>
                <a:cxn ang="0">
                  <a:pos x="7" y="124"/>
                </a:cxn>
                <a:cxn ang="0">
                  <a:pos x="7" y="157"/>
                </a:cxn>
                <a:cxn ang="0">
                  <a:pos x="8" y="169"/>
                </a:cxn>
                <a:cxn ang="0">
                  <a:pos x="8" y="177"/>
                </a:cxn>
                <a:cxn ang="0">
                  <a:pos x="8" y="182"/>
                </a:cxn>
                <a:cxn ang="0">
                  <a:pos x="8" y="185"/>
                </a:cxn>
                <a:cxn ang="0">
                  <a:pos x="8" y="186"/>
                </a:cxn>
                <a:cxn ang="0">
                  <a:pos x="8" y="186"/>
                </a:cxn>
                <a:cxn ang="0">
                  <a:pos x="8" y="186"/>
                </a:cxn>
                <a:cxn ang="0">
                  <a:pos x="8" y="185"/>
                </a:cxn>
                <a:cxn ang="0">
                  <a:pos x="8" y="183"/>
                </a:cxn>
                <a:cxn ang="0">
                  <a:pos x="9" y="178"/>
                </a:cxn>
                <a:cxn ang="0">
                  <a:pos x="9" y="167"/>
                </a:cxn>
                <a:cxn ang="0">
                  <a:pos x="9" y="146"/>
                </a:cxn>
                <a:cxn ang="0">
                  <a:pos x="10" y="112"/>
                </a:cxn>
                <a:cxn ang="0">
                  <a:pos x="10" y="71"/>
                </a:cxn>
                <a:cxn ang="0">
                  <a:pos x="10" y="55"/>
                </a:cxn>
                <a:cxn ang="0">
                  <a:pos x="10" y="41"/>
                </a:cxn>
                <a:cxn ang="0">
                  <a:pos x="11" y="31"/>
                </a:cxn>
                <a:cxn ang="0">
                  <a:pos x="11" y="28"/>
                </a:cxn>
                <a:cxn ang="0">
                  <a:pos x="11" y="26"/>
                </a:cxn>
                <a:cxn ang="0">
                  <a:pos x="11" y="25"/>
                </a:cxn>
                <a:cxn ang="0">
                  <a:pos x="11" y="25"/>
                </a:cxn>
                <a:cxn ang="0">
                  <a:pos x="11" y="25"/>
                </a:cxn>
              </a:cxnLst>
              <a:rect l="0" t="0" r="r" b="b"/>
              <a:pathLst>
                <a:path w="11" h="199">
                  <a:moveTo>
                    <a:pt x="0" y="2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5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7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0" y="12"/>
                  </a:lnTo>
                  <a:lnTo>
                    <a:pt x="0" y="13"/>
                  </a:lnTo>
                  <a:lnTo>
                    <a:pt x="0" y="14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0" y="22"/>
                  </a:lnTo>
                  <a:lnTo>
                    <a:pt x="0" y="23"/>
                  </a:lnTo>
                  <a:lnTo>
                    <a:pt x="0" y="24"/>
                  </a:lnTo>
                  <a:lnTo>
                    <a:pt x="0" y="25"/>
                  </a:lnTo>
                  <a:lnTo>
                    <a:pt x="1" y="28"/>
                  </a:lnTo>
                  <a:lnTo>
                    <a:pt x="1" y="34"/>
                  </a:lnTo>
                  <a:lnTo>
                    <a:pt x="1" y="35"/>
                  </a:lnTo>
                  <a:lnTo>
                    <a:pt x="1" y="36"/>
                  </a:lnTo>
                  <a:lnTo>
                    <a:pt x="1" y="37"/>
                  </a:lnTo>
                  <a:lnTo>
                    <a:pt x="1" y="41"/>
                  </a:lnTo>
                  <a:lnTo>
                    <a:pt x="1" y="47"/>
                  </a:lnTo>
                  <a:lnTo>
                    <a:pt x="1" y="61"/>
                  </a:lnTo>
                  <a:lnTo>
                    <a:pt x="1" y="93"/>
                  </a:lnTo>
                  <a:lnTo>
                    <a:pt x="1" y="94"/>
                  </a:lnTo>
                  <a:lnTo>
                    <a:pt x="1" y="95"/>
                  </a:lnTo>
                  <a:lnTo>
                    <a:pt x="1" y="96"/>
                  </a:lnTo>
                  <a:lnTo>
                    <a:pt x="1" y="100"/>
                  </a:lnTo>
                  <a:lnTo>
                    <a:pt x="1" y="108"/>
                  </a:lnTo>
                  <a:lnTo>
                    <a:pt x="1" y="124"/>
                  </a:lnTo>
                  <a:lnTo>
                    <a:pt x="2" y="125"/>
                  </a:lnTo>
                  <a:lnTo>
                    <a:pt x="2" y="126"/>
                  </a:lnTo>
                  <a:lnTo>
                    <a:pt x="2" y="127"/>
                  </a:lnTo>
                  <a:lnTo>
                    <a:pt x="2" y="131"/>
                  </a:lnTo>
                  <a:lnTo>
                    <a:pt x="2" y="139"/>
                  </a:lnTo>
                  <a:lnTo>
                    <a:pt x="2" y="152"/>
                  </a:lnTo>
                  <a:lnTo>
                    <a:pt x="2" y="153"/>
                  </a:lnTo>
                  <a:lnTo>
                    <a:pt x="2" y="154"/>
                  </a:lnTo>
                  <a:lnTo>
                    <a:pt x="2" y="156"/>
                  </a:lnTo>
                  <a:lnTo>
                    <a:pt x="2" y="159"/>
                  </a:lnTo>
                  <a:lnTo>
                    <a:pt x="2" y="166"/>
                  </a:lnTo>
                  <a:lnTo>
                    <a:pt x="2" y="167"/>
                  </a:lnTo>
                  <a:lnTo>
                    <a:pt x="2" y="167"/>
                  </a:lnTo>
                  <a:lnTo>
                    <a:pt x="2" y="169"/>
                  </a:lnTo>
                  <a:lnTo>
                    <a:pt x="2" y="172"/>
                  </a:lnTo>
                  <a:lnTo>
                    <a:pt x="2" y="177"/>
                  </a:lnTo>
                  <a:lnTo>
                    <a:pt x="2" y="178"/>
                  </a:lnTo>
                  <a:lnTo>
                    <a:pt x="2" y="179"/>
                  </a:lnTo>
                  <a:lnTo>
                    <a:pt x="2" y="180"/>
                  </a:lnTo>
                  <a:lnTo>
                    <a:pt x="2" y="182"/>
                  </a:lnTo>
                  <a:lnTo>
                    <a:pt x="2" y="183"/>
                  </a:lnTo>
                  <a:lnTo>
                    <a:pt x="2" y="183"/>
                  </a:lnTo>
                  <a:lnTo>
                    <a:pt x="2" y="185"/>
                  </a:lnTo>
                  <a:lnTo>
                    <a:pt x="2" y="187"/>
                  </a:lnTo>
                  <a:lnTo>
                    <a:pt x="2" y="187"/>
                  </a:lnTo>
                  <a:lnTo>
                    <a:pt x="2" y="188"/>
                  </a:lnTo>
                  <a:lnTo>
                    <a:pt x="2" y="189"/>
                  </a:lnTo>
                  <a:lnTo>
                    <a:pt x="2" y="190"/>
                  </a:lnTo>
                  <a:lnTo>
                    <a:pt x="2" y="191"/>
                  </a:lnTo>
                  <a:lnTo>
                    <a:pt x="2" y="191"/>
                  </a:lnTo>
                  <a:lnTo>
                    <a:pt x="2" y="192"/>
                  </a:lnTo>
                  <a:lnTo>
                    <a:pt x="2" y="193"/>
                  </a:lnTo>
                  <a:lnTo>
                    <a:pt x="2" y="194"/>
                  </a:lnTo>
                  <a:lnTo>
                    <a:pt x="2" y="194"/>
                  </a:lnTo>
                  <a:lnTo>
                    <a:pt x="2" y="195"/>
                  </a:lnTo>
                  <a:lnTo>
                    <a:pt x="2" y="195"/>
                  </a:lnTo>
                  <a:lnTo>
                    <a:pt x="2" y="195"/>
                  </a:lnTo>
                  <a:lnTo>
                    <a:pt x="2" y="196"/>
                  </a:lnTo>
                  <a:lnTo>
                    <a:pt x="2" y="196"/>
                  </a:lnTo>
                  <a:lnTo>
                    <a:pt x="2" y="196"/>
                  </a:lnTo>
                  <a:lnTo>
                    <a:pt x="2" y="197"/>
                  </a:lnTo>
                  <a:lnTo>
                    <a:pt x="2" y="197"/>
                  </a:lnTo>
                  <a:lnTo>
                    <a:pt x="2" y="197"/>
                  </a:lnTo>
                  <a:lnTo>
                    <a:pt x="2" y="197"/>
                  </a:lnTo>
                  <a:lnTo>
                    <a:pt x="2" y="197"/>
                  </a:lnTo>
                  <a:lnTo>
                    <a:pt x="2" y="197"/>
                  </a:lnTo>
                  <a:lnTo>
                    <a:pt x="2" y="198"/>
                  </a:lnTo>
                  <a:lnTo>
                    <a:pt x="2" y="198"/>
                  </a:lnTo>
                  <a:lnTo>
                    <a:pt x="2" y="198"/>
                  </a:lnTo>
                  <a:lnTo>
                    <a:pt x="2" y="198"/>
                  </a:lnTo>
                  <a:lnTo>
                    <a:pt x="2" y="198"/>
                  </a:lnTo>
                  <a:lnTo>
                    <a:pt x="2" y="198"/>
                  </a:lnTo>
                  <a:lnTo>
                    <a:pt x="2" y="198"/>
                  </a:lnTo>
                  <a:lnTo>
                    <a:pt x="2" y="198"/>
                  </a:lnTo>
                  <a:lnTo>
                    <a:pt x="2" y="198"/>
                  </a:lnTo>
                  <a:lnTo>
                    <a:pt x="2" y="198"/>
                  </a:lnTo>
                  <a:lnTo>
                    <a:pt x="2" y="199"/>
                  </a:lnTo>
                  <a:lnTo>
                    <a:pt x="2" y="199"/>
                  </a:lnTo>
                  <a:lnTo>
                    <a:pt x="2" y="199"/>
                  </a:lnTo>
                  <a:lnTo>
                    <a:pt x="2" y="199"/>
                  </a:lnTo>
                  <a:lnTo>
                    <a:pt x="3" y="199"/>
                  </a:lnTo>
                  <a:lnTo>
                    <a:pt x="3" y="199"/>
                  </a:lnTo>
                  <a:lnTo>
                    <a:pt x="3" y="199"/>
                  </a:lnTo>
                  <a:lnTo>
                    <a:pt x="3" y="199"/>
                  </a:lnTo>
                  <a:lnTo>
                    <a:pt x="3" y="199"/>
                  </a:lnTo>
                  <a:lnTo>
                    <a:pt x="3" y="199"/>
                  </a:lnTo>
                  <a:lnTo>
                    <a:pt x="3" y="198"/>
                  </a:lnTo>
                  <a:lnTo>
                    <a:pt x="3" y="198"/>
                  </a:lnTo>
                  <a:lnTo>
                    <a:pt x="3" y="198"/>
                  </a:lnTo>
                  <a:lnTo>
                    <a:pt x="3" y="198"/>
                  </a:lnTo>
                  <a:lnTo>
                    <a:pt x="3" y="198"/>
                  </a:lnTo>
                  <a:lnTo>
                    <a:pt x="3" y="198"/>
                  </a:lnTo>
                  <a:lnTo>
                    <a:pt x="3" y="198"/>
                  </a:lnTo>
                  <a:lnTo>
                    <a:pt x="3" y="198"/>
                  </a:lnTo>
                  <a:lnTo>
                    <a:pt x="3" y="198"/>
                  </a:lnTo>
                  <a:lnTo>
                    <a:pt x="3" y="197"/>
                  </a:lnTo>
                  <a:lnTo>
                    <a:pt x="3" y="197"/>
                  </a:lnTo>
                  <a:lnTo>
                    <a:pt x="3" y="197"/>
                  </a:lnTo>
                  <a:lnTo>
                    <a:pt x="3" y="197"/>
                  </a:lnTo>
                  <a:lnTo>
                    <a:pt x="3" y="197"/>
                  </a:lnTo>
                  <a:lnTo>
                    <a:pt x="3" y="196"/>
                  </a:lnTo>
                  <a:lnTo>
                    <a:pt x="3" y="196"/>
                  </a:lnTo>
                  <a:lnTo>
                    <a:pt x="3" y="196"/>
                  </a:lnTo>
                  <a:lnTo>
                    <a:pt x="3" y="195"/>
                  </a:lnTo>
                  <a:lnTo>
                    <a:pt x="3" y="194"/>
                  </a:lnTo>
                  <a:lnTo>
                    <a:pt x="3" y="194"/>
                  </a:lnTo>
                  <a:lnTo>
                    <a:pt x="3" y="193"/>
                  </a:lnTo>
                  <a:lnTo>
                    <a:pt x="3" y="193"/>
                  </a:lnTo>
                  <a:lnTo>
                    <a:pt x="3" y="191"/>
                  </a:lnTo>
                  <a:lnTo>
                    <a:pt x="3" y="191"/>
                  </a:lnTo>
                  <a:lnTo>
                    <a:pt x="3" y="191"/>
                  </a:lnTo>
                  <a:lnTo>
                    <a:pt x="3" y="190"/>
                  </a:lnTo>
                  <a:lnTo>
                    <a:pt x="3" y="188"/>
                  </a:lnTo>
                  <a:lnTo>
                    <a:pt x="3" y="187"/>
                  </a:lnTo>
                  <a:lnTo>
                    <a:pt x="3" y="187"/>
                  </a:lnTo>
                  <a:lnTo>
                    <a:pt x="3" y="186"/>
                  </a:lnTo>
                  <a:lnTo>
                    <a:pt x="3" y="184"/>
                  </a:lnTo>
                  <a:lnTo>
                    <a:pt x="3" y="179"/>
                  </a:lnTo>
                  <a:lnTo>
                    <a:pt x="3" y="178"/>
                  </a:lnTo>
                  <a:lnTo>
                    <a:pt x="3" y="178"/>
                  </a:lnTo>
                  <a:lnTo>
                    <a:pt x="3" y="177"/>
                  </a:lnTo>
                  <a:lnTo>
                    <a:pt x="3" y="174"/>
                  </a:lnTo>
                  <a:lnTo>
                    <a:pt x="3" y="168"/>
                  </a:lnTo>
                  <a:lnTo>
                    <a:pt x="3" y="155"/>
                  </a:lnTo>
                  <a:lnTo>
                    <a:pt x="3" y="154"/>
                  </a:lnTo>
                  <a:lnTo>
                    <a:pt x="3" y="153"/>
                  </a:lnTo>
                  <a:lnTo>
                    <a:pt x="3" y="152"/>
                  </a:lnTo>
                  <a:lnTo>
                    <a:pt x="4" y="148"/>
                  </a:lnTo>
                  <a:lnTo>
                    <a:pt x="4" y="141"/>
                  </a:lnTo>
                  <a:lnTo>
                    <a:pt x="4" y="126"/>
                  </a:lnTo>
                  <a:lnTo>
                    <a:pt x="4" y="94"/>
                  </a:lnTo>
                  <a:lnTo>
                    <a:pt x="4" y="93"/>
                  </a:lnTo>
                  <a:lnTo>
                    <a:pt x="4" y="92"/>
                  </a:lnTo>
                  <a:lnTo>
                    <a:pt x="4" y="91"/>
                  </a:lnTo>
                  <a:lnTo>
                    <a:pt x="4" y="87"/>
                  </a:lnTo>
                  <a:lnTo>
                    <a:pt x="4" y="80"/>
                  </a:lnTo>
                  <a:lnTo>
                    <a:pt x="4" y="66"/>
                  </a:lnTo>
                  <a:lnTo>
                    <a:pt x="4" y="65"/>
                  </a:lnTo>
                  <a:lnTo>
                    <a:pt x="4" y="65"/>
                  </a:lnTo>
                  <a:lnTo>
                    <a:pt x="4" y="63"/>
                  </a:lnTo>
                  <a:lnTo>
                    <a:pt x="4" y="60"/>
                  </a:lnTo>
                  <a:lnTo>
                    <a:pt x="5" y="54"/>
                  </a:lnTo>
                  <a:lnTo>
                    <a:pt x="5" y="42"/>
                  </a:lnTo>
                  <a:lnTo>
                    <a:pt x="5" y="41"/>
                  </a:lnTo>
                  <a:lnTo>
                    <a:pt x="5" y="41"/>
                  </a:lnTo>
                  <a:lnTo>
                    <a:pt x="5" y="39"/>
                  </a:lnTo>
                  <a:lnTo>
                    <a:pt x="5" y="36"/>
                  </a:lnTo>
                  <a:lnTo>
                    <a:pt x="5" y="36"/>
                  </a:lnTo>
                  <a:lnTo>
                    <a:pt x="5" y="35"/>
                  </a:lnTo>
                  <a:lnTo>
                    <a:pt x="5" y="34"/>
                  </a:lnTo>
                  <a:lnTo>
                    <a:pt x="5" y="31"/>
                  </a:lnTo>
                  <a:lnTo>
                    <a:pt x="5" y="31"/>
                  </a:lnTo>
                  <a:lnTo>
                    <a:pt x="5" y="30"/>
                  </a:lnTo>
                  <a:lnTo>
                    <a:pt x="5" y="29"/>
                  </a:lnTo>
                  <a:lnTo>
                    <a:pt x="5" y="27"/>
                  </a:lnTo>
                  <a:lnTo>
                    <a:pt x="5" y="23"/>
                  </a:lnTo>
                  <a:lnTo>
                    <a:pt x="5" y="23"/>
                  </a:lnTo>
                  <a:lnTo>
                    <a:pt x="5" y="22"/>
                  </a:lnTo>
                  <a:lnTo>
                    <a:pt x="5" y="21"/>
                  </a:lnTo>
                  <a:lnTo>
                    <a:pt x="5" y="20"/>
                  </a:lnTo>
                  <a:lnTo>
                    <a:pt x="5" y="19"/>
                  </a:lnTo>
                  <a:lnTo>
                    <a:pt x="5" y="19"/>
                  </a:lnTo>
                  <a:lnTo>
                    <a:pt x="5" y="18"/>
                  </a:lnTo>
                  <a:lnTo>
                    <a:pt x="5" y="17"/>
                  </a:lnTo>
                  <a:lnTo>
                    <a:pt x="5" y="17"/>
                  </a:lnTo>
                  <a:lnTo>
                    <a:pt x="5" y="16"/>
                  </a:lnTo>
                  <a:lnTo>
                    <a:pt x="5" y="16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5" y="14"/>
                  </a:lnTo>
                  <a:lnTo>
                    <a:pt x="5" y="14"/>
                  </a:lnTo>
                  <a:lnTo>
                    <a:pt x="5" y="14"/>
                  </a:lnTo>
                  <a:lnTo>
                    <a:pt x="5" y="14"/>
                  </a:lnTo>
                  <a:lnTo>
                    <a:pt x="5" y="14"/>
                  </a:lnTo>
                  <a:lnTo>
                    <a:pt x="5" y="13"/>
                  </a:lnTo>
                  <a:lnTo>
                    <a:pt x="5" y="13"/>
                  </a:lnTo>
                  <a:lnTo>
                    <a:pt x="5" y="13"/>
                  </a:lnTo>
                  <a:lnTo>
                    <a:pt x="5" y="13"/>
                  </a:lnTo>
                  <a:lnTo>
                    <a:pt x="5" y="13"/>
                  </a:lnTo>
                  <a:lnTo>
                    <a:pt x="5" y="13"/>
                  </a:lnTo>
                  <a:lnTo>
                    <a:pt x="5" y="13"/>
                  </a:lnTo>
                  <a:lnTo>
                    <a:pt x="5" y="13"/>
                  </a:lnTo>
                  <a:lnTo>
                    <a:pt x="5" y="13"/>
                  </a:lnTo>
                  <a:lnTo>
                    <a:pt x="5" y="13"/>
                  </a:lnTo>
                  <a:lnTo>
                    <a:pt x="5" y="13"/>
                  </a:lnTo>
                  <a:lnTo>
                    <a:pt x="5" y="12"/>
                  </a:lnTo>
                  <a:lnTo>
                    <a:pt x="5" y="12"/>
                  </a:lnTo>
                  <a:lnTo>
                    <a:pt x="5" y="12"/>
                  </a:lnTo>
                  <a:lnTo>
                    <a:pt x="5" y="12"/>
                  </a:lnTo>
                  <a:lnTo>
                    <a:pt x="5" y="12"/>
                  </a:lnTo>
                  <a:lnTo>
                    <a:pt x="5" y="12"/>
                  </a:lnTo>
                  <a:lnTo>
                    <a:pt x="5" y="12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9"/>
                  </a:lnTo>
                  <a:lnTo>
                    <a:pt x="6" y="20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2"/>
                  </a:lnTo>
                  <a:lnTo>
                    <a:pt x="6" y="23"/>
                  </a:lnTo>
                  <a:lnTo>
                    <a:pt x="6" y="24"/>
                  </a:lnTo>
                  <a:lnTo>
                    <a:pt x="6" y="24"/>
                  </a:lnTo>
                  <a:lnTo>
                    <a:pt x="6" y="25"/>
                  </a:lnTo>
                  <a:lnTo>
                    <a:pt x="6" y="27"/>
                  </a:lnTo>
                  <a:lnTo>
                    <a:pt x="6" y="31"/>
                  </a:lnTo>
                  <a:lnTo>
                    <a:pt x="6" y="32"/>
                  </a:lnTo>
                  <a:lnTo>
                    <a:pt x="6" y="32"/>
                  </a:lnTo>
                  <a:lnTo>
                    <a:pt x="6" y="33"/>
                  </a:lnTo>
                  <a:lnTo>
                    <a:pt x="6" y="35"/>
                  </a:lnTo>
                  <a:lnTo>
                    <a:pt x="6" y="40"/>
                  </a:lnTo>
                  <a:lnTo>
                    <a:pt x="6" y="41"/>
                  </a:lnTo>
                  <a:lnTo>
                    <a:pt x="6" y="42"/>
                  </a:lnTo>
                  <a:lnTo>
                    <a:pt x="6" y="43"/>
                  </a:lnTo>
                  <a:lnTo>
                    <a:pt x="6" y="46"/>
                  </a:lnTo>
                  <a:lnTo>
                    <a:pt x="6" y="51"/>
                  </a:lnTo>
                  <a:lnTo>
                    <a:pt x="6" y="63"/>
                  </a:lnTo>
                  <a:lnTo>
                    <a:pt x="6" y="64"/>
                  </a:lnTo>
                  <a:lnTo>
                    <a:pt x="6" y="65"/>
                  </a:lnTo>
                  <a:lnTo>
                    <a:pt x="6" y="67"/>
                  </a:lnTo>
                  <a:lnTo>
                    <a:pt x="6" y="70"/>
                  </a:lnTo>
                  <a:lnTo>
                    <a:pt x="6" y="77"/>
                  </a:lnTo>
                  <a:lnTo>
                    <a:pt x="7" y="92"/>
                  </a:lnTo>
                  <a:lnTo>
                    <a:pt x="7" y="93"/>
                  </a:lnTo>
                  <a:lnTo>
                    <a:pt x="7" y="94"/>
                  </a:lnTo>
                  <a:lnTo>
                    <a:pt x="7" y="96"/>
                  </a:lnTo>
                  <a:lnTo>
                    <a:pt x="7" y="99"/>
                  </a:lnTo>
                  <a:lnTo>
                    <a:pt x="7" y="107"/>
                  </a:lnTo>
                  <a:lnTo>
                    <a:pt x="7" y="121"/>
                  </a:lnTo>
                  <a:lnTo>
                    <a:pt x="7" y="122"/>
                  </a:lnTo>
                  <a:lnTo>
                    <a:pt x="7" y="123"/>
                  </a:lnTo>
                  <a:lnTo>
                    <a:pt x="7" y="124"/>
                  </a:lnTo>
                  <a:lnTo>
                    <a:pt x="7" y="128"/>
                  </a:lnTo>
                  <a:lnTo>
                    <a:pt x="7" y="134"/>
                  </a:lnTo>
                  <a:lnTo>
                    <a:pt x="7" y="146"/>
                  </a:lnTo>
                  <a:lnTo>
                    <a:pt x="7" y="147"/>
                  </a:lnTo>
                  <a:lnTo>
                    <a:pt x="7" y="148"/>
                  </a:lnTo>
                  <a:lnTo>
                    <a:pt x="7" y="149"/>
                  </a:lnTo>
                  <a:lnTo>
                    <a:pt x="7" y="152"/>
                  </a:lnTo>
                  <a:lnTo>
                    <a:pt x="7" y="157"/>
                  </a:lnTo>
                  <a:lnTo>
                    <a:pt x="7" y="158"/>
                  </a:lnTo>
                  <a:lnTo>
                    <a:pt x="7" y="158"/>
                  </a:lnTo>
                  <a:lnTo>
                    <a:pt x="7" y="160"/>
                  </a:lnTo>
                  <a:lnTo>
                    <a:pt x="7" y="162"/>
                  </a:lnTo>
                  <a:lnTo>
                    <a:pt x="8" y="167"/>
                  </a:lnTo>
                  <a:lnTo>
                    <a:pt x="8" y="167"/>
                  </a:lnTo>
                  <a:lnTo>
                    <a:pt x="8" y="168"/>
                  </a:lnTo>
                  <a:lnTo>
                    <a:pt x="8" y="169"/>
                  </a:lnTo>
                  <a:lnTo>
                    <a:pt x="8" y="171"/>
                  </a:lnTo>
                  <a:lnTo>
                    <a:pt x="8" y="172"/>
                  </a:lnTo>
                  <a:lnTo>
                    <a:pt x="8" y="172"/>
                  </a:lnTo>
                  <a:lnTo>
                    <a:pt x="8" y="173"/>
                  </a:lnTo>
                  <a:lnTo>
                    <a:pt x="8" y="175"/>
                  </a:lnTo>
                  <a:lnTo>
                    <a:pt x="8" y="175"/>
                  </a:lnTo>
                  <a:lnTo>
                    <a:pt x="8" y="176"/>
                  </a:lnTo>
                  <a:lnTo>
                    <a:pt x="8" y="177"/>
                  </a:lnTo>
                  <a:lnTo>
                    <a:pt x="8" y="178"/>
                  </a:lnTo>
                  <a:lnTo>
                    <a:pt x="8" y="179"/>
                  </a:lnTo>
                  <a:lnTo>
                    <a:pt x="8" y="179"/>
                  </a:lnTo>
                  <a:lnTo>
                    <a:pt x="8" y="180"/>
                  </a:lnTo>
                  <a:lnTo>
                    <a:pt x="8" y="181"/>
                  </a:lnTo>
                  <a:lnTo>
                    <a:pt x="8" y="181"/>
                  </a:lnTo>
                  <a:lnTo>
                    <a:pt x="8" y="182"/>
                  </a:lnTo>
                  <a:lnTo>
                    <a:pt x="8" y="182"/>
                  </a:lnTo>
                  <a:lnTo>
                    <a:pt x="8" y="182"/>
                  </a:lnTo>
                  <a:lnTo>
                    <a:pt x="8" y="183"/>
                  </a:lnTo>
                  <a:lnTo>
                    <a:pt x="8" y="183"/>
                  </a:lnTo>
                  <a:lnTo>
                    <a:pt x="8" y="183"/>
                  </a:lnTo>
                  <a:lnTo>
                    <a:pt x="8" y="184"/>
                  </a:lnTo>
                  <a:lnTo>
                    <a:pt x="8" y="184"/>
                  </a:lnTo>
                  <a:lnTo>
                    <a:pt x="8" y="184"/>
                  </a:lnTo>
                  <a:lnTo>
                    <a:pt x="8" y="185"/>
                  </a:lnTo>
                  <a:lnTo>
                    <a:pt x="8" y="185"/>
                  </a:lnTo>
                  <a:lnTo>
                    <a:pt x="8" y="185"/>
                  </a:lnTo>
                  <a:lnTo>
                    <a:pt x="8" y="185"/>
                  </a:lnTo>
                  <a:lnTo>
                    <a:pt x="8" y="185"/>
                  </a:lnTo>
                  <a:lnTo>
                    <a:pt x="8" y="185"/>
                  </a:lnTo>
                  <a:lnTo>
                    <a:pt x="8" y="185"/>
                  </a:lnTo>
                  <a:lnTo>
                    <a:pt x="8" y="185"/>
                  </a:lnTo>
                  <a:lnTo>
                    <a:pt x="8" y="186"/>
                  </a:lnTo>
                  <a:lnTo>
                    <a:pt x="8" y="186"/>
                  </a:lnTo>
                  <a:lnTo>
                    <a:pt x="8" y="186"/>
                  </a:lnTo>
                  <a:lnTo>
                    <a:pt x="8" y="186"/>
                  </a:lnTo>
                  <a:lnTo>
                    <a:pt x="8" y="186"/>
                  </a:lnTo>
                  <a:lnTo>
                    <a:pt x="8" y="186"/>
                  </a:lnTo>
                  <a:lnTo>
                    <a:pt x="8" y="186"/>
                  </a:lnTo>
                  <a:lnTo>
                    <a:pt x="8" y="186"/>
                  </a:lnTo>
                  <a:lnTo>
                    <a:pt x="8" y="186"/>
                  </a:lnTo>
                  <a:lnTo>
                    <a:pt x="8" y="186"/>
                  </a:lnTo>
                  <a:lnTo>
                    <a:pt x="8" y="186"/>
                  </a:lnTo>
                  <a:lnTo>
                    <a:pt x="8" y="186"/>
                  </a:lnTo>
                  <a:lnTo>
                    <a:pt x="8" y="186"/>
                  </a:lnTo>
                  <a:lnTo>
                    <a:pt x="8" y="186"/>
                  </a:lnTo>
                  <a:lnTo>
                    <a:pt x="8" y="186"/>
                  </a:lnTo>
                  <a:lnTo>
                    <a:pt x="8" y="186"/>
                  </a:lnTo>
                  <a:lnTo>
                    <a:pt x="8" y="186"/>
                  </a:lnTo>
                  <a:lnTo>
                    <a:pt x="8" y="186"/>
                  </a:lnTo>
                  <a:lnTo>
                    <a:pt x="8" y="186"/>
                  </a:lnTo>
                  <a:lnTo>
                    <a:pt x="8" y="185"/>
                  </a:lnTo>
                  <a:lnTo>
                    <a:pt x="8" y="185"/>
                  </a:lnTo>
                  <a:lnTo>
                    <a:pt x="8" y="185"/>
                  </a:lnTo>
                  <a:lnTo>
                    <a:pt x="8" y="185"/>
                  </a:lnTo>
                  <a:lnTo>
                    <a:pt x="8" y="185"/>
                  </a:lnTo>
                  <a:lnTo>
                    <a:pt x="8" y="185"/>
                  </a:lnTo>
                  <a:lnTo>
                    <a:pt x="8" y="185"/>
                  </a:lnTo>
                  <a:lnTo>
                    <a:pt x="8" y="185"/>
                  </a:lnTo>
                  <a:lnTo>
                    <a:pt x="8" y="184"/>
                  </a:lnTo>
                  <a:lnTo>
                    <a:pt x="8" y="184"/>
                  </a:lnTo>
                  <a:lnTo>
                    <a:pt x="8" y="184"/>
                  </a:lnTo>
                  <a:lnTo>
                    <a:pt x="8" y="183"/>
                  </a:lnTo>
                  <a:lnTo>
                    <a:pt x="8" y="183"/>
                  </a:lnTo>
                  <a:lnTo>
                    <a:pt x="8" y="183"/>
                  </a:lnTo>
                  <a:lnTo>
                    <a:pt x="8" y="182"/>
                  </a:lnTo>
                  <a:lnTo>
                    <a:pt x="8" y="181"/>
                  </a:lnTo>
                  <a:lnTo>
                    <a:pt x="9" y="181"/>
                  </a:lnTo>
                  <a:lnTo>
                    <a:pt x="9" y="181"/>
                  </a:lnTo>
                  <a:lnTo>
                    <a:pt x="9" y="180"/>
                  </a:lnTo>
                  <a:lnTo>
                    <a:pt x="9" y="179"/>
                  </a:lnTo>
                  <a:lnTo>
                    <a:pt x="9" y="178"/>
                  </a:lnTo>
                  <a:lnTo>
                    <a:pt x="9" y="178"/>
                  </a:lnTo>
                  <a:lnTo>
                    <a:pt x="9" y="177"/>
                  </a:lnTo>
                  <a:lnTo>
                    <a:pt x="9" y="176"/>
                  </a:lnTo>
                  <a:lnTo>
                    <a:pt x="9" y="175"/>
                  </a:lnTo>
                  <a:lnTo>
                    <a:pt x="9" y="175"/>
                  </a:lnTo>
                  <a:lnTo>
                    <a:pt x="9" y="174"/>
                  </a:lnTo>
                  <a:lnTo>
                    <a:pt x="9" y="172"/>
                  </a:lnTo>
                  <a:lnTo>
                    <a:pt x="9" y="168"/>
                  </a:lnTo>
                  <a:lnTo>
                    <a:pt x="9" y="167"/>
                  </a:lnTo>
                  <a:lnTo>
                    <a:pt x="9" y="167"/>
                  </a:lnTo>
                  <a:lnTo>
                    <a:pt x="9" y="166"/>
                  </a:lnTo>
                  <a:lnTo>
                    <a:pt x="9" y="164"/>
                  </a:lnTo>
                  <a:lnTo>
                    <a:pt x="9" y="159"/>
                  </a:lnTo>
                  <a:lnTo>
                    <a:pt x="9" y="149"/>
                  </a:lnTo>
                  <a:lnTo>
                    <a:pt x="9" y="148"/>
                  </a:lnTo>
                  <a:lnTo>
                    <a:pt x="9" y="147"/>
                  </a:lnTo>
                  <a:lnTo>
                    <a:pt x="9" y="146"/>
                  </a:lnTo>
                  <a:lnTo>
                    <a:pt x="9" y="143"/>
                  </a:lnTo>
                  <a:lnTo>
                    <a:pt x="9" y="137"/>
                  </a:lnTo>
                  <a:lnTo>
                    <a:pt x="9" y="125"/>
                  </a:lnTo>
                  <a:lnTo>
                    <a:pt x="9" y="124"/>
                  </a:lnTo>
                  <a:lnTo>
                    <a:pt x="9" y="123"/>
                  </a:lnTo>
                  <a:lnTo>
                    <a:pt x="9" y="122"/>
                  </a:lnTo>
                  <a:lnTo>
                    <a:pt x="9" y="119"/>
                  </a:lnTo>
                  <a:lnTo>
                    <a:pt x="10" y="112"/>
                  </a:lnTo>
                  <a:lnTo>
                    <a:pt x="10" y="98"/>
                  </a:lnTo>
                  <a:lnTo>
                    <a:pt x="10" y="97"/>
                  </a:lnTo>
                  <a:lnTo>
                    <a:pt x="10" y="96"/>
                  </a:lnTo>
                  <a:lnTo>
                    <a:pt x="10" y="94"/>
                  </a:lnTo>
                  <a:lnTo>
                    <a:pt x="10" y="91"/>
                  </a:lnTo>
                  <a:lnTo>
                    <a:pt x="10" y="84"/>
                  </a:lnTo>
                  <a:lnTo>
                    <a:pt x="10" y="71"/>
                  </a:lnTo>
                  <a:lnTo>
                    <a:pt x="10" y="71"/>
                  </a:lnTo>
                  <a:lnTo>
                    <a:pt x="10" y="70"/>
                  </a:lnTo>
                  <a:lnTo>
                    <a:pt x="10" y="69"/>
                  </a:lnTo>
                  <a:lnTo>
                    <a:pt x="10" y="66"/>
                  </a:lnTo>
                  <a:lnTo>
                    <a:pt x="10" y="60"/>
                  </a:lnTo>
                  <a:lnTo>
                    <a:pt x="10" y="60"/>
                  </a:lnTo>
                  <a:lnTo>
                    <a:pt x="10" y="59"/>
                  </a:lnTo>
                  <a:lnTo>
                    <a:pt x="10" y="58"/>
                  </a:lnTo>
                  <a:lnTo>
                    <a:pt x="10" y="55"/>
                  </a:lnTo>
                  <a:lnTo>
                    <a:pt x="10" y="50"/>
                  </a:lnTo>
                  <a:lnTo>
                    <a:pt x="10" y="50"/>
                  </a:lnTo>
                  <a:lnTo>
                    <a:pt x="10" y="49"/>
                  </a:lnTo>
                  <a:lnTo>
                    <a:pt x="10" y="48"/>
                  </a:lnTo>
                  <a:lnTo>
                    <a:pt x="10" y="46"/>
                  </a:lnTo>
                  <a:lnTo>
                    <a:pt x="10" y="42"/>
                  </a:lnTo>
                  <a:lnTo>
                    <a:pt x="10" y="41"/>
                  </a:lnTo>
                  <a:lnTo>
                    <a:pt x="10" y="41"/>
                  </a:lnTo>
                  <a:lnTo>
                    <a:pt x="10" y="40"/>
                  </a:lnTo>
                  <a:lnTo>
                    <a:pt x="10" y="38"/>
                  </a:lnTo>
                  <a:lnTo>
                    <a:pt x="10" y="35"/>
                  </a:lnTo>
                  <a:lnTo>
                    <a:pt x="10" y="34"/>
                  </a:lnTo>
                  <a:lnTo>
                    <a:pt x="10" y="34"/>
                  </a:lnTo>
                  <a:lnTo>
                    <a:pt x="10" y="33"/>
                  </a:lnTo>
                  <a:lnTo>
                    <a:pt x="10" y="32"/>
                  </a:lnTo>
                  <a:lnTo>
                    <a:pt x="11" y="31"/>
                  </a:lnTo>
                  <a:lnTo>
                    <a:pt x="11" y="31"/>
                  </a:lnTo>
                  <a:lnTo>
                    <a:pt x="11" y="30"/>
                  </a:lnTo>
                  <a:lnTo>
                    <a:pt x="11" y="29"/>
                  </a:lnTo>
                  <a:lnTo>
                    <a:pt x="11" y="29"/>
                  </a:lnTo>
                  <a:lnTo>
                    <a:pt x="11" y="29"/>
                  </a:lnTo>
                  <a:lnTo>
                    <a:pt x="11" y="28"/>
                  </a:lnTo>
                  <a:lnTo>
                    <a:pt x="11" y="28"/>
                  </a:lnTo>
                  <a:lnTo>
                    <a:pt x="11" y="28"/>
                  </a:lnTo>
                  <a:lnTo>
                    <a:pt x="11" y="27"/>
                  </a:lnTo>
                  <a:lnTo>
                    <a:pt x="11" y="27"/>
                  </a:lnTo>
                  <a:lnTo>
                    <a:pt x="11" y="27"/>
                  </a:lnTo>
                  <a:lnTo>
                    <a:pt x="11" y="27"/>
                  </a:lnTo>
                  <a:lnTo>
                    <a:pt x="11" y="26"/>
                  </a:lnTo>
                  <a:lnTo>
                    <a:pt x="11" y="26"/>
                  </a:lnTo>
                  <a:lnTo>
                    <a:pt x="11" y="26"/>
                  </a:lnTo>
                  <a:lnTo>
                    <a:pt x="11" y="26"/>
                  </a:lnTo>
                  <a:lnTo>
                    <a:pt x="11" y="26"/>
                  </a:lnTo>
                  <a:lnTo>
                    <a:pt x="11" y="26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6"/>
                  </a:lnTo>
                  <a:lnTo>
                    <a:pt x="11" y="26"/>
                  </a:lnTo>
                  <a:lnTo>
                    <a:pt x="11" y="26"/>
                  </a:lnTo>
                  <a:lnTo>
                    <a:pt x="11" y="26"/>
                  </a:lnTo>
                </a:path>
              </a:pathLst>
            </a:custGeom>
            <a:noFill/>
            <a:ln w="3175" cap="sq">
              <a:solidFill>
                <a:srgbClr val="008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28" name="Freeform 161"/>
            <p:cNvSpPr>
              <a:spLocks/>
            </p:cNvSpPr>
            <p:nvPr/>
          </p:nvSpPr>
          <p:spPr bwMode="auto">
            <a:xfrm>
              <a:off x="2160241" y="3653979"/>
              <a:ext cx="19050" cy="234950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0" y="5"/>
                </a:cxn>
                <a:cxn ang="0">
                  <a:pos x="0" y="11"/>
                </a:cxn>
                <a:cxn ang="0">
                  <a:pos x="1" y="27"/>
                </a:cxn>
                <a:cxn ang="0">
                  <a:pos x="1" y="71"/>
                </a:cxn>
                <a:cxn ang="0">
                  <a:pos x="2" y="101"/>
                </a:cxn>
                <a:cxn ang="0">
                  <a:pos x="2" y="127"/>
                </a:cxn>
                <a:cxn ang="0">
                  <a:pos x="2" y="137"/>
                </a:cxn>
                <a:cxn ang="0">
                  <a:pos x="2" y="143"/>
                </a:cxn>
                <a:cxn ang="0">
                  <a:pos x="3" y="146"/>
                </a:cxn>
                <a:cxn ang="0">
                  <a:pos x="3" y="147"/>
                </a:cxn>
                <a:cxn ang="0">
                  <a:pos x="3" y="148"/>
                </a:cxn>
                <a:cxn ang="0">
                  <a:pos x="3" y="148"/>
                </a:cxn>
                <a:cxn ang="0">
                  <a:pos x="3" y="148"/>
                </a:cxn>
                <a:cxn ang="0">
                  <a:pos x="3" y="147"/>
                </a:cxn>
                <a:cxn ang="0">
                  <a:pos x="3" y="145"/>
                </a:cxn>
                <a:cxn ang="0">
                  <a:pos x="3" y="141"/>
                </a:cxn>
                <a:cxn ang="0">
                  <a:pos x="3" y="132"/>
                </a:cxn>
                <a:cxn ang="0">
                  <a:pos x="4" y="110"/>
                </a:cxn>
                <a:cxn ang="0">
                  <a:pos x="4" y="62"/>
                </a:cxn>
                <a:cxn ang="0">
                  <a:pos x="5" y="31"/>
                </a:cxn>
                <a:cxn ang="0">
                  <a:pos x="5" y="23"/>
                </a:cxn>
                <a:cxn ang="0">
                  <a:pos x="5" y="15"/>
                </a:cxn>
                <a:cxn ang="0">
                  <a:pos x="5" y="12"/>
                </a:cxn>
                <a:cxn ang="0">
                  <a:pos x="5" y="11"/>
                </a:cxn>
                <a:cxn ang="0">
                  <a:pos x="6" y="11"/>
                </a:cxn>
                <a:cxn ang="0">
                  <a:pos x="6" y="11"/>
                </a:cxn>
                <a:cxn ang="0">
                  <a:pos x="6" y="11"/>
                </a:cxn>
                <a:cxn ang="0">
                  <a:pos x="6" y="12"/>
                </a:cxn>
                <a:cxn ang="0">
                  <a:pos x="6" y="13"/>
                </a:cxn>
                <a:cxn ang="0">
                  <a:pos x="6" y="19"/>
                </a:cxn>
                <a:cxn ang="0">
                  <a:pos x="6" y="29"/>
                </a:cxn>
                <a:cxn ang="0">
                  <a:pos x="7" y="52"/>
                </a:cxn>
                <a:cxn ang="0">
                  <a:pos x="7" y="74"/>
                </a:cxn>
                <a:cxn ang="0">
                  <a:pos x="7" y="100"/>
                </a:cxn>
                <a:cxn ang="0">
                  <a:pos x="7" y="111"/>
                </a:cxn>
                <a:cxn ang="0">
                  <a:pos x="8" y="124"/>
                </a:cxn>
                <a:cxn ang="0">
                  <a:pos x="8" y="129"/>
                </a:cxn>
                <a:cxn ang="0">
                  <a:pos x="8" y="133"/>
                </a:cxn>
                <a:cxn ang="0">
                  <a:pos x="8" y="135"/>
                </a:cxn>
                <a:cxn ang="0">
                  <a:pos x="8" y="136"/>
                </a:cxn>
                <a:cxn ang="0">
                  <a:pos x="8" y="136"/>
                </a:cxn>
                <a:cxn ang="0">
                  <a:pos x="8" y="136"/>
                </a:cxn>
                <a:cxn ang="0">
                  <a:pos x="8" y="136"/>
                </a:cxn>
                <a:cxn ang="0">
                  <a:pos x="9" y="135"/>
                </a:cxn>
                <a:cxn ang="0">
                  <a:pos x="9" y="132"/>
                </a:cxn>
                <a:cxn ang="0">
                  <a:pos x="9" y="127"/>
                </a:cxn>
                <a:cxn ang="0">
                  <a:pos x="9" y="109"/>
                </a:cxn>
                <a:cxn ang="0">
                  <a:pos x="10" y="90"/>
                </a:cxn>
                <a:cxn ang="0">
                  <a:pos x="10" y="64"/>
                </a:cxn>
                <a:cxn ang="0">
                  <a:pos x="10" y="47"/>
                </a:cxn>
                <a:cxn ang="0">
                  <a:pos x="11" y="34"/>
                </a:cxn>
                <a:cxn ang="0">
                  <a:pos x="11" y="28"/>
                </a:cxn>
                <a:cxn ang="0">
                  <a:pos x="11" y="24"/>
                </a:cxn>
                <a:cxn ang="0">
                  <a:pos x="11" y="23"/>
                </a:cxn>
                <a:cxn ang="0">
                  <a:pos x="11" y="22"/>
                </a:cxn>
                <a:cxn ang="0">
                  <a:pos x="11" y="22"/>
                </a:cxn>
                <a:cxn ang="0">
                  <a:pos x="11" y="22"/>
                </a:cxn>
                <a:cxn ang="0">
                  <a:pos x="11" y="22"/>
                </a:cxn>
                <a:cxn ang="0">
                  <a:pos x="11" y="23"/>
                </a:cxn>
                <a:cxn ang="0">
                  <a:pos x="11" y="26"/>
                </a:cxn>
                <a:cxn ang="0">
                  <a:pos x="12" y="32"/>
                </a:cxn>
              </a:cxnLst>
              <a:rect l="0" t="0" r="r" b="b"/>
              <a:pathLst>
                <a:path w="12" h="14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5"/>
                  </a:lnTo>
                  <a:lnTo>
                    <a:pt x="0" y="6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8"/>
                  </a:lnTo>
                  <a:lnTo>
                    <a:pt x="0" y="9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1" y="17"/>
                  </a:lnTo>
                  <a:lnTo>
                    <a:pt x="1" y="17"/>
                  </a:lnTo>
                  <a:lnTo>
                    <a:pt x="1" y="18"/>
                  </a:lnTo>
                  <a:lnTo>
                    <a:pt x="1" y="19"/>
                  </a:lnTo>
                  <a:lnTo>
                    <a:pt x="1" y="21"/>
                  </a:lnTo>
                  <a:lnTo>
                    <a:pt x="1" y="26"/>
                  </a:lnTo>
                  <a:lnTo>
                    <a:pt x="1" y="27"/>
                  </a:lnTo>
                  <a:lnTo>
                    <a:pt x="1" y="27"/>
                  </a:lnTo>
                  <a:lnTo>
                    <a:pt x="1" y="28"/>
                  </a:lnTo>
                  <a:lnTo>
                    <a:pt x="1" y="31"/>
                  </a:lnTo>
                  <a:lnTo>
                    <a:pt x="1" y="36"/>
                  </a:lnTo>
                  <a:lnTo>
                    <a:pt x="1" y="46"/>
                  </a:lnTo>
                  <a:lnTo>
                    <a:pt x="1" y="69"/>
                  </a:lnTo>
                  <a:lnTo>
                    <a:pt x="1" y="70"/>
                  </a:lnTo>
                  <a:lnTo>
                    <a:pt x="1" y="71"/>
                  </a:lnTo>
                  <a:lnTo>
                    <a:pt x="1" y="73"/>
                  </a:lnTo>
                  <a:lnTo>
                    <a:pt x="1" y="76"/>
                  </a:lnTo>
                  <a:lnTo>
                    <a:pt x="1" y="82"/>
                  </a:lnTo>
                  <a:lnTo>
                    <a:pt x="2" y="95"/>
                  </a:lnTo>
                  <a:lnTo>
                    <a:pt x="2" y="96"/>
                  </a:lnTo>
                  <a:lnTo>
                    <a:pt x="2" y="96"/>
                  </a:lnTo>
                  <a:lnTo>
                    <a:pt x="2" y="98"/>
                  </a:lnTo>
                  <a:lnTo>
                    <a:pt x="2" y="101"/>
                  </a:lnTo>
                  <a:lnTo>
                    <a:pt x="2" y="107"/>
                  </a:lnTo>
                  <a:lnTo>
                    <a:pt x="2" y="117"/>
                  </a:lnTo>
                  <a:lnTo>
                    <a:pt x="2" y="118"/>
                  </a:lnTo>
                  <a:lnTo>
                    <a:pt x="2" y="119"/>
                  </a:lnTo>
                  <a:lnTo>
                    <a:pt x="2" y="120"/>
                  </a:lnTo>
                  <a:lnTo>
                    <a:pt x="2" y="122"/>
                  </a:lnTo>
                  <a:lnTo>
                    <a:pt x="2" y="126"/>
                  </a:lnTo>
                  <a:lnTo>
                    <a:pt x="2" y="127"/>
                  </a:lnTo>
                  <a:lnTo>
                    <a:pt x="2" y="128"/>
                  </a:lnTo>
                  <a:lnTo>
                    <a:pt x="2" y="128"/>
                  </a:lnTo>
                  <a:lnTo>
                    <a:pt x="2" y="130"/>
                  </a:lnTo>
                  <a:lnTo>
                    <a:pt x="2" y="134"/>
                  </a:lnTo>
                  <a:lnTo>
                    <a:pt x="2" y="135"/>
                  </a:lnTo>
                  <a:lnTo>
                    <a:pt x="2" y="135"/>
                  </a:lnTo>
                  <a:lnTo>
                    <a:pt x="2" y="136"/>
                  </a:lnTo>
                  <a:lnTo>
                    <a:pt x="2" y="137"/>
                  </a:lnTo>
                  <a:lnTo>
                    <a:pt x="2" y="138"/>
                  </a:lnTo>
                  <a:lnTo>
                    <a:pt x="2" y="138"/>
                  </a:lnTo>
                  <a:lnTo>
                    <a:pt x="2" y="139"/>
                  </a:lnTo>
                  <a:lnTo>
                    <a:pt x="2" y="140"/>
                  </a:lnTo>
                  <a:lnTo>
                    <a:pt x="2" y="140"/>
                  </a:lnTo>
                  <a:lnTo>
                    <a:pt x="2" y="141"/>
                  </a:lnTo>
                  <a:lnTo>
                    <a:pt x="2" y="141"/>
                  </a:lnTo>
                  <a:lnTo>
                    <a:pt x="2" y="143"/>
                  </a:lnTo>
                  <a:lnTo>
                    <a:pt x="2" y="143"/>
                  </a:lnTo>
                  <a:lnTo>
                    <a:pt x="3" y="143"/>
                  </a:lnTo>
                  <a:lnTo>
                    <a:pt x="3" y="144"/>
                  </a:lnTo>
                  <a:lnTo>
                    <a:pt x="3" y="144"/>
                  </a:lnTo>
                  <a:lnTo>
                    <a:pt x="3" y="145"/>
                  </a:lnTo>
                  <a:lnTo>
                    <a:pt x="3" y="145"/>
                  </a:lnTo>
                  <a:lnTo>
                    <a:pt x="3" y="145"/>
                  </a:lnTo>
                  <a:lnTo>
                    <a:pt x="3" y="146"/>
                  </a:lnTo>
                  <a:lnTo>
                    <a:pt x="3" y="146"/>
                  </a:lnTo>
                  <a:lnTo>
                    <a:pt x="3" y="146"/>
                  </a:lnTo>
                  <a:lnTo>
                    <a:pt x="3" y="146"/>
                  </a:lnTo>
                  <a:lnTo>
                    <a:pt x="3" y="146"/>
                  </a:lnTo>
                  <a:lnTo>
                    <a:pt x="3" y="147"/>
                  </a:lnTo>
                  <a:lnTo>
                    <a:pt x="3" y="147"/>
                  </a:lnTo>
                  <a:lnTo>
                    <a:pt x="3" y="147"/>
                  </a:lnTo>
                  <a:lnTo>
                    <a:pt x="3" y="147"/>
                  </a:lnTo>
                  <a:lnTo>
                    <a:pt x="3" y="147"/>
                  </a:lnTo>
                  <a:lnTo>
                    <a:pt x="3" y="147"/>
                  </a:lnTo>
                  <a:lnTo>
                    <a:pt x="3" y="148"/>
                  </a:lnTo>
                  <a:lnTo>
                    <a:pt x="3" y="148"/>
                  </a:lnTo>
                  <a:lnTo>
                    <a:pt x="3" y="148"/>
                  </a:lnTo>
                  <a:lnTo>
                    <a:pt x="3" y="148"/>
                  </a:lnTo>
                  <a:lnTo>
                    <a:pt x="3" y="148"/>
                  </a:lnTo>
                  <a:lnTo>
                    <a:pt x="3" y="148"/>
                  </a:lnTo>
                  <a:lnTo>
                    <a:pt x="3" y="148"/>
                  </a:lnTo>
                  <a:lnTo>
                    <a:pt x="3" y="148"/>
                  </a:lnTo>
                  <a:lnTo>
                    <a:pt x="3" y="148"/>
                  </a:lnTo>
                  <a:lnTo>
                    <a:pt x="3" y="148"/>
                  </a:lnTo>
                  <a:lnTo>
                    <a:pt x="3" y="148"/>
                  </a:lnTo>
                  <a:lnTo>
                    <a:pt x="3" y="148"/>
                  </a:lnTo>
                  <a:lnTo>
                    <a:pt x="3" y="148"/>
                  </a:lnTo>
                  <a:lnTo>
                    <a:pt x="3" y="148"/>
                  </a:lnTo>
                  <a:lnTo>
                    <a:pt x="3" y="148"/>
                  </a:lnTo>
                  <a:lnTo>
                    <a:pt x="3" y="148"/>
                  </a:lnTo>
                  <a:lnTo>
                    <a:pt x="3" y="148"/>
                  </a:lnTo>
                  <a:lnTo>
                    <a:pt x="3" y="148"/>
                  </a:lnTo>
                  <a:lnTo>
                    <a:pt x="3" y="148"/>
                  </a:lnTo>
                  <a:lnTo>
                    <a:pt x="3" y="148"/>
                  </a:lnTo>
                  <a:lnTo>
                    <a:pt x="3" y="148"/>
                  </a:lnTo>
                  <a:lnTo>
                    <a:pt x="3" y="148"/>
                  </a:lnTo>
                  <a:lnTo>
                    <a:pt x="3" y="148"/>
                  </a:lnTo>
                  <a:lnTo>
                    <a:pt x="3" y="148"/>
                  </a:lnTo>
                  <a:lnTo>
                    <a:pt x="3" y="148"/>
                  </a:lnTo>
                  <a:lnTo>
                    <a:pt x="3" y="147"/>
                  </a:lnTo>
                  <a:lnTo>
                    <a:pt x="3" y="147"/>
                  </a:lnTo>
                  <a:lnTo>
                    <a:pt x="3" y="147"/>
                  </a:lnTo>
                  <a:lnTo>
                    <a:pt x="3" y="147"/>
                  </a:lnTo>
                  <a:lnTo>
                    <a:pt x="3" y="147"/>
                  </a:lnTo>
                  <a:lnTo>
                    <a:pt x="3" y="147"/>
                  </a:lnTo>
                  <a:lnTo>
                    <a:pt x="3" y="146"/>
                  </a:lnTo>
                  <a:lnTo>
                    <a:pt x="3" y="146"/>
                  </a:lnTo>
                  <a:lnTo>
                    <a:pt x="3" y="146"/>
                  </a:lnTo>
                  <a:lnTo>
                    <a:pt x="3" y="146"/>
                  </a:lnTo>
                  <a:lnTo>
                    <a:pt x="3" y="146"/>
                  </a:lnTo>
                  <a:lnTo>
                    <a:pt x="3" y="145"/>
                  </a:lnTo>
                  <a:lnTo>
                    <a:pt x="3" y="145"/>
                  </a:lnTo>
                  <a:lnTo>
                    <a:pt x="3" y="144"/>
                  </a:lnTo>
                  <a:lnTo>
                    <a:pt x="3" y="144"/>
                  </a:lnTo>
                  <a:lnTo>
                    <a:pt x="3" y="144"/>
                  </a:lnTo>
                  <a:lnTo>
                    <a:pt x="3" y="143"/>
                  </a:lnTo>
                  <a:lnTo>
                    <a:pt x="3" y="142"/>
                  </a:lnTo>
                  <a:lnTo>
                    <a:pt x="3" y="142"/>
                  </a:lnTo>
                  <a:lnTo>
                    <a:pt x="3" y="141"/>
                  </a:lnTo>
                  <a:lnTo>
                    <a:pt x="3" y="141"/>
                  </a:lnTo>
                  <a:lnTo>
                    <a:pt x="3" y="140"/>
                  </a:lnTo>
                  <a:lnTo>
                    <a:pt x="3" y="139"/>
                  </a:lnTo>
                  <a:lnTo>
                    <a:pt x="3" y="139"/>
                  </a:lnTo>
                  <a:lnTo>
                    <a:pt x="3" y="138"/>
                  </a:lnTo>
                  <a:lnTo>
                    <a:pt x="3" y="136"/>
                  </a:lnTo>
                  <a:lnTo>
                    <a:pt x="3" y="133"/>
                  </a:lnTo>
                  <a:lnTo>
                    <a:pt x="3" y="132"/>
                  </a:lnTo>
                  <a:lnTo>
                    <a:pt x="3" y="132"/>
                  </a:lnTo>
                  <a:lnTo>
                    <a:pt x="3" y="131"/>
                  </a:lnTo>
                  <a:lnTo>
                    <a:pt x="3" y="129"/>
                  </a:lnTo>
                  <a:lnTo>
                    <a:pt x="3" y="125"/>
                  </a:lnTo>
                  <a:lnTo>
                    <a:pt x="4" y="115"/>
                  </a:lnTo>
                  <a:lnTo>
                    <a:pt x="4" y="115"/>
                  </a:lnTo>
                  <a:lnTo>
                    <a:pt x="4" y="114"/>
                  </a:lnTo>
                  <a:lnTo>
                    <a:pt x="4" y="113"/>
                  </a:lnTo>
                  <a:lnTo>
                    <a:pt x="4" y="110"/>
                  </a:lnTo>
                  <a:lnTo>
                    <a:pt x="4" y="105"/>
                  </a:lnTo>
                  <a:lnTo>
                    <a:pt x="4" y="95"/>
                  </a:lnTo>
                  <a:lnTo>
                    <a:pt x="4" y="73"/>
                  </a:lnTo>
                  <a:lnTo>
                    <a:pt x="4" y="72"/>
                  </a:lnTo>
                  <a:lnTo>
                    <a:pt x="4" y="72"/>
                  </a:lnTo>
                  <a:lnTo>
                    <a:pt x="4" y="70"/>
                  </a:lnTo>
                  <a:lnTo>
                    <a:pt x="4" y="67"/>
                  </a:lnTo>
                  <a:lnTo>
                    <a:pt x="4" y="62"/>
                  </a:lnTo>
                  <a:lnTo>
                    <a:pt x="4" y="50"/>
                  </a:lnTo>
                  <a:lnTo>
                    <a:pt x="4" y="50"/>
                  </a:lnTo>
                  <a:lnTo>
                    <a:pt x="5" y="49"/>
                  </a:lnTo>
                  <a:lnTo>
                    <a:pt x="5" y="48"/>
                  </a:lnTo>
                  <a:lnTo>
                    <a:pt x="5" y="45"/>
                  </a:lnTo>
                  <a:lnTo>
                    <a:pt x="5" y="40"/>
                  </a:lnTo>
                  <a:lnTo>
                    <a:pt x="5" y="31"/>
                  </a:lnTo>
                  <a:lnTo>
                    <a:pt x="5" y="31"/>
                  </a:lnTo>
                  <a:lnTo>
                    <a:pt x="5" y="30"/>
                  </a:lnTo>
                  <a:lnTo>
                    <a:pt x="5" y="29"/>
                  </a:lnTo>
                  <a:lnTo>
                    <a:pt x="5" y="27"/>
                  </a:lnTo>
                  <a:lnTo>
                    <a:pt x="5" y="27"/>
                  </a:lnTo>
                  <a:lnTo>
                    <a:pt x="5" y="26"/>
                  </a:lnTo>
                  <a:lnTo>
                    <a:pt x="5" y="25"/>
                  </a:lnTo>
                  <a:lnTo>
                    <a:pt x="5" y="24"/>
                  </a:lnTo>
                  <a:lnTo>
                    <a:pt x="5" y="23"/>
                  </a:lnTo>
                  <a:lnTo>
                    <a:pt x="5" y="23"/>
                  </a:lnTo>
                  <a:lnTo>
                    <a:pt x="5" y="22"/>
                  </a:lnTo>
                  <a:lnTo>
                    <a:pt x="5" y="20"/>
                  </a:lnTo>
                  <a:lnTo>
                    <a:pt x="5" y="18"/>
                  </a:lnTo>
                  <a:lnTo>
                    <a:pt x="5" y="17"/>
                  </a:lnTo>
                  <a:lnTo>
                    <a:pt x="5" y="17"/>
                  </a:lnTo>
                  <a:lnTo>
                    <a:pt x="5" y="16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5" y="14"/>
                  </a:lnTo>
                  <a:lnTo>
                    <a:pt x="5" y="13"/>
                  </a:lnTo>
                  <a:lnTo>
                    <a:pt x="5" y="13"/>
                  </a:lnTo>
                  <a:lnTo>
                    <a:pt x="5" y="13"/>
                  </a:lnTo>
                  <a:lnTo>
                    <a:pt x="5" y="13"/>
                  </a:lnTo>
                  <a:lnTo>
                    <a:pt x="5" y="12"/>
                  </a:lnTo>
                  <a:lnTo>
                    <a:pt x="5" y="12"/>
                  </a:lnTo>
                  <a:lnTo>
                    <a:pt x="5" y="12"/>
                  </a:lnTo>
                  <a:lnTo>
                    <a:pt x="5" y="12"/>
                  </a:lnTo>
                  <a:lnTo>
                    <a:pt x="5" y="12"/>
                  </a:lnTo>
                  <a:lnTo>
                    <a:pt x="5" y="12"/>
                  </a:lnTo>
                  <a:lnTo>
                    <a:pt x="5" y="12"/>
                  </a:lnTo>
                  <a:lnTo>
                    <a:pt x="5" y="12"/>
                  </a:lnTo>
                  <a:lnTo>
                    <a:pt x="5" y="11"/>
                  </a:lnTo>
                  <a:lnTo>
                    <a:pt x="5" y="11"/>
                  </a:lnTo>
                  <a:lnTo>
                    <a:pt x="5" y="11"/>
                  </a:lnTo>
                  <a:lnTo>
                    <a:pt x="5" y="11"/>
                  </a:lnTo>
                  <a:lnTo>
                    <a:pt x="5" y="11"/>
                  </a:lnTo>
                  <a:lnTo>
                    <a:pt x="5" y="11"/>
                  </a:lnTo>
                  <a:lnTo>
                    <a:pt x="5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4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6" y="19"/>
                  </a:lnTo>
                  <a:lnTo>
                    <a:pt x="6" y="19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6" y="22"/>
                  </a:lnTo>
                  <a:lnTo>
                    <a:pt x="6" y="25"/>
                  </a:lnTo>
                  <a:lnTo>
                    <a:pt x="6" y="26"/>
                  </a:lnTo>
                  <a:lnTo>
                    <a:pt x="6" y="26"/>
                  </a:lnTo>
                  <a:lnTo>
                    <a:pt x="6" y="27"/>
                  </a:lnTo>
                  <a:lnTo>
                    <a:pt x="6" y="29"/>
                  </a:lnTo>
                  <a:lnTo>
                    <a:pt x="6" y="33"/>
                  </a:lnTo>
                  <a:lnTo>
                    <a:pt x="6" y="33"/>
                  </a:lnTo>
                  <a:lnTo>
                    <a:pt x="6" y="34"/>
                  </a:lnTo>
                  <a:lnTo>
                    <a:pt x="6" y="35"/>
                  </a:lnTo>
                  <a:lnTo>
                    <a:pt x="6" y="37"/>
                  </a:lnTo>
                  <a:lnTo>
                    <a:pt x="7" y="42"/>
                  </a:lnTo>
                  <a:lnTo>
                    <a:pt x="7" y="51"/>
                  </a:lnTo>
                  <a:lnTo>
                    <a:pt x="7" y="52"/>
                  </a:lnTo>
                  <a:lnTo>
                    <a:pt x="7" y="53"/>
                  </a:lnTo>
                  <a:lnTo>
                    <a:pt x="7" y="54"/>
                  </a:lnTo>
                  <a:lnTo>
                    <a:pt x="7" y="56"/>
                  </a:lnTo>
                  <a:lnTo>
                    <a:pt x="7" y="61"/>
                  </a:lnTo>
                  <a:lnTo>
                    <a:pt x="7" y="71"/>
                  </a:lnTo>
                  <a:lnTo>
                    <a:pt x="7" y="72"/>
                  </a:lnTo>
                  <a:lnTo>
                    <a:pt x="7" y="72"/>
                  </a:lnTo>
                  <a:lnTo>
                    <a:pt x="7" y="74"/>
                  </a:lnTo>
                  <a:lnTo>
                    <a:pt x="7" y="76"/>
                  </a:lnTo>
                  <a:lnTo>
                    <a:pt x="7" y="81"/>
                  </a:lnTo>
                  <a:lnTo>
                    <a:pt x="7" y="91"/>
                  </a:lnTo>
                  <a:lnTo>
                    <a:pt x="7" y="92"/>
                  </a:lnTo>
                  <a:lnTo>
                    <a:pt x="7" y="92"/>
                  </a:lnTo>
                  <a:lnTo>
                    <a:pt x="7" y="93"/>
                  </a:lnTo>
                  <a:lnTo>
                    <a:pt x="7" y="96"/>
                  </a:lnTo>
                  <a:lnTo>
                    <a:pt x="7" y="100"/>
                  </a:lnTo>
                  <a:lnTo>
                    <a:pt x="7" y="101"/>
                  </a:lnTo>
                  <a:lnTo>
                    <a:pt x="7" y="101"/>
                  </a:lnTo>
                  <a:lnTo>
                    <a:pt x="7" y="102"/>
                  </a:lnTo>
                  <a:lnTo>
                    <a:pt x="7" y="105"/>
                  </a:lnTo>
                  <a:lnTo>
                    <a:pt x="7" y="109"/>
                  </a:lnTo>
                  <a:lnTo>
                    <a:pt x="7" y="109"/>
                  </a:lnTo>
                  <a:lnTo>
                    <a:pt x="7" y="110"/>
                  </a:lnTo>
                  <a:lnTo>
                    <a:pt x="7" y="111"/>
                  </a:lnTo>
                  <a:lnTo>
                    <a:pt x="7" y="113"/>
                  </a:lnTo>
                  <a:lnTo>
                    <a:pt x="7" y="117"/>
                  </a:lnTo>
                  <a:lnTo>
                    <a:pt x="7" y="117"/>
                  </a:lnTo>
                  <a:lnTo>
                    <a:pt x="8" y="117"/>
                  </a:lnTo>
                  <a:lnTo>
                    <a:pt x="8" y="118"/>
                  </a:lnTo>
                  <a:lnTo>
                    <a:pt x="8" y="120"/>
                  </a:lnTo>
                  <a:lnTo>
                    <a:pt x="8" y="123"/>
                  </a:lnTo>
                  <a:lnTo>
                    <a:pt x="8" y="124"/>
                  </a:lnTo>
                  <a:lnTo>
                    <a:pt x="8" y="124"/>
                  </a:lnTo>
                  <a:lnTo>
                    <a:pt x="8" y="125"/>
                  </a:lnTo>
                  <a:lnTo>
                    <a:pt x="8" y="126"/>
                  </a:lnTo>
                  <a:lnTo>
                    <a:pt x="8" y="127"/>
                  </a:lnTo>
                  <a:lnTo>
                    <a:pt x="8" y="127"/>
                  </a:lnTo>
                  <a:lnTo>
                    <a:pt x="8" y="128"/>
                  </a:lnTo>
                  <a:lnTo>
                    <a:pt x="8" y="129"/>
                  </a:lnTo>
                  <a:lnTo>
                    <a:pt x="8" y="129"/>
                  </a:lnTo>
                  <a:lnTo>
                    <a:pt x="8" y="130"/>
                  </a:lnTo>
                  <a:lnTo>
                    <a:pt x="8" y="130"/>
                  </a:lnTo>
                  <a:lnTo>
                    <a:pt x="8" y="131"/>
                  </a:lnTo>
                  <a:lnTo>
                    <a:pt x="8" y="132"/>
                  </a:lnTo>
                  <a:lnTo>
                    <a:pt x="8" y="132"/>
                  </a:lnTo>
                  <a:lnTo>
                    <a:pt x="8" y="132"/>
                  </a:lnTo>
                  <a:lnTo>
                    <a:pt x="8" y="133"/>
                  </a:lnTo>
                  <a:lnTo>
                    <a:pt x="8" y="133"/>
                  </a:lnTo>
                  <a:lnTo>
                    <a:pt x="8" y="134"/>
                  </a:lnTo>
                  <a:lnTo>
                    <a:pt x="8" y="134"/>
                  </a:lnTo>
                  <a:lnTo>
                    <a:pt x="8" y="134"/>
                  </a:lnTo>
                  <a:lnTo>
                    <a:pt x="8" y="134"/>
                  </a:lnTo>
                  <a:lnTo>
                    <a:pt x="8" y="135"/>
                  </a:lnTo>
                  <a:lnTo>
                    <a:pt x="8" y="135"/>
                  </a:lnTo>
                  <a:lnTo>
                    <a:pt x="8" y="135"/>
                  </a:lnTo>
                  <a:lnTo>
                    <a:pt x="8" y="135"/>
                  </a:lnTo>
                  <a:lnTo>
                    <a:pt x="8" y="135"/>
                  </a:lnTo>
                  <a:lnTo>
                    <a:pt x="8" y="136"/>
                  </a:lnTo>
                  <a:lnTo>
                    <a:pt x="8" y="136"/>
                  </a:lnTo>
                  <a:lnTo>
                    <a:pt x="8" y="136"/>
                  </a:lnTo>
                  <a:lnTo>
                    <a:pt x="8" y="136"/>
                  </a:lnTo>
                  <a:lnTo>
                    <a:pt x="8" y="136"/>
                  </a:lnTo>
                  <a:lnTo>
                    <a:pt x="8" y="136"/>
                  </a:lnTo>
                  <a:lnTo>
                    <a:pt x="8" y="136"/>
                  </a:lnTo>
                  <a:lnTo>
                    <a:pt x="8" y="136"/>
                  </a:lnTo>
                  <a:lnTo>
                    <a:pt x="8" y="136"/>
                  </a:lnTo>
                  <a:lnTo>
                    <a:pt x="8" y="136"/>
                  </a:lnTo>
                  <a:lnTo>
                    <a:pt x="8" y="136"/>
                  </a:lnTo>
                  <a:lnTo>
                    <a:pt x="8" y="136"/>
                  </a:lnTo>
                  <a:lnTo>
                    <a:pt x="8" y="136"/>
                  </a:lnTo>
                  <a:lnTo>
                    <a:pt x="8" y="136"/>
                  </a:lnTo>
                  <a:lnTo>
                    <a:pt x="8" y="136"/>
                  </a:lnTo>
                  <a:lnTo>
                    <a:pt x="8" y="136"/>
                  </a:lnTo>
                  <a:lnTo>
                    <a:pt x="8" y="136"/>
                  </a:lnTo>
                  <a:lnTo>
                    <a:pt x="8" y="136"/>
                  </a:lnTo>
                  <a:lnTo>
                    <a:pt x="8" y="136"/>
                  </a:lnTo>
                  <a:lnTo>
                    <a:pt x="8" y="136"/>
                  </a:lnTo>
                  <a:lnTo>
                    <a:pt x="8" y="136"/>
                  </a:lnTo>
                  <a:lnTo>
                    <a:pt x="8" y="136"/>
                  </a:lnTo>
                  <a:lnTo>
                    <a:pt x="8" y="136"/>
                  </a:lnTo>
                  <a:lnTo>
                    <a:pt x="8" y="136"/>
                  </a:lnTo>
                  <a:lnTo>
                    <a:pt x="8" y="136"/>
                  </a:lnTo>
                  <a:lnTo>
                    <a:pt x="8" y="136"/>
                  </a:lnTo>
                  <a:lnTo>
                    <a:pt x="8" y="136"/>
                  </a:lnTo>
                  <a:lnTo>
                    <a:pt x="8" y="136"/>
                  </a:lnTo>
                  <a:lnTo>
                    <a:pt x="8" y="136"/>
                  </a:lnTo>
                  <a:lnTo>
                    <a:pt x="8" y="136"/>
                  </a:lnTo>
                  <a:lnTo>
                    <a:pt x="8" y="136"/>
                  </a:lnTo>
                  <a:lnTo>
                    <a:pt x="8" y="136"/>
                  </a:lnTo>
                  <a:lnTo>
                    <a:pt x="8" y="136"/>
                  </a:lnTo>
                  <a:lnTo>
                    <a:pt x="8" y="136"/>
                  </a:lnTo>
                  <a:lnTo>
                    <a:pt x="8" y="136"/>
                  </a:lnTo>
                  <a:lnTo>
                    <a:pt x="8" y="135"/>
                  </a:lnTo>
                  <a:lnTo>
                    <a:pt x="8" y="135"/>
                  </a:lnTo>
                  <a:lnTo>
                    <a:pt x="8" y="135"/>
                  </a:lnTo>
                  <a:lnTo>
                    <a:pt x="9" y="135"/>
                  </a:lnTo>
                  <a:lnTo>
                    <a:pt x="9" y="135"/>
                  </a:lnTo>
                  <a:lnTo>
                    <a:pt x="9" y="135"/>
                  </a:lnTo>
                  <a:lnTo>
                    <a:pt x="9" y="134"/>
                  </a:lnTo>
                  <a:lnTo>
                    <a:pt x="9" y="133"/>
                  </a:lnTo>
                  <a:lnTo>
                    <a:pt x="9" y="133"/>
                  </a:lnTo>
                  <a:lnTo>
                    <a:pt x="9" y="133"/>
                  </a:lnTo>
                  <a:lnTo>
                    <a:pt x="9" y="133"/>
                  </a:lnTo>
                  <a:lnTo>
                    <a:pt x="9" y="132"/>
                  </a:lnTo>
                  <a:lnTo>
                    <a:pt x="9" y="132"/>
                  </a:lnTo>
                  <a:lnTo>
                    <a:pt x="9" y="131"/>
                  </a:lnTo>
                  <a:lnTo>
                    <a:pt x="9" y="131"/>
                  </a:lnTo>
                  <a:lnTo>
                    <a:pt x="9" y="130"/>
                  </a:lnTo>
                  <a:lnTo>
                    <a:pt x="9" y="129"/>
                  </a:lnTo>
                  <a:lnTo>
                    <a:pt x="9" y="129"/>
                  </a:lnTo>
                  <a:lnTo>
                    <a:pt x="9" y="129"/>
                  </a:lnTo>
                  <a:lnTo>
                    <a:pt x="9" y="127"/>
                  </a:lnTo>
                  <a:lnTo>
                    <a:pt x="9" y="125"/>
                  </a:lnTo>
                  <a:lnTo>
                    <a:pt x="9" y="124"/>
                  </a:lnTo>
                  <a:lnTo>
                    <a:pt x="9" y="124"/>
                  </a:lnTo>
                  <a:lnTo>
                    <a:pt x="9" y="123"/>
                  </a:lnTo>
                  <a:lnTo>
                    <a:pt x="9" y="121"/>
                  </a:lnTo>
                  <a:lnTo>
                    <a:pt x="9" y="118"/>
                  </a:lnTo>
                  <a:lnTo>
                    <a:pt x="9" y="110"/>
                  </a:lnTo>
                  <a:lnTo>
                    <a:pt x="9" y="109"/>
                  </a:lnTo>
                  <a:lnTo>
                    <a:pt x="9" y="109"/>
                  </a:lnTo>
                  <a:lnTo>
                    <a:pt x="9" y="108"/>
                  </a:lnTo>
                  <a:lnTo>
                    <a:pt x="9" y="106"/>
                  </a:lnTo>
                  <a:lnTo>
                    <a:pt x="9" y="101"/>
                  </a:lnTo>
                  <a:lnTo>
                    <a:pt x="10" y="92"/>
                  </a:lnTo>
                  <a:lnTo>
                    <a:pt x="10" y="91"/>
                  </a:lnTo>
                  <a:lnTo>
                    <a:pt x="10" y="91"/>
                  </a:lnTo>
                  <a:lnTo>
                    <a:pt x="10" y="90"/>
                  </a:lnTo>
                  <a:lnTo>
                    <a:pt x="10" y="87"/>
                  </a:lnTo>
                  <a:lnTo>
                    <a:pt x="10" y="83"/>
                  </a:lnTo>
                  <a:lnTo>
                    <a:pt x="10" y="73"/>
                  </a:lnTo>
                  <a:lnTo>
                    <a:pt x="10" y="73"/>
                  </a:lnTo>
                  <a:lnTo>
                    <a:pt x="10" y="72"/>
                  </a:lnTo>
                  <a:lnTo>
                    <a:pt x="10" y="71"/>
                  </a:lnTo>
                  <a:lnTo>
                    <a:pt x="10" y="69"/>
                  </a:lnTo>
                  <a:lnTo>
                    <a:pt x="10" y="64"/>
                  </a:lnTo>
                  <a:lnTo>
                    <a:pt x="10" y="56"/>
                  </a:lnTo>
                  <a:lnTo>
                    <a:pt x="10" y="55"/>
                  </a:lnTo>
                  <a:lnTo>
                    <a:pt x="10" y="55"/>
                  </a:lnTo>
                  <a:lnTo>
                    <a:pt x="10" y="54"/>
                  </a:lnTo>
                  <a:lnTo>
                    <a:pt x="10" y="51"/>
                  </a:lnTo>
                  <a:lnTo>
                    <a:pt x="10" y="48"/>
                  </a:lnTo>
                  <a:lnTo>
                    <a:pt x="10" y="47"/>
                  </a:lnTo>
                  <a:lnTo>
                    <a:pt x="10" y="47"/>
                  </a:lnTo>
                  <a:lnTo>
                    <a:pt x="10" y="46"/>
                  </a:lnTo>
                  <a:lnTo>
                    <a:pt x="10" y="44"/>
                  </a:lnTo>
                  <a:lnTo>
                    <a:pt x="10" y="40"/>
                  </a:lnTo>
                  <a:lnTo>
                    <a:pt x="10" y="40"/>
                  </a:lnTo>
                  <a:lnTo>
                    <a:pt x="10" y="40"/>
                  </a:lnTo>
                  <a:lnTo>
                    <a:pt x="10" y="39"/>
                  </a:lnTo>
                  <a:lnTo>
                    <a:pt x="11" y="37"/>
                  </a:lnTo>
                  <a:lnTo>
                    <a:pt x="11" y="34"/>
                  </a:lnTo>
                  <a:lnTo>
                    <a:pt x="11" y="34"/>
                  </a:lnTo>
                  <a:lnTo>
                    <a:pt x="11" y="34"/>
                  </a:lnTo>
                  <a:lnTo>
                    <a:pt x="11" y="33"/>
                  </a:lnTo>
                  <a:lnTo>
                    <a:pt x="11" y="32"/>
                  </a:lnTo>
                  <a:lnTo>
                    <a:pt x="11" y="29"/>
                  </a:lnTo>
                  <a:lnTo>
                    <a:pt x="11" y="29"/>
                  </a:lnTo>
                  <a:lnTo>
                    <a:pt x="11" y="29"/>
                  </a:lnTo>
                  <a:lnTo>
                    <a:pt x="11" y="28"/>
                  </a:lnTo>
                  <a:lnTo>
                    <a:pt x="11" y="27"/>
                  </a:lnTo>
                  <a:lnTo>
                    <a:pt x="11" y="27"/>
                  </a:lnTo>
                  <a:lnTo>
                    <a:pt x="11" y="27"/>
                  </a:lnTo>
                  <a:lnTo>
                    <a:pt x="11" y="26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11" y="23"/>
                  </a:lnTo>
                  <a:lnTo>
                    <a:pt x="11" y="23"/>
                  </a:lnTo>
                  <a:lnTo>
                    <a:pt x="11" y="23"/>
                  </a:lnTo>
                  <a:lnTo>
                    <a:pt x="11" y="23"/>
                  </a:lnTo>
                  <a:lnTo>
                    <a:pt x="11" y="23"/>
                  </a:lnTo>
                  <a:lnTo>
                    <a:pt x="11" y="22"/>
                  </a:lnTo>
                  <a:lnTo>
                    <a:pt x="11" y="22"/>
                  </a:lnTo>
                  <a:lnTo>
                    <a:pt x="11" y="22"/>
                  </a:lnTo>
                  <a:lnTo>
                    <a:pt x="11" y="22"/>
                  </a:lnTo>
                  <a:lnTo>
                    <a:pt x="11" y="22"/>
                  </a:lnTo>
                  <a:lnTo>
                    <a:pt x="11" y="22"/>
                  </a:lnTo>
                  <a:lnTo>
                    <a:pt x="11" y="22"/>
                  </a:lnTo>
                  <a:lnTo>
                    <a:pt x="11" y="22"/>
                  </a:lnTo>
                  <a:lnTo>
                    <a:pt x="11" y="22"/>
                  </a:lnTo>
                  <a:lnTo>
                    <a:pt x="11" y="22"/>
                  </a:lnTo>
                  <a:lnTo>
                    <a:pt x="11" y="22"/>
                  </a:lnTo>
                  <a:lnTo>
                    <a:pt x="11" y="22"/>
                  </a:lnTo>
                  <a:lnTo>
                    <a:pt x="11" y="22"/>
                  </a:lnTo>
                  <a:lnTo>
                    <a:pt x="11" y="22"/>
                  </a:lnTo>
                  <a:lnTo>
                    <a:pt x="11" y="22"/>
                  </a:lnTo>
                  <a:lnTo>
                    <a:pt x="11" y="22"/>
                  </a:lnTo>
                  <a:lnTo>
                    <a:pt x="11" y="22"/>
                  </a:lnTo>
                  <a:lnTo>
                    <a:pt x="11" y="21"/>
                  </a:lnTo>
                  <a:lnTo>
                    <a:pt x="11" y="22"/>
                  </a:lnTo>
                  <a:lnTo>
                    <a:pt x="11" y="22"/>
                  </a:lnTo>
                  <a:lnTo>
                    <a:pt x="11" y="22"/>
                  </a:lnTo>
                  <a:lnTo>
                    <a:pt x="11" y="22"/>
                  </a:lnTo>
                  <a:lnTo>
                    <a:pt x="11" y="22"/>
                  </a:lnTo>
                  <a:lnTo>
                    <a:pt x="11" y="22"/>
                  </a:lnTo>
                  <a:lnTo>
                    <a:pt x="11" y="22"/>
                  </a:lnTo>
                  <a:lnTo>
                    <a:pt x="11" y="22"/>
                  </a:lnTo>
                  <a:lnTo>
                    <a:pt x="11" y="22"/>
                  </a:lnTo>
                  <a:lnTo>
                    <a:pt x="11" y="22"/>
                  </a:lnTo>
                  <a:lnTo>
                    <a:pt x="11" y="22"/>
                  </a:lnTo>
                  <a:lnTo>
                    <a:pt x="11" y="22"/>
                  </a:lnTo>
                  <a:lnTo>
                    <a:pt x="11" y="22"/>
                  </a:lnTo>
                  <a:lnTo>
                    <a:pt x="11" y="22"/>
                  </a:lnTo>
                  <a:lnTo>
                    <a:pt x="11" y="22"/>
                  </a:lnTo>
                  <a:lnTo>
                    <a:pt x="11" y="23"/>
                  </a:lnTo>
                  <a:lnTo>
                    <a:pt x="11" y="23"/>
                  </a:lnTo>
                  <a:lnTo>
                    <a:pt x="11" y="23"/>
                  </a:lnTo>
                  <a:lnTo>
                    <a:pt x="11" y="23"/>
                  </a:lnTo>
                  <a:lnTo>
                    <a:pt x="11" y="23"/>
                  </a:lnTo>
                  <a:lnTo>
                    <a:pt x="11" y="23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11" y="25"/>
                  </a:lnTo>
                  <a:lnTo>
                    <a:pt x="11" y="26"/>
                  </a:lnTo>
                  <a:lnTo>
                    <a:pt x="11" y="26"/>
                  </a:lnTo>
                  <a:lnTo>
                    <a:pt x="11" y="26"/>
                  </a:lnTo>
                  <a:lnTo>
                    <a:pt x="11" y="27"/>
                  </a:lnTo>
                  <a:lnTo>
                    <a:pt x="11" y="28"/>
                  </a:lnTo>
                  <a:lnTo>
                    <a:pt x="11" y="28"/>
                  </a:lnTo>
                  <a:lnTo>
                    <a:pt x="11" y="28"/>
                  </a:lnTo>
                  <a:lnTo>
                    <a:pt x="11" y="28"/>
                  </a:lnTo>
                  <a:lnTo>
                    <a:pt x="12" y="30"/>
                  </a:lnTo>
                  <a:lnTo>
                    <a:pt x="12" y="32"/>
                  </a:lnTo>
                  <a:lnTo>
                    <a:pt x="12" y="32"/>
                  </a:lnTo>
                  <a:lnTo>
                    <a:pt x="12" y="33"/>
                  </a:lnTo>
                  <a:lnTo>
                    <a:pt x="12" y="33"/>
                  </a:lnTo>
                  <a:lnTo>
                    <a:pt x="12" y="35"/>
                  </a:lnTo>
                  <a:lnTo>
                    <a:pt x="12" y="38"/>
                  </a:lnTo>
                </a:path>
              </a:pathLst>
            </a:custGeom>
            <a:noFill/>
            <a:ln w="3175" cap="sq">
              <a:solidFill>
                <a:srgbClr val="008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29" name="Freeform 162"/>
            <p:cNvSpPr>
              <a:spLocks/>
            </p:cNvSpPr>
            <p:nvPr/>
          </p:nvSpPr>
          <p:spPr bwMode="auto">
            <a:xfrm>
              <a:off x="2179291" y="3703191"/>
              <a:ext cx="19050" cy="150813"/>
            </a:xfrm>
            <a:custGeom>
              <a:avLst/>
              <a:gdLst/>
              <a:ahLst/>
              <a:cxnLst>
                <a:cxn ang="0">
                  <a:pos x="0" y="39"/>
                </a:cxn>
                <a:cxn ang="0">
                  <a:pos x="1" y="58"/>
                </a:cxn>
                <a:cxn ang="0">
                  <a:pos x="1" y="76"/>
                </a:cxn>
                <a:cxn ang="0">
                  <a:pos x="1" y="85"/>
                </a:cxn>
                <a:cxn ang="0">
                  <a:pos x="1" y="90"/>
                </a:cxn>
                <a:cxn ang="0">
                  <a:pos x="2" y="93"/>
                </a:cxn>
                <a:cxn ang="0">
                  <a:pos x="2" y="94"/>
                </a:cxn>
                <a:cxn ang="0">
                  <a:pos x="2" y="95"/>
                </a:cxn>
                <a:cxn ang="0">
                  <a:pos x="2" y="95"/>
                </a:cxn>
                <a:cxn ang="0">
                  <a:pos x="2" y="95"/>
                </a:cxn>
                <a:cxn ang="0">
                  <a:pos x="2" y="95"/>
                </a:cxn>
                <a:cxn ang="0">
                  <a:pos x="2" y="93"/>
                </a:cxn>
                <a:cxn ang="0">
                  <a:pos x="2" y="91"/>
                </a:cxn>
                <a:cxn ang="0">
                  <a:pos x="3" y="85"/>
                </a:cxn>
                <a:cxn ang="0">
                  <a:pos x="3" y="73"/>
                </a:cxn>
                <a:cxn ang="0">
                  <a:pos x="3" y="43"/>
                </a:cxn>
                <a:cxn ang="0">
                  <a:pos x="4" y="22"/>
                </a:cxn>
                <a:cxn ang="0">
                  <a:pos x="4" y="10"/>
                </a:cxn>
                <a:cxn ang="0">
                  <a:pos x="4" y="4"/>
                </a:cxn>
                <a:cxn ang="0">
                  <a:pos x="4" y="2"/>
                </a:cxn>
                <a:cxn ang="0">
                  <a:pos x="4" y="1"/>
                </a:cxn>
                <a:cxn ang="0">
                  <a:pos x="5" y="1"/>
                </a:cxn>
                <a:cxn ang="0">
                  <a:pos x="5" y="0"/>
                </a:cxn>
                <a:cxn ang="0">
                  <a:pos x="5" y="1"/>
                </a:cxn>
                <a:cxn ang="0">
                  <a:pos x="5" y="1"/>
                </a:cxn>
                <a:cxn ang="0">
                  <a:pos x="5" y="2"/>
                </a:cxn>
                <a:cxn ang="0">
                  <a:pos x="5" y="5"/>
                </a:cxn>
                <a:cxn ang="0">
                  <a:pos x="5" y="10"/>
                </a:cxn>
                <a:cxn ang="0">
                  <a:pos x="6" y="20"/>
                </a:cxn>
                <a:cxn ang="0">
                  <a:pos x="6" y="40"/>
                </a:cxn>
                <a:cxn ang="0">
                  <a:pos x="6" y="55"/>
                </a:cxn>
                <a:cxn ang="0">
                  <a:pos x="6" y="67"/>
                </a:cxn>
                <a:cxn ang="0">
                  <a:pos x="7" y="75"/>
                </a:cxn>
                <a:cxn ang="0">
                  <a:pos x="7" y="80"/>
                </a:cxn>
                <a:cxn ang="0">
                  <a:pos x="7" y="83"/>
                </a:cxn>
                <a:cxn ang="0">
                  <a:pos x="7" y="85"/>
                </a:cxn>
                <a:cxn ang="0">
                  <a:pos x="7" y="86"/>
                </a:cxn>
                <a:cxn ang="0">
                  <a:pos x="7" y="86"/>
                </a:cxn>
                <a:cxn ang="0">
                  <a:pos x="7" y="86"/>
                </a:cxn>
                <a:cxn ang="0">
                  <a:pos x="7" y="86"/>
                </a:cxn>
                <a:cxn ang="0">
                  <a:pos x="8" y="85"/>
                </a:cxn>
                <a:cxn ang="0">
                  <a:pos x="8" y="84"/>
                </a:cxn>
                <a:cxn ang="0">
                  <a:pos x="8" y="81"/>
                </a:cxn>
                <a:cxn ang="0">
                  <a:pos x="8" y="73"/>
                </a:cxn>
                <a:cxn ang="0">
                  <a:pos x="9" y="55"/>
                </a:cxn>
                <a:cxn ang="0">
                  <a:pos x="9" y="41"/>
                </a:cxn>
                <a:cxn ang="0">
                  <a:pos x="9" y="25"/>
                </a:cxn>
                <a:cxn ang="0">
                  <a:pos x="10" y="19"/>
                </a:cxn>
                <a:cxn ang="0">
                  <a:pos x="10" y="15"/>
                </a:cxn>
                <a:cxn ang="0">
                  <a:pos x="10" y="11"/>
                </a:cxn>
                <a:cxn ang="0">
                  <a:pos x="10" y="10"/>
                </a:cxn>
                <a:cxn ang="0">
                  <a:pos x="10" y="9"/>
                </a:cxn>
                <a:cxn ang="0">
                  <a:pos x="10" y="9"/>
                </a:cxn>
                <a:cxn ang="0">
                  <a:pos x="10" y="9"/>
                </a:cxn>
                <a:cxn ang="0">
                  <a:pos x="10" y="9"/>
                </a:cxn>
                <a:cxn ang="0">
                  <a:pos x="10" y="10"/>
                </a:cxn>
                <a:cxn ang="0">
                  <a:pos x="10" y="11"/>
                </a:cxn>
                <a:cxn ang="0">
                  <a:pos x="11" y="15"/>
                </a:cxn>
                <a:cxn ang="0">
                  <a:pos x="11" y="21"/>
                </a:cxn>
                <a:cxn ang="0">
                  <a:pos x="12" y="43"/>
                </a:cxn>
                <a:cxn ang="0">
                  <a:pos x="12" y="58"/>
                </a:cxn>
                <a:cxn ang="0">
                  <a:pos x="12" y="68"/>
                </a:cxn>
              </a:cxnLst>
              <a:rect l="0" t="0" r="r" b="b"/>
              <a:pathLst>
                <a:path w="12" h="95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4"/>
                  </a:lnTo>
                  <a:lnTo>
                    <a:pt x="0" y="22"/>
                  </a:lnTo>
                  <a:lnTo>
                    <a:pt x="0" y="39"/>
                  </a:lnTo>
                  <a:lnTo>
                    <a:pt x="0" y="40"/>
                  </a:lnTo>
                  <a:lnTo>
                    <a:pt x="0" y="40"/>
                  </a:lnTo>
                  <a:lnTo>
                    <a:pt x="0" y="41"/>
                  </a:lnTo>
                  <a:lnTo>
                    <a:pt x="0" y="44"/>
                  </a:lnTo>
                  <a:lnTo>
                    <a:pt x="1" y="48"/>
                  </a:lnTo>
                  <a:lnTo>
                    <a:pt x="1" y="57"/>
                  </a:lnTo>
                  <a:lnTo>
                    <a:pt x="1" y="57"/>
                  </a:lnTo>
                  <a:lnTo>
                    <a:pt x="1" y="58"/>
                  </a:lnTo>
                  <a:lnTo>
                    <a:pt x="1" y="59"/>
                  </a:lnTo>
                  <a:lnTo>
                    <a:pt x="1" y="61"/>
                  </a:lnTo>
                  <a:lnTo>
                    <a:pt x="1" y="65"/>
                  </a:lnTo>
                  <a:lnTo>
                    <a:pt x="1" y="73"/>
                  </a:lnTo>
                  <a:lnTo>
                    <a:pt x="1" y="73"/>
                  </a:lnTo>
                  <a:lnTo>
                    <a:pt x="1" y="74"/>
                  </a:lnTo>
                  <a:lnTo>
                    <a:pt x="1" y="74"/>
                  </a:lnTo>
                  <a:lnTo>
                    <a:pt x="1" y="76"/>
                  </a:lnTo>
                  <a:lnTo>
                    <a:pt x="1" y="79"/>
                  </a:lnTo>
                  <a:lnTo>
                    <a:pt x="1" y="79"/>
                  </a:lnTo>
                  <a:lnTo>
                    <a:pt x="1" y="80"/>
                  </a:lnTo>
                  <a:lnTo>
                    <a:pt x="1" y="81"/>
                  </a:lnTo>
                  <a:lnTo>
                    <a:pt x="1" y="82"/>
                  </a:lnTo>
                  <a:lnTo>
                    <a:pt x="1" y="85"/>
                  </a:lnTo>
                  <a:lnTo>
                    <a:pt x="1" y="85"/>
                  </a:lnTo>
                  <a:lnTo>
                    <a:pt x="1" y="85"/>
                  </a:lnTo>
                  <a:lnTo>
                    <a:pt x="1" y="86"/>
                  </a:lnTo>
                  <a:lnTo>
                    <a:pt x="1" y="87"/>
                  </a:lnTo>
                  <a:lnTo>
                    <a:pt x="1" y="87"/>
                  </a:lnTo>
                  <a:lnTo>
                    <a:pt x="1" y="87"/>
                  </a:lnTo>
                  <a:lnTo>
                    <a:pt x="1" y="88"/>
                  </a:lnTo>
                  <a:lnTo>
                    <a:pt x="1" y="89"/>
                  </a:lnTo>
                  <a:lnTo>
                    <a:pt x="1" y="89"/>
                  </a:lnTo>
                  <a:lnTo>
                    <a:pt x="1" y="90"/>
                  </a:lnTo>
                  <a:lnTo>
                    <a:pt x="2" y="90"/>
                  </a:lnTo>
                  <a:lnTo>
                    <a:pt x="2" y="91"/>
                  </a:lnTo>
                  <a:lnTo>
                    <a:pt x="2" y="91"/>
                  </a:lnTo>
                  <a:lnTo>
                    <a:pt x="2" y="91"/>
                  </a:lnTo>
                  <a:lnTo>
                    <a:pt x="2" y="92"/>
                  </a:lnTo>
                  <a:lnTo>
                    <a:pt x="2" y="92"/>
                  </a:lnTo>
                  <a:lnTo>
                    <a:pt x="2" y="93"/>
                  </a:lnTo>
                  <a:lnTo>
                    <a:pt x="2" y="93"/>
                  </a:lnTo>
                  <a:lnTo>
                    <a:pt x="2" y="93"/>
                  </a:lnTo>
                  <a:lnTo>
                    <a:pt x="2" y="93"/>
                  </a:lnTo>
                  <a:lnTo>
                    <a:pt x="2" y="93"/>
                  </a:lnTo>
                  <a:lnTo>
                    <a:pt x="2" y="93"/>
                  </a:lnTo>
                  <a:lnTo>
                    <a:pt x="2" y="94"/>
                  </a:lnTo>
                  <a:lnTo>
                    <a:pt x="2" y="94"/>
                  </a:lnTo>
                  <a:lnTo>
                    <a:pt x="2" y="94"/>
                  </a:lnTo>
                  <a:lnTo>
                    <a:pt x="2" y="94"/>
                  </a:lnTo>
                  <a:lnTo>
                    <a:pt x="2" y="94"/>
                  </a:lnTo>
                  <a:lnTo>
                    <a:pt x="2" y="94"/>
                  </a:lnTo>
                  <a:lnTo>
                    <a:pt x="2" y="95"/>
                  </a:lnTo>
                  <a:lnTo>
                    <a:pt x="2" y="95"/>
                  </a:lnTo>
                  <a:lnTo>
                    <a:pt x="2" y="95"/>
                  </a:lnTo>
                  <a:lnTo>
                    <a:pt x="2" y="95"/>
                  </a:lnTo>
                  <a:lnTo>
                    <a:pt x="2" y="95"/>
                  </a:lnTo>
                  <a:lnTo>
                    <a:pt x="2" y="95"/>
                  </a:lnTo>
                  <a:lnTo>
                    <a:pt x="2" y="95"/>
                  </a:lnTo>
                  <a:lnTo>
                    <a:pt x="2" y="95"/>
                  </a:lnTo>
                  <a:lnTo>
                    <a:pt x="2" y="95"/>
                  </a:lnTo>
                  <a:lnTo>
                    <a:pt x="2" y="95"/>
                  </a:lnTo>
                  <a:lnTo>
                    <a:pt x="2" y="95"/>
                  </a:lnTo>
                  <a:lnTo>
                    <a:pt x="2" y="95"/>
                  </a:lnTo>
                  <a:lnTo>
                    <a:pt x="2" y="95"/>
                  </a:lnTo>
                  <a:lnTo>
                    <a:pt x="2" y="95"/>
                  </a:lnTo>
                  <a:lnTo>
                    <a:pt x="2" y="95"/>
                  </a:lnTo>
                  <a:lnTo>
                    <a:pt x="2" y="95"/>
                  </a:lnTo>
                  <a:lnTo>
                    <a:pt x="2" y="95"/>
                  </a:lnTo>
                  <a:lnTo>
                    <a:pt x="2" y="95"/>
                  </a:lnTo>
                  <a:lnTo>
                    <a:pt x="2" y="95"/>
                  </a:lnTo>
                  <a:lnTo>
                    <a:pt x="2" y="95"/>
                  </a:lnTo>
                  <a:lnTo>
                    <a:pt x="2" y="95"/>
                  </a:lnTo>
                  <a:lnTo>
                    <a:pt x="2" y="95"/>
                  </a:lnTo>
                  <a:lnTo>
                    <a:pt x="2" y="95"/>
                  </a:lnTo>
                  <a:lnTo>
                    <a:pt x="2" y="95"/>
                  </a:lnTo>
                  <a:lnTo>
                    <a:pt x="2" y="95"/>
                  </a:lnTo>
                  <a:lnTo>
                    <a:pt x="2" y="95"/>
                  </a:lnTo>
                  <a:lnTo>
                    <a:pt x="2" y="95"/>
                  </a:lnTo>
                  <a:lnTo>
                    <a:pt x="2" y="95"/>
                  </a:lnTo>
                  <a:lnTo>
                    <a:pt x="2" y="95"/>
                  </a:lnTo>
                  <a:lnTo>
                    <a:pt x="2" y="95"/>
                  </a:lnTo>
                  <a:lnTo>
                    <a:pt x="2" y="94"/>
                  </a:lnTo>
                  <a:lnTo>
                    <a:pt x="2" y="94"/>
                  </a:lnTo>
                  <a:lnTo>
                    <a:pt x="2" y="94"/>
                  </a:lnTo>
                  <a:lnTo>
                    <a:pt x="2" y="94"/>
                  </a:lnTo>
                  <a:lnTo>
                    <a:pt x="2" y="94"/>
                  </a:lnTo>
                  <a:lnTo>
                    <a:pt x="2" y="94"/>
                  </a:lnTo>
                  <a:lnTo>
                    <a:pt x="2" y="93"/>
                  </a:lnTo>
                  <a:lnTo>
                    <a:pt x="2" y="93"/>
                  </a:lnTo>
                  <a:lnTo>
                    <a:pt x="2" y="93"/>
                  </a:lnTo>
                  <a:lnTo>
                    <a:pt x="2" y="93"/>
                  </a:lnTo>
                  <a:lnTo>
                    <a:pt x="2" y="92"/>
                  </a:lnTo>
                  <a:lnTo>
                    <a:pt x="2" y="92"/>
                  </a:lnTo>
                  <a:lnTo>
                    <a:pt x="2" y="92"/>
                  </a:lnTo>
                  <a:lnTo>
                    <a:pt x="2" y="92"/>
                  </a:lnTo>
                  <a:lnTo>
                    <a:pt x="2" y="91"/>
                  </a:lnTo>
                  <a:lnTo>
                    <a:pt x="2" y="91"/>
                  </a:lnTo>
                  <a:lnTo>
                    <a:pt x="2" y="90"/>
                  </a:lnTo>
                  <a:lnTo>
                    <a:pt x="2" y="90"/>
                  </a:lnTo>
                  <a:lnTo>
                    <a:pt x="2" y="89"/>
                  </a:lnTo>
                  <a:lnTo>
                    <a:pt x="2" y="89"/>
                  </a:lnTo>
                  <a:lnTo>
                    <a:pt x="2" y="89"/>
                  </a:lnTo>
                  <a:lnTo>
                    <a:pt x="2" y="88"/>
                  </a:lnTo>
                  <a:lnTo>
                    <a:pt x="3" y="87"/>
                  </a:lnTo>
                  <a:lnTo>
                    <a:pt x="3" y="85"/>
                  </a:lnTo>
                  <a:lnTo>
                    <a:pt x="3" y="84"/>
                  </a:lnTo>
                  <a:lnTo>
                    <a:pt x="3" y="84"/>
                  </a:lnTo>
                  <a:lnTo>
                    <a:pt x="3" y="84"/>
                  </a:lnTo>
                  <a:lnTo>
                    <a:pt x="3" y="82"/>
                  </a:lnTo>
                  <a:lnTo>
                    <a:pt x="3" y="79"/>
                  </a:lnTo>
                  <a:lnTo>
                    <a:pt x="3" y="73"/>
                  </a:lnTo>
                  <a:lnTo>
                    <a:pt x="3" y="73"/>
                  </a:lnTo>
                  <a:lnTo>
                    <a:pt x="3" y="73"/>
                  </a:lnTo>
                  <a:lnTo>
                    <a:pt x="3" y="72"/>
                  </a:lnTo>
                  <a:lnTo>
                    <a:pt x="3" y="70"/>
                  </a:lnTo>
                  <a:lnTo>
                    <a:pt x="3" y="67"/>
                  </a:lnTo>
                  <a:lnTo>
                    <a:pt x="3" y="60"/>
                  </a:lnTo>
                  <a:lnTo>
                    <a:pt x="3" y="45"/>
                  </a:lnTo>
                  <a:lnTo>
                    <a:pt x="3" y="44"/>
                  </a:lnTo>
                  <a:lnTo>
                    <a:pt x="3" y="44"/>
                  </a:lnTo>
                  <a:lnTo>
                    <a:pt x="3" y="43"/>
                  </a:lnTo>
                  <a:lnTo>
                    <a:pt x="3" y="41"/>
                  </a:lnTo>
                  <a:lnTo>
                    <a:pt x="3" y="37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8"/>
                  </a:lnTo>
                  <a:lnTo>
                    <a:pt x="4" y="27"/>
                  </a:lnTo>
                  <a:lnTo>
                    <a:pt x="4" y="25"/>
                  </a:lnTo>
                  <a:lnTo>
                    <a:pt x="4" y="22"/>
                  </a:lnTo>
                  <a:lnTo>
                    <a:pt x="4" y="16"/>
                  </a:lnTo>
                  <a:lnTo>
                    <a:pt x="4" y="15"/>
                  </a:lnTo>
                  <a:lnTo>
                    <a:pt x="4" y="15"/>
                  </a:lnTo>
                  <a:lnTo>
                    <a:pt x="4" y="14"/>
                  </a:lnTo>
                  <a:lnTo>
                    <a:pt x="4" y="13"/>
                  </a:lnTo>
                  <a:lnTo>
                    <a:pt x="4" y="11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9"/>
                  </a:lnTo>
                  <a:lnTo>
                    <a:pt x="4" y="8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5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4"/>
                  </a:lnTo>
                  <a:lnTo>
                    <a:pt x="5" y="4"/>
                  </a:lnTo>
                  <a:lnTo>
                    <a:pt x="5" y="4"/>
                  </a:lnTo>
                  <a:lnTo>
                    <a:pt x="5" y="5"/>
                  </a:lnTo>
                  <a:lnTo>
                    <a:pt x="5" y="5"/>
                  </a:lnTo>
                  <a:lnTo>
                    <a:pt x="5" y="6"/>
                  </a:lnTo>
                  <a:lnTo>
                    <a:pt x="5" y="6"/>
                  </a:lnTo>
                  <a:lnTo>
                    <a:pt x="5" y="6"/>
                  </a:lnTo>
                  <a:lnTo>
                    <a:pt x="5" y="7"/>
                  </a:lnTo>
                  <a:lnTo>
                    <a:pt x="5" y="9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11"/>
                  </a:lnTo>
                  <a:lnTo>
                    <a:pt x="5" y="12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5" y="16"/>
                  </a:lnTo>
                  <a:lnTo>
                    <a:pt x="6" y="17"/>
                  </a:lnTo>
                  <a:lnTo>
                    <a:pt x="6" y="20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8"/>
                  </a:lnTo>
                  <a:lnTo>
                    <a:pt x="6" y="28"/>
                  </a:lnTo>
                  <a:lnTo>
                    <a:pt x="6" y="30"/>
                  </a:lnTo>
                  <a:lnTo>
                    <a:pt x="6" y="33"/>
                  </a:lnTo>
                  <a:lnTo>
                    <a:pt x="6" y="40"/>
                  </a:lnTo>
                  <a:lnTo>
                    <a:pt x="6" y="40"/>
                  </a:lnTo>
                  <a:lnTo>
                    <a:pt x="6" y="41"/>
                  </a:lnTo>
                  <a:lnTo>
                    <a:pt x="6" y="42"/>
                  </a:lnTo>
                  <a:lnTo>
                    <a:pt x="6" y="43"/>
                  </a:lnTo>
                  <a:lnTo>
                    <a:pt x="6" y="47"/>
                  </a:lnTo>
                  <a:lnTo>
                    <a:pt x="6" y="54"/>
                  </a:lnTo>
                  <a:lnTo>
                    <a:pt x="6" y="54"/>
                  </a:lnTo>
                  <a:lnTo>
                    <a:pt x="6" y="55"/>
                  </a:lnTo>
                  <a:lnTo>
                    <a:pt x="6" y="55"/>
                  </a:lnTo>
                  <a:lnTo>
                    <a:pt x="6" y="57"/>
                  </a:lnTo>
                  <a:lnTo>
                    <a:pt x="6" y="60"/>
                  </a:lnTo>
                  <a:lnTo>
                    <a:pt x="6" y="61"/>
                  </a:lnTo>
                  <a:lnTo>
                    <a:pt x="6" y="61"/>
                  </a:lnTo>
                  <a:lnTo>
                    <a:pt x="6" y="62"/>
                  </a:lnTo>
                  <a:lnTo>
                    <a:pt x="6" y="64"/>
                  </a:lnTo>
                  <a:lnTo>
                    <a:pt x="6" y="67"/>
                  </a:lnTo>
                  <a:lnTo>
                    <a:pt x="6" y="67"/>
                  </a:lnTo>
                  <a:lnTo>
                    <a:pt x="6" y="68"/>
                  </a:lnTo>
                  <a:lnTo>
                    <a:pt x="6" y="68"/>
                  </a:lnTo>
                  <a:lnTo>
                    <a:pt x="7" y="70"/>
                  </a:lnTo>
                  <a:lnTo>
                    <a:pt x="7" y="73"/>
                  </a:lnTo>
                  <a:lnTo>
                    <a:pt x="7" y="73"/>
                  </a:lnTo>
                  <a:lnTo>
                    <a:pt x="7" y="73"/>
                  </a:lnTo>
                  <a:lnTo>
                    <a:pt x="7" y="74"/>
                  </a:lnTo>
                  <a:lnTo>
                    <a:pt x="7" y="75"/>
                  </a:lnTo>
                  <a:lnTo>
                    <a:pt x="7" y="77"/>
                  </a:lnTo>
                  <a:lnTo>
                    <a:pt x="7" y="78"/>
                  </a:lnTo>
                  <a:lnTo>
                    <a:pt x="7" y="78"/>
                  </a:lnTo>
                  <a:lnTo>
                    <a:pt x="7" y="78"/>
                  </a:lnTo>
                  <a:lnTo>
                    <a:pt x="7" y="79"/>
                  </a:lnTo>
                  <a:lnTo>
                    <a:pt x="7" y="79"/>
                  </a:lnTo>
                  <a:lnTo>
                    <a:pt x="7" y="80"/>
                  </a:lnTo>
                  <a:lnTo>
                    <a:pt x="7" y="80"/>
                  </a:lnTo>
                  <a:lnTo>
                    <a:pt x="7" y="81"/>
                  </a:lnTo>
                  <a:lnTo>
                    <a:pt x="7" y="81"/>
                  </a:lnTo>
                  <a:lnTo>
                    <a:pt x="7" y="81"/>
                  </a:lnTo>
                  <a:lnTo>
                    <a:pt x="7" y="82"/>
                  </a:lnTo>
                  <a:lnTo>
                    <a:pt x="7" y="82"/>
                  </a:lnTo>
                  <a:lnTo>
                    <a:pt x="7" y="83"/>
                  </a:lnTo>
                  <a:lnTo>
                    <a:pt x="7" y="83"/>
                  </a:lnTo>
                  <a:lnTo>
                    <a:pt x="7" y="83"/>
                  </a:lnTo>
                  <a:lnTo>
                    <a:pt x="7" y="84"/>
                  </a:lnTo>
                  <a:lnTo>
                    <a:pt x="7" y="84"/>
                  </a:lnTo>
                  <a:lnTo>
                    <a:pt x="7" y="84"/>
                  </a:lnTo>
                  <a:lnTo>
                    <a:pt x="7" y="84"/>
                  </a:lnTo>
                  <a:lnTo>
                    <a:pt x="7" y="84"/>
                  </a:lnTo>
                  <a:lnTo>
                    <a:pt x="7" y="84"/>
                  </a:lnTo>
                  <a:lnTo>
                    <a:pt x="7" y="85"/>
                  </a:lnTo>
                  <a:lnTo>
                    <a:pt x="7" y="85"/>
                  </a:lnTo>
                  <a:lnTo>
                    <a:pt x="7" y="85"/>
                  </a:lnTo>
                  <a:lnTo>
                    <a:pt x="7" y="85"/>
                  </a:lnTo>
                  <a:lnTo>
                    <a:pt x="7" y="85"/>
                  </a:lnTo>
                  <a:lnTo>
                    <a:pt x="7" y="85"/>
                  </a:lnTo>
                  <a:lnTo>
                    <a:pt x="7" y="85"/>
                  </a:lnTo>
                  <a:lnTo>
                    <a:pt x="7" y="86"/>
                  </a:lnTo>
                  <a:lnTo>
                    <a:pt x="7" y="86"/>
                  </a:lnTo>
                  <a:lnTo>
                    <a:pt x="7" y="86"/>
                  </a:lnTo>
                  <a:lnTo>
                    <a:pt x="7" y="86"/>
                  </a:lnTo>
                  <a:lnTo>
                    <a:pt x="7" y="86"/>
                  </a:lnTo>
                  <a:lnTo>
                    <a:pt x="7" y="86"/>
                  </a:lnTo>
                  <a:lnTo>
                    <a:pt x="7" y="86"/>
                  </a:lnTo>
                  <a:lnTo>
                    <a:pt x="7" y="86"/>
                  </a:lnTo>
                  <a:lnTo>
                    <a:pt x="7" y="86"/>
                  </a:lnTo>
                  <a:lnTo>
                    <a:pt x="7" y="86"/>
                  </a:lnTo>
                  <a:lnTo>
                    <a:pt x="7" y="86"/>
                  </a:lnTo>
                  <a:lnTo>
                    <a:pt x="7" y="86"/>
                  </a:lnTo>
                  <a:lnTo>
                    <a:pt x="7" y="86"/>
                  </a:lnTo>
                  <a:lnTo>
                    <a:pt x="7" y="86"/>
                  </a:lnTo>
                  <a:lnTo>
                    <a:pt x="7" y="86"/>
                  </a:lnTo>
                  <a:lnTo>
                    <a:pt x="7" y="86"/>
                  </a:lnTo>
                  <a:lnTo>
                    <a:pt x="7" y="86"/>
                  </a:lnTo>
                  <a:lnTo>
                    <a:pt x="7" y="86"/>
                  </a:lnTo>
                  <a:lnTo>
                    <a:pt x="7" y="86"/>
                  </a:lnTo>
                  <a:lnTo>
                    <a:pt x="7" y="86"/>
                  </a:lnTo>
                  <a:lnTo>
                    <a:pt x="7" y="86"/>
                  </a:lnTo>
                  <a:lnTo>
                    <a:pt x="7" y="86"/>
                  </a:lnTo>
                  <a:lnTo>
                    <a:pt x="7" y="86"/>
                  </a:lnTo>
                  <a:lnTo>
                    <a:pt x="7" y="86"/>
                  </a:lnTo>
                  <a:lnTo>
                    <a:pt x="7" y="86"/>
                  </a:lnTo>
                  <a:lnTo>
                    <a:pt x="7" y="86"/>
                  </a:lnTo>
                  <a:lnTo>
                    <a:pt x="7" y="86"/>
                  </a:lnTo>
                  <a:lnTo>
                    <a:pt x="7" y="86"/>
                  </a:lnTo>
                  <a:lnTo>
                    <a:pt x="7" y="86"/>
                  </a:lnTo>
                  <a:lnTo>
                    <a:pt x="8" y="86"/>
                  </a:lnTo>
                  <a:lnTo>
                    <a:pt x="8" y="86"/>
                  </a:lnTo>
                  <a:lnTo>
                    <a:pt x="8" y="86"/>
                  </a:lnTo>
                  <a:lnTo>
                    <a:pt x="8" y="85"/>
                  </a:lnTo>
                  <a:lnTo>
                    <a:pt x="8" y="85"/>
                  </a:lnTo>
                  <a:lnTo>
                    <a:pt x="8" y="85"/>
                  </a:lnTo>
                  <a:lnTo>
                    <a:pt x="8" y="85"/>
                  </a:lnTo>
                  <a:lnTo>
                    <a:pt x="8" y="85"/>
                  </a:lnTo>
                  <a:lnTo>
                    <a:pt x="8" y="85"/>
                  </a:lnTo>
                  <a:lnTo>
                    <a:pt x="8" y="85"/>
                  </a:lnTo>
                  <a:lnTo>
                    <a:pt x="8" y="84"/>
                  </a:lnTo>
                  <a:lnTo>
                    <a:pt x="8" y="84"/>
                  </a:lnTo>
                  <a:lnTo>
                    <a:pt x="8" y="84"/>
                  </a:lnTo>
                  <a:lnTo>
                    <a:pt x="8" y="84"/>
                  </a:lnTo>
                  <a:lnTo>
                    <a:pt x="8" y="83"/>
                  </a:lnTo>
                  <a:lnTo>
                    <a:pt x="8" y="82"/>
                  </a:lnTo>
                  <a:lnTo>
                    <a:pt x="8" y="82"/>
                  </a:lnTo>
                  <a:lnTo>
                    <a:pt x="8" y="82"/>
                  </a:lnTo>
                  <a:lnTo>
                    <a:pt x="8" y="82"/>
                  </a:lnTo>
                  <a:lnTo>
                    <a:pt x="8" y="81"/>
                  </a:lnTo>
                  <a:lnTo>
                    <a:pt x="8" y="81"/>
                  </a:lnTo>
                  <a:lnTo>
                    <a:pt x="8" y="81"/>
                  </a:lnTo>
                  <a:lnTo>
                    <a:pt x="8" y="80"/>
                  </a:lnTo>
                  <a:lnTo>
                    <a:pt x="8" y="79"/>
                  </a:lnTo>
                  <a:lnTo>
                    <a:pt x="8" y="77"/>
                  </a:lnTo>
                  <a:lnTo>
                    <a:pt x="8" y="77"/>
                  </a:lnTo>
                  <a:lnTo>
                    <a:pt x="8" y="77"/>
                  </a:lnTo>
                  <a:lnTo>
                    <a:pt x="8" y="76"/>
                  </a:lnTo>
                  <a:lnTo>
                    <a:pt x="8" y="75"/>
                  </a:lnTo>
                  <a:lnTo>
                    <a:pt x="8" y="73"/>
                  </a:lnTo>
                  <a:lnTo>
                    <a:pt x="8" y="67"/>
                  </a:lnTo>
                  <a:lnTo>
                    <a:pt x="8" y="67"/>
                  </a:lnTo>
                  <a:lnTo>
                    <a:pt x="8" y="66"/>
                  </a:lnTo>
                  <a:lnTo>
                    <a:pt x="8" y="66"/>
                  </a:lnTo>
                  <a:lnTo>
                    <a:pt x="8" y="64"/>
                  </a:lnTo>
                  <a:lnTo>
                    <a:pt x="8" y="61"/>
                  </a:lnTo>
                  <a:lnTo>
                    <a:pt x="9" y="55"/>
                  </a:lnTo>
                  <a:lnTo>
                    <a:pt x="9" y="55"/>
                  </a:lnTo>
                  <a:lnTo>
                    <a:pt x="9" y="54"/>
                  </a:lnTo>
                  <a:lnTo>
                    <a:pt x="9" y="53"/>
                  </a:lnTo>
                  <a:lnTo>
                    <a:pt x="9" y="52"/>
                  </a:lnTo>
                  <a:lnTo>
                    <a:pt x="9" y="49"/>
                  </a:lnTo>
                  <a:lnTo>
                    <a:pt x="9" y="43"/>
                  </a:lnTo>
                  <a:lnTo>
                    <a:pt x="9" y="42"/>
                  </a:lnTo>
                  <a:lnTo>
                    <a:pt x="9" y="42"/>
                  </a:lnTo>
                  <a:lnTo>
                    <a:pt x="9" y="41"/>
                  </a:lnTo>
                  <a:lnTo>
                    <a:pt x="9" y="40"/>
                  </a:lnTo>
                  <a:lnTo>
                    <a:pt x="9" y="37"/>
                  </a:lnTo>
                  <a:lnTo>
                    <a:pt x="9" y="31"/>
                  </a:lnTo>
                  <a:lnTo>
                    <a:pt x="9" y="31"/>
                  </a:lnTo>
                  <a:lnTo>
                    <a:pt x="9" y="30"/>
                  </a:lnTo>
                  <a:lnTo>
                    <a:pt x="9" y="30"/>
                  </a:lnTo>
                  <a:lnTo>
                    <a:pt x="9" y="28"/>
                  </a:lnTo>
                  <a:lnTo>
                    <a:pt x="9" y="25"/>
                  </a:lnTo>
                  <a:lnTo>
                    <a:pt x="9" y="25"/>
                  </a:lnTo>
                  <a:lnTo>
                    <a:pt x="9" y="25"/>
                  </a:lnTo>
                  <a:lnTo>
                    <a:pt x="9" y="24"/>
                  </a:lnTo>
                  <a:lnTo>
                    <a:pt x="9" y="23"/>
                  </a:lnTo>
                  <a:lnTo>
                    <a:pt x="10" y="20"/>
                  </a:lnTo>
                  <a:lnTo>
                    <a:pt x="10" y="20"/>
                  </a:lnTo>
                  <a:lnTo>
                    <a:pt x="10" y="20"/>
                  </a:lnTo>
                  <a:lnTo>
                    <a:pt x="10" y="19"/>
                  </a:lnTo>
                  <a:lnTo>
                    <a:pt x="10" y="18"/>
                  </a:lnTo>
                  <a:lnTo>
                    <a:pt x="10" y="18"/>
                  </a:lnTo>
                  <a:lnTo>
                    <a:pt x="10" y="18"/>
                  </a:lnTo>
                  <a:lnTo>
                    <a:pt x="10" y="17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5"/>
                  </a:lnTo>
                  <a:lnTo>
                    <a:pt x="10" y="14"/>
                  </a:lnTo>
                  <a:lnTo>
                    <a:pt x="10" y="13"/>
                  </a:lnTo>
                  <a:lnTo>
                    <a:pt x="10" y="13"/>
                  </a:lnTo>
                  <a:lnTo>
                    <a:pt x="10" y="12"/>
                  </a:lnTo>
                  <a:lnTo>
                    <a:pt x="10" y="12"/>
                  </a:lnTo>
                  <a:lnTo>
                    <a:pt x="10" y="12"/>
                  </a:lnTo>
                  <a:lnTo>
                    <a:pt x="10" y="12"/>
                  </a:lnTo>
                  <a:lnTo>
                    <a:pt x="10" y="11"/>
                  </a:lnTo>
                  <a:lnTo>
                    <a:pt x="10" y="11"/>
                  </a:lnTo>
                  <a:lnTo>
                    <a:pt x="10" y="11"/>
                  </a:lnTo>
                  <a:lnTo>
                    <a:pt x="10" y="11"/>
                  </a:lnTo>
                  <a:lnTo>
                    <a:pt x="10" y="10"/>
                  </a:lnTo>
                  <a:lnTo>
                    <a:pt x="10" y="10"/>
                  </a:lnTo>
                  <a:lnTo>
                    <a:pt x="10" y="10"/>
                  </a:lnTo>
                  <a:lnTo>
                    <a:pt x="10" y="10"/>
                  </a:lnTo>
                  <a:lnTo>
                    <a:pt x="10" y="10"/>
                  </a:lnTo>
                  <a:lnTo>
                    <a:pt x="10" y="10"/>
                  </a:lnTo>
                  <a:lnTo>
                    <a:pt x="10" y="10"/>
                  </a:lnTo>
                  <a:lnTo>
                    <a:pt x="10" y="10"/>
                  </a:lnTo>
                  <a:lnTo>
                    <a:pt x="10" y="9"/>
                  </a:lnTo>
                  <a:lnTo>
                    <a:pt x="10" y="9"/>
                  </a:lnTo>
                  <a:lnTo>
                    <a:pt x="10" y="9"/>
                  </a:lnTo>
                  <a:lnTo>
                    <a:pt x="10" y="9"/>
                  </a:lnTo>
                  <a:lnTo>
                    <a:pt x="10" y="9"/>
                  </a:lnTo>
                  <a:lnTo>
                    <a:pt x="10" y="9"/>
                  </a:lnTo>
                  <a:lnTo>
                    <a:pt x="10" y="9"/>
                  </a:lnTo>
                  <a:lnTo>
                    <a:pt x="10" y="9"/>
                  </a:lnTo>
                  <a:lnTo>
                    <a:pt x="10" y="9"/>
                  </a:lnTo>
                  <a:lnTo>
                    <a:pt x="10" y="9"/>
                  </a:lnTo>
                  <a:lnTo>
                    <a:pt x="10" y="9"/>
                  </a:lnTo>
                  <a:lnTo>
                    <a:pt x="10" y="9"/>
                  </a:lnTo>
                  <a:lnTo>
                    <a:pt x="10" y="9"/>
                  </a:lnTo>
                  <a:lnTo>
                    <a:pt x="10" y="9"/>
                  </a:lnTo>
                  <a:lnTo>
                    <a:pt x="10" y="9"/>
                  </a:lnTo>
                  <a:lnTo>
                    <a:pt x="10" y="9"/>
                  </a:lnTo>
                  <a:lnTo>
                    <a:pt x="10" y="9"/>
                  </a:lnTo>
                  <a:lnTo>
                    <a:pt x="10" y="9"/>
                  </a:lnTo>
                  <a:lnTo>
                    <a:pt x="10" y="9"/>
                  </a:lnTo>
                  <a:lnTo>
                    <a:pt x="10" y="9"/>
                  </a:lnTo>
                  <a:lnTo>
                    <a:pt x="10" y="9"/>
                  </a:lnTo>
                  <a:lnTo>
                    <a:pt x="10" y="9"/>
                  </a:lnTo>
                  <a:lnTo>
                    <a:pt x="10" y="9"/>
                  </a:lnTo>
                  <a:lnTo>
                    <a:pt x="10" y="9"/>
                  </a:lnTo>
                  <a:lnTo>
                    <a:pt x="10" y="9"/>
                  </a:lnTo>
                  <a:lnTo>
                    <a:pt x="10" y="9"/>
                  </a:lnTo>
                  <a:lnTo>
                    <a:pt x="10" y="9"/>
                  </a:lnTo>
                  <a:lnTo>
                    <a:pt x="10" y="9"/>
                  </a:lnTo>
                  <a:lnTo>
                    <a:pt x="10" y="9"/>
                  </a:lnTo>
                  <a:lnTo>
                    <a:pt x="10" y="9"/>
                  </a:lnTo>
                  <a:lnTo>
                    <a:pt x="10" y="9"/>
                  </a:lnTo>
                  <a:lnTo>
                    <a:pt x="10" y="9"/>
                  </a:lnTo>
                  <a:lnTo>
                    <a:pt x="10" y="9"/>
                  </a:lnTo>
                  <a:lnTo>
                    <a:pt x="10" y="10"/>
                  </a:lnTo>
                  <a:lnTo>
                    <a:pt x="10" y="10"/>
                  </a:lnTo>
                  <a:lnTo>
                    <a:pt x="10" y="10"/>
                  </a:lnTo>
                  <a:lnTo>
                    <a:pt x="10" y="10"/>
                  </a:lnTo>
                  <a:lnTo>
                    <a:pt x="10" y="10"/>
                  </a:lnTo>
                  <a:lnTo>
                    <a:pt x="10" y="10"/>
                  </a:lnTo>
                  <a:lnTo>
                    <a:pt x="10" y="10"/>
                  </a:lnTo>
                  <a:lnTo>
                    <a:pt x="10" y="10"/>
                  </a:lnTo>
                  <a:lnTo>
                    <a:pt x="10" y="10"/>
                  </a:lnTo>
                  <a:lnTo>
                    <a:pt x="10" y="11"/>
                  </a:lnTo>
                  <a:lnTo>
                    <a:pt x="10" y="11"/>
                  </a:lnTo>
                  <a:lnTo>
                    <a:pt x="10" y="11"/>
                  </a:lnTo>
                  <a:lnTo>
                    <a:pt x="10" y="11"/>
                  </a:lnTo>
                  <a:lnTo>
                    <a:pt x="10" y="12"/>
                  </a:lnTo>
                  <a:lnTo>
                    <a:pt x="10" y="12"/>
                  </a:lnTo>
                  <a:lnTo>
                    <a:pt x="11" y="13"/>
                  </a:lnTo>
                  <a:lnTo>
                    <a:pt x="11" y="14"/>
                  </a:lnTo>
                  <a:lnTo>
                    <a:pt x="11" y="14"/>
                  </a:lnTo>
                  <a:lnTo>
                    <a:pt x="11" y="14"/>
                  </a:lnTo>
                  <a:lnTo>
                    <a:pt x="11" y="15"/>
                  </a:lnTo>
                  <a:lnTo>
                    <a:pt x="11" y="16"/>
                  </a:lnTo>
                  <a:lnTo>
                    <a:pt x="11" y="17"/>
                  </a:lnTo>
                  <a:lnTo>
                    <a:pt x="11" y="17"/>
                  </a:lnTo>
                  <a:lnTo>
                    <a:pt x="11" y="17"/>
                  </a:lnTo>
                  <a:lnTo>
                    <a:pt x="11" y="18"/>
                  </a:lnTo>
                  <a:lnTo>
                    <a:pt x="11" y="20"/>
                  </a:lnTo>
                  <a:lnTo>
                    <a:pt x="11" y="20"/>
                  </a:lnTo>
                  <a:lnTo>
                    <a:pt x="11" y="21"/>
                  </a:lnTo>
                  <a:lnTo>
                    <a:pt x="11" y="21"/>
                  </a:lnTo>
                  <a:lnTo>
                    <a:pt x="11" y="23"/>
                  </a:lnTo>
                  <a:lnTo>
                    <a:pt x="11" y="25"/>
                  </a:lnTo>
                  <a:lnTo>
                    <a:pt x="11" y="30"/>
                  </a:lnTo>
                  <a:lnTo>
                    <a:pt x="11" y="42"/>
                  </a:lnTo>
                  <a:lnTo>
                    <a:pt x="12" y="42"/>
                  </a:lnTo>
                  <a:lnTo>
                    <a:pt x="12" y="42"/>
                  </a:lnTo>
                  <a:lnTo>
                    <a:pt x="12" y="43"/>
                  </a:lnTo>
                  <a:lnTo>
                    <a:pt x="12" y="44"/>
                  </a:lnTo>
                  <a:lnTo>
                    <a:pt x="12" y="47"/>
                  </a:lnTo>
                  <a:lnTo>
                    <a:pt x="12" y="53"/>
                  </a:lnTo>
                  <a:lnTo>
                    <a:pt x="12" y="53"/>
                  </a:lnTo>
                  <a:lnTo>
                    <a:pt x="12" y="53"/>
                  </a:lnTo>
                  <a:lnTo>
                    <a:pt x="12" y="54"/>
                  </a:lnTo>
                  <a:lnTo>
                    <a:pt x="12" y="55"/>
                  </a:lnTo>
                  <a:lnTo>
                    <a:pt x="12" y="58"/>
                  </a:lnTo>
                  <a:lnTo>
                    <a:pt x="12" y="62"/>
                  </a:lnTo>
                  <a:lnTo>
                    <a:pt x="12" y="63"/>
                  </a:lnTo>
                  <a:lnTo>
                    <a:pt x="12" y="63"/>
                  </a:lnTo>
                  <a:lnTo>
                    <a:pt x="12" y="64"/>
                  </a:lnTo>
                  <a:lnTo>
                    <a:pt x="12" y="65"/>
                  </a:lnTo>
                  <a:lnTo>
                    <a:pt x="12" y="67"/>
                  </a:lnTo>
                  <a:lnTo>
                    <a:pt x="12" y="67"/>
                  </a:lnTo>
                  <a:lnTo>
                    <a:pt x="12" y="68"/>
                  </a:lnTo>
                  <a:lnTo>
                    <a:pt x="12" y="68"/>
                  </a:lnTo>
                  <a:lnTo>
                    <a:pt x="12" y="69"/>
                  </a:lnTo>
                  <a:lnTo>
                    <a:pt x="12" y="71"/>
                  </a:lnTo>
                  <a:lnTo>
                    <a:pt x="12" y="71"/>
                  </a:lnTo>
                </a:path>
              </a:pathLst>
            </a:custGeom>
            <a:noFill/>
            <a:ln w="3175" cap="sq">
              <a:solidFill>
                <a:srgbClr val="008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30" name="Freeform 163"/>
            <p:cNvSpPr>
              <a:spLocks/>
            </p:cNvSpPr>
            <p:nvPr/>
          </p:nvSpPr>
          <p:spPr bwMode="auto">
            <a:xfrm>
              <a:off x="2198341" y="3728591"/>
              <a:ext cx="19050" cy="98425"/>
            </a:xfrm>
            <a:custGeom>
              <a:avLst/>
              <a:gdLst/>
              <a:ahLst/>
              <a:cxnLst>
                <a:cxn ang="0">
                  <a:pos x="1" y="58"/>
                </a:cxn>
                <a:cxn ang="0">
                  <a:pos x="1" y="60"/>
                </a:cxn>
                <a:cxn ang="0">
                  <a:pos x="1" y="61"/>
                </a:cxn>
                <a:cxn ang="0">
                  <a:pos x="1" y="62"/>
                </a:cxn>
                <a:cxn ang="0">
                  <a:pos x="1" y="62"/>
                </a:cxn>
                <a:cxn ang="0">
                  <a:pos x="1" y="62"/>
                </a:cxn>
                <a:cxn ang="0">
                  <a:pos x="1" y="62"/>
                </a:cxn>
                <a:cxn ang="0">
                  <a:pos x="1" y="61"/>
                </a:cxn>
                <a:cxn ang="0">
                  <a:pos x="1" y="60"/>
                </a:cxn>
                <a:cxn ang="0">
                  <a:pos x="2" y="57"/>
                </a:cxn>
                <a:cxn ang="0">
                  <a:pos x="2" y="51"/>
                </a:cxn>
                <a:cxn ang="0">
                  <a:pos x="2" y="27"/>
                </a:cxn>
                <a:cxn ang="0">
                  <a:pos x="3" y="17"/>
                </a:cxn>
                <a:cxn ang="0">
                  <a:pos x="3" y="8"/>
                </a:cxn>
                <a:cxn ang="0">
                  <a:pos x="3" y="4"/>
                </a:cxn>
                <a:cxn ang="0">
                  <a:pos x="3" y="2"/>
                </a:cxn>
                <a:cxn ang="0">
                  <a:pos x="4" y="1"/>
                </a:cxn>
                <a:cxn ang="0">
                  <a:pos x="4" y="1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4" y="1"/>
                </a:cxn>
                <a:cxn ang="0">
                  <a:pos x="4" y="1"/>
                </a:cxn>
                <a:cxn ang="0">
                  <a:pos x="4" y="3"/>
                </a:cxn>
                <a:cxn ang="0">
                  <a:pos x="4" y="6"/>
                </a:cxn>
                <a:cxn ang="0">
                  <a:pos x="5" y="10"/>
                </a:cxn>
                <a:cxn ang="0">
                  <a:pos x="5" y="21"/>
                </a:cxn>
                <a:cxn ang="0">
                  <a:pos x="5" y="35"/>
                </a:cxn>
                <a:cxn ang="0">
                  <a:pos x="6" y="42"/>
                </a:cxn>
                <a:cxn ang="0">
                  <a:pos x="6" y="47"/>
                </a:cxn>
                <a:cxn ang="0">
                  <a:pos x="6" y="51"/>
                </a:cxn>
                <a:cxn ang="0">
                  <a:pos x="6" y="53"/>
                </a:cxn>
                <a:cxn ang="0">
                  <a:pos x="6" y="54"/>
                </a:cxn>
                <a:cxn ang="0">
                  <a:pos x="6" y="55"/>
                </a:cxn>
                <a:cxn ang="0">
                  <a:pos x="6" y="55"/>
                </a:cxn>
                <a:cxn ang="0">
                  <a:pos x="6" y="55"/>
                </a:cxn>
                <a:cxn ang="0">
                  <a:pos x="7" y="55"/>
                </a:cxn>
                <a:cxn ang="0">
                  <a:pos x="7" y="55"/>
                </a:cxn>
                <a:cxn ang="0">
                  <a:pos x="7" y="54"/>
                </a:cxn>
                <a:cxn ang="0">
                  <a:pos x="7" y="52"/>
                </a:cxn>
                <a:cxn ang="0">
                  <a:pos x="7" y="49"/>
                </a:cxn>
                <a:cxn ang="0">
                  <a:pos x="8" y="40"/>
                </a:cxn>
                <a:cxn ang="0">
                  <a:pos x="8" y="28"/>
                </a:cxn>
                <a:cxn ang="0">
                  <a:pos x="8" y="19"/>
                </a:cxn>
                <a:cxn ang="0">
                  <a:pos x="9" y="13"/>
                </a:cxn>
                <a:cxn ang="0">
                  <a:pos x="9" y="11"/>
                </a:cxn>
                <a:cxn ang="0">
                  <a:pos x="9" y="8"/>
                </a:cxn>
                <a:cxn ang="0">
                  <a:pos x="9" y="7"/>
                </a:cxn>
                <a:cxn ang="0">
                  <a:pos x="9" y="7"/>
                </a:cxn>
                <a:cxn ang="0">
                  <a:pos x="9" y="7"/>
                </a:cxn>
                <a:cxn ang="0">
                  <a:pos x="9" y="7"/>
                </a:cxn>
                <a:cxn ang="0">
                  <a:pos x="10" y="7"/>
                </a:cxn>
                <a:cxn ang="0">
                  <a:pos x="10" y="7"/>
                </a:cxn>
                <a:cxn ang="0">
                  <a:pos x="10" y="8"/>
                </a:cxn>
                <a:cxn ang="0">
                  <a:pos x="10" y="9"/>
                </a:cxn>
                <a:cxn ang="0">
                  <a:pos x="10" y="12"/>
                </a:cxn>
                <a:cxn ang="0">
                  <a:pos x="10" y="16"/>
                </a:cxn>
                <a:cxn ang="0">
                  <a:pos x="11" y="31"/>
                </a:cxn>
                <a:cxn ang="0">
                  <a:pos x="11" y="40"/>
                </a:cxn>
                <a:cxn ang="0">
                  <a:pos x="11" y="44"/>
                </a:cxn>
                <a:cxn ang="0">
                  <a:pos x="12" y="47"/>
                </a:cxn>
                <a:cxn ang="0">
                  <a:pos x="12" y="48"/>
                </a:cxn>
                <a:cxn ang="0">
                  <a:pos x="12" y="49"/>
                </a:cxn>
              </a:cxnLst>
              <a:rect l="0" t="0" r="r" b="b"/>
              <a:pathLst>
                <a:path w="12" h="62">
                  <a:moveTo>
                    <a:pt x="0" y="55"/>
                  </a:moveTo>
                  <a:lnTo>
                    <a:pt x="0" y="55"/>
                  </a:lnTo>
                  <a:lnTo>
                    <a:pt x="0" y="56"/>
                  </a:lnTo>
                  <a:lnTo>
                    <a:pt x="1" y="57"/>
                  </a:lnTo>
                  <a:lnTo>
                    <a:pt x="1" y="57"/>
                  </a:lnTo>
                  <a:lnTo>
                    <a:pt x="1" y="57"/>
                  </a:lnTo>
                  <a:lnTo>
                    <a:pt x="1" y="58"/>
                  </a:lnTo>
                  <a:lnTo>
                    <a:pt x="1" y="58"/>
                  </a:lnTo>
                  <a:lnTo>
                    <a:pt x="1" y="58"/>
                  </a:lnTo>
                  <a:lnTo>
                    <a:pt x="1" y="58"/>
                  </a:lnTo>
                  <a:lnTo>
                    <a:pt x="1" y="59"/>
                  </a:lnTo>
                  <a:lnTo>
                    <a:pt x="1" y="59"/>
                  </a:lnTo>
                  <a:lnTo>
                    <a:pt x="1" y="59"/>
                  </a:lnTo>
                  <a:lnTo>
                    <a:pt x="1" y="60"/>
                  </a:lnTo>
                  <a:lnTo>
                    <a:pt x="1" y="60"/>
                  </a:lnTo>
                  <a:lnTo>
                    <a:pt x="1" y="60"/>
                  </a:lnTo>
                  <a:lnTo>
                    <a:pt x="1" y="60"/>
                  </a:lnTo>
                  <a:lnTo>
                    <a:pt x="1" y="61"/>
                  </a:lnTo>
                  <a:lnTo>
                    <a:pt x="1" y="61"/>
                  </a:lnTo>
                  <a:lnTo>
                    <a:pt x="1" y="61"/>
                  </a:lnTo>
                  <a:lnTo>
                    <a:pt x="1" y="61"/>
                  </a:lnTo>
                  <a:lnTo>
                    <a:pt x="1" y="61"/>
                  </a:lnTo>
                  <a:lnTo>
                    <a:pt x="1" y="61"/>
                  </a:lnTo>
                  <a:lnTo>
                    <a:pt x="1" y="61"/>
                  </a:lnTo>
                  <a:lnTo>
                    <a:pt x="1" y="61"/>
                  </a:lnTo>
                  <a:lnTo>
                    <a:pt x="1" y="61"/>
                  </a:lnTo>
                  <a:lnTo>
                    <a:pt x="1" y="62"/>
                  </a:lnTo>
                  <a:lnTo>
                    <a:pt x="1" y="62"/>
                  </a:lnTo>
                  <a:lnTo>
                    <a:pt x="1" y="62"/>
                  </a:lnTo>
                  <a:lnTo>
                    <a:pt x="1" y="62"/>
                  </a:lnTo>
                  <a:lnTo>
                    <a:pt x="1" y="62"/>
                  </a:lnTo>
                  <a:lnTo>
                    <a:pt x="1" y="62"/>
                  </a:lnTo>
                  <a:lnTo>
                    <a:pt x="1" y="62"/>
                  </a:lnTo>
                  <a:lnTo>
                    <a:pt x="1" y="62"/>
                  </a:lnTo>
                  <a:lnTo>
                    <a:pt x="1" y="62"/>
                  </a:lnTo>
                  <a:lnTo>
                    <a:pt x="1" y="62"/>
                  </a:lnTo>
                  <a:lnTo>
                    <a:pt x="1" y="62"/>
                  </a:lnTo>
                  <a:lnTo>
                    <a:pt x="1" y="62"/>
                  </a:lnTo>
                  <a:lnTo>
                    <a:pt x="1" y="62"/>
                  </a:lnTo>
                  <a:lnTo>
                    <a:pt x="1" y="62"/>
                  </a:lnTo>
                  <a:lnTo>
                    <a:pt x="1" y="62"/>
                  </a:lnTo>
                  <a:lnTo>
                    <a:pt x="1" y="62"/>
                  </a:lnTo>
                  <a:lnTo>
                    <a:pt x="1" y="62"/>
                  </a:lnTo>
                  <a:lnTo>
                    <a:pt x="1" y="62"/>
                  </a:lnTo>
                  <a:lnTo>
                    <a:pt x="1" y="62"/>
                  </a:lnTo>
                  <a:lnTo>
                    <a:pt x="1" y="62"/>
                  </a:lnTo>
                  <a:lnTo>
                    <a:pt x="1" y="62"/>
                  </a:lnTo>
                  <a:lnTo>
                    <a:pt x="1" y="62"/>
                  </a:lnTo>
                  <a:lnTo>
                    <a:pt x="1" y="62"/>
                  </a:lnTo>
                  <a:lnTo>
                    <a:pt x="1" y="62"/>
                  </a:lnTo>
                  <a:lnTo>
                    <a:pt x="1" y="62"/>
                  </a:lnTo>
                  <a:lnTo>
                    <a:pt x="1" y="62"/>
                  </a:lnTo>
                  <a:lnTo>
                    <a:pt x="1" y="62"/>
                  </a:lnTo>
                  <a:lnTo>
                    <a:pt x="1" y="62"/>
                  </a:lnTo>
                  <a:lnTo>
                    <a:pt x="1" y="62"/>
                  </a:lnTo>
                  <a:lnTo>
                    <a:pt x="1" y="62"/>
                  </a:lnTo>
                  <a:lnTo>
                    <a:pt x="1" y="62"/>
                  </a:lnTo>
                  <a:lnTo>
                    <a:pt x="1" y="62"/>
                  </a:lnTo>
                  <a:lnTo>
                    <a:pt x="1" y="62"/>
                  </a:lnTo>
                  <a:lnTo>
                    <a:pt x="1" y="61"/>
                  </a:lnTo>
                  <a:lnTo>
                    <a:pt x="1" y="61"/>
                  </a:lnTo>
                  <a:lnTo>
                    <a:pt x="1" y="61"/>
                  </a:lnTo>
                  <a:lnTo>
                    <a:pt x="1" y="61"/>
                  </a:lnTo>
                  <a:lnTo>
                    <a:pt x="1" y="61"/>
                  </a:lnTo>
                  <a:lnTo>
                    <a:pt x="1" y="61"/>
                  </a:lnTo>
                  <a:lnTo>
                    <a:pt x="1" y="61"/>
                  </a:lnTo>
                  <a:lnTo>
                    <a:pt x="1" y="61"/>
                  </a:lnTo>
                  <a:lnTo>
                    <a:pt x="1" y="60"/>
                  </a:lnTo>
                  <a:lnTo>
                    <a:pt x="1" y="60"/>
                  </a:lnTo>
                  <a:lnTo>
                    <a:pt x="1" y="60"/>
                  </a:lnTo>
                  <a:lnTo>
                    <a:pt x="1" y="60"/>
                  </a:lnTo>
                  <a:lnTo>
                    <a:pt x="1" y="60"/>
                  </a:lnTo>
                  <a:lnTo>
                    <a:pt x="1" y="59"/>
                  </a:lnTo>
                  <a:lnTo>
                    <a:pt x="1" y="59"/>
                  </a:lnTo>
                  <a:lnTo>
                    <a:pt x="1" y="59"/>
                  </a:lnTo>
                  <a:lnTo>
                    <a:pt x="1" y="58"/>
                  </a:lnTo>
                  <a:lnTo>
                    <a:pt x="2" y="58"/>
                  </a:lnTo>
                  <a:lnTo>
                    <a:pt x="2" y="58"/>
                  </a:lnTo>
                  <a:lnTo>
                    <a:pt x="2" y="58"/>
                  </a:lnTo>
                  <a:lnTo>
                    <a:pt x="2" y="57"/>
                  </a:lnTo>
                  <a:lnTo>
                    <a:pt x="2" y="57"/>
                  </a:lnTo>
                  <a:lnTo>
                    <a:pt x="2" y="56"/>
                  </a:lnTo>
                  <a:lnTo>
                    <a:pt x="2" y="55"/>
                  </a:lnTo>
                  <a:lnTo>
                    <a:pt x="2" y="54"/>
                  </a:lnTo>
                  <a:lnTo>
                    <a:pt x="2" y="54"/>
                  </a:lnTo>
                  <a:lnTo>
                    <a:pt x="2" y="54"/>
                  </a:lnTo>
                  <a:lnTo>
                    <a:pt x="2" y="53"/>
                  </a:lnTo>
                  <a:lnTo>
                    <a:pt x="2" y="51"/>
                  </a:lnTo>
                  <a:lnTo>
                    <a:pt x="2" y="47"/>
                  </a:lnTo>
                  <a:lnTo>
                    <a:pt x="2" y="47"/>
                  </a:lnTo>
                  <a:lnTo>
                    <a:pt x="2" y="47"/>
                  </a:lnTo>
                  <a:lnTo>
                    <a:pt x="2" y="46"/>
                  </a:lnTo>
                  <a:lnTo>
                    <a:pt x="2" y="45"/>
                  </a:lnTo>
                  <a:lnTo>
                    <a:pt x="2" y="43"/>
                  </a:lnTo>
                  <a:lnTo>
                    <a:pt x="2" y="3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6"/>
                  </a:lnTo>
                  <a:lnTo>
                    <a:pt x="2" y="26"/>
                  </a:lnTo>
                  <a:lnTo>
                    <a:pt x="2" y="24"/>
                  </a:lnTo>
                  <a:lnTo>
                    <a:pt x="3" y="22"/>
                  </a:lnTo>
                  <a:lnTo>
                    <a:pt x="3" y="18"/>
                  </a:lnTo>
                  <a:lnTo>
                    <a:pt x="3" y="17"/>
                  </a:lnTo>
                  <a:lnTo>
                    <a:pt x="3" y="17"/>
                  </a:lnTo>
                  <a:lnTo>
                    <a:pt x="3" y="16"/>
                  </a:lnTo>
                  <a:lnTo>
                    <a:pt x="3" y="16"/>
                  </a:lnTo>
                  <a:lnTo>
                    <a:pt x="3" y="13"/>
                  </a:lnTo>
                  <a:lnTo>
                    <a:pt x="3" y="10"/>
                  </a:lnTo>
                  <a:lnTo>
                    <a:pt x="3" y="9"/>
                  </a:lnTo>
                  <a:lnTo>
                    <a:pt x="3" y="9"/>
                  </a:lnTo>
                  <a:lnTo>
                    <a:pt x="3" y="9"/>
                  </a:lnTo>
                  <a:lnTo>
                    <a:pt x="3" y="8"/>
                  </a:lnTo>
                  <a:lnTo>
                    <a:pt x="3" y="7"/>
                  </a:lnTo>
                  <a:lnTo>
                    <a:pt x="3" y="6"/>
                  </a:lnTo>
                  <a:lnTo>
                    <a:pt x="3" y="6"/>
                  </a:lnTo>
                  <a:lnTo>
                    <a:pt x="3" y="6"/>
                  </a:lnTo>
                  <a:lnTo>
                    <a:pt x="3" y="5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5"/>
                  </a:lnTo>
                  <a:lnTo>
                    <a:pt x="4" y="6"/>
                  </a:lnTo>
                  <a:lnTo>
                    <a:pt x="4" y="7"/>
                  </a:lnTo>
                  <a:lnTo>
                    <a:pt x="4" y="7"/>
                  </a:lnTo>
                  <a:lnTo>
                    <a:pt x="4" y="7"/>
                  </a:lnTo>
                  <a:lnTo>
                    <a:pt x="4" y="8"/>
                  </a:lnTo>
                  <a:lnTo>
                    <a:pt x="5" y="9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11"/>
                  </a:lnTo>
                  <a:lnTo>
                    <a:pt x="5" y="13"/>
                  </a:lnTo>
                  <a:lnTo>
                    <a:pt x="5" y="17"/>
                  </a:lnTo>
                  <a:lnTo>
                    <a:pt x="5" y="17"/>
                  </a:lnTo>
                  <a:lnTo>
                    <a:pt x="5" y="17"/>
                  </a:lnTo>
                  <a:lnTo>
                    <a:pt x="5" y="18"/>
                  </a:lnTo>
                  <a:lnTo>
                    <a:pt x="5" y="19"/>
                  </a:lnTo>
                  <a:lnTo>
                    <a:pt x="5" y="21"/>
                  </a:lnTo>
                  <a:lnTo>
                    <a:pt x="5" y="26"/>
                  </a:lnTo>
                  <a:lnTo>
                    <a:pt x="5" y="26"/>
                  </a:lnTo>
                  <a:lnTo>
                    <a:pt x="5" y="27"/>
                  </a:lnTo>
                  <a:lnTo>
                    <a:pt x="5" y="27"/>
                  </a:lnTo>
                  <a:lnTo>
                    <a:pt x="5" y="28"/>
                  </a:lnTo>
                  <a:lnTo>
                    <a:pt x="5" y="31"/>
                  </a:lnTo>
                  <a:lnTo>
                    <a:pt x="5" y="35"/>
                  </a:lnTo>
                  <a:lnTo>
                    <a:pt x="5" y="35"/>
                  </a:lnTo>
                  <a:lnTo>
                    <a:pt x="6" y="36"/>
                  </a:lnTo>
                  <a:lnTo>
                    <a:pt x="6" y="36"/>
                  </a:lnTo>
                  <a:lnTo>
                    <a:pt x="6" y="37"/>
                  </a:lnTo>
                  <a:lnTo>
                    <a:pt x="6" y="39"/>
                  </a:lnTo>
                  <a:lnTo>
                    <a:pt x="6" y="40"/>
                  </a:lnTo>
                  <a:lnTo>
                    <a:pt x="6" y="40"/>
                  </a:lnTo>
                  <a:lnTo>
                    <a:pt x="6" y="41"/>
                  </a:lnTo>
                  <a:lnTo>
                    <a:pt x="6" y="42"/>
                  </a:lnTo>
                  <a:lnTo>
                    <a:pt x="6" y="43"/>
                  </a:lnTo>
                  <a:lnTo>
                    <a:pt x="6" y="44"/>
                  </a:lnTo>
                  <a:lnTo>
                    <a:pt x="6" y="44"/>
                  </a:lnTo>
                  <a:lnTo>
                    <a:pt x="6" y="44"/>
                  </a:lnTo>
                  <a:lnTo>
                    <a:pt x="6" y="45"/>
                  </a:lnTo>
                  <a:lnTo>
                    <a:pt x="6" y="47"/>
                  </a:lnTo>
                  <a:lnTo>
                    <a:pt x="6" y="47"/>
                  </a:lnTo>
                  <a:lnTo>
                    <a:pt x="6" y="47"/>
                  </a:lnTo>
                  <a:lnTo>
                    <a:pt x="6" y="48"/>
                  </a:lnTo>
                  <a:lnTo>
                    <a:pt x="6" y="49"/>
                  </a:lnTo>
                  <a:lnTo>
                    <a:pt x="6" y="50"/>
                  </a:lnTo>
                  <a:lnTo>
                    <a:pt x="6" y="50"/>
                  </a:lnTo>
                  <a:lnTo>
                    <a:pt x="6" y="50"/>
                  </a:lnTo>
                  <a:lnTo>
                    <a:pt x="6" y="50"/>
                  </a:lnTo>
                  <a:lnTo>
                    <a:pt x="6" y="51"/>
                  </a:lnTo>
                  <a:lnTo>
                    <a:pt x="6" y="51"/>
                  </a:lnTo>
                  <a:lnTo>
                    <a:pt x="6" y="51"/>
                  </a:lnTo>
                  <a:lnTo>
                    <a:pt x="6" y="52"/>
                  </a:lnTo>
                  <a:lnTo>
                    <a:pt x="6" y="52"/>
                  </a:lnTo>
                  <a:lnTo>
                    <a:pt x="6" y="52"/>
                  </a:lnTo>
                  <a:lnTo>
                    <a:pt x="6" y="52"/>
                  </a:lnTo>
                  <a:lnTo>
                    <a:pt x="6" y="53"/>
                  </a:lnTo>
                  <a:lnTo>
                    <a:pt x="6" y="53"/>
                  </a:lnTo>
                  <a:lnTo>
                    <a:pt x="6" y="53"/>
                  </a:lnTo>
                  <a:lnTo>
                    <a:pt x="6" y="53"/>
                  </a:lnTo>
                  <a:lnTo>
                    <a:pt x="6" y="53"/>
                  </a:lnTo>
                  <a:lnTo>
                    <a:pt x="6" y="54"/>
                  </a:lnTo>
                  <a:lnTo>
                    <a:pt x="6" y="54"/>
                  </a:lnTo>
                  <a:lnTo>
                    <a:pt x="6" y="54"/>
                  </a:lnTo>
                  <a:lnTo>
                    <a:pt x="6" y="54"/>
                  </a:lnTo>
                  <a:lnTo>
                    <a:pt x="6" y="54"/>
                  </a:lnTo>
                  <a:lnTo>
                    <a:pt x="6" y="54"/>
                  </a:lnTo>
                  <a:lnTo>
                    <a:pt x="6" y="54"/>
                  </a:lnTo>
                  <a:lnTo>
                    <a:pt x="6" y="54"/>
                  </a:lnTo>
                  <a:lnTo>
                    <a:pt x="6" y="54"/>
                  </a:lnTo>
                  <a:lnTo>
                    <a:pt x="6" y="54"/>
                  </a:lnTo>
                  <a:lnTo>
                    <a:pt x="6" y="54"/>
                  </a:lnTo>
                  <a:lnTo>
                    <a:pt x="6" y="55"/>
                  </a:lnTo>
                  <a:lnTo>
                    <a:pt x="6" y="55"/>
                  </a:lnTo>
                  <a:lnTo>
                    <a:pt x="6" y="55"/>
                  </a:lnTo>
                  <a:lnTo>
                    <a:pt x="6" y="55"/>
                  </a:lnTo>
                  <a:lnTo>
                    <a:pt x="6" y="55"/>
                  </a:lnTo>
                  <a:lnTo>
                    <a:pt x="6" y="55"/>
                  </a:lnTo>
                  <a:lnTo>
                    <a:pt x="6" y="55"/>
                  </a:lnTo>
                  <a:lnTo>
                    <a:pt x="6" y="55"/>
                  </a:lnTo>
                  <a:lnTo>
                    <a:pt x="6" y="55"/>
                  </a:lnTo>
                  <a:lnTo>
                    <a:pt x="6" y="55"/>
                  </a:lnTo>
                  <a:lnTo>
                    <a:pt x="6" y="55"/>
                  </a:lnTo>
                  <a:lnTo>
                    <a:pt x="6" y="55"/>
                  </a:lnTo>
                  <a:lnTo>
                    <a:pt x="6" y="55"/>
                  </a:lnTo>
                  <a:lnTo>
                    <a:pt x="6" y="55"/>
                  </a:lnTo>
                  <a:lnTo>
                    <a:pt x="6" y="55"/>
                  </a:lnTo>
                  <a:lnTo>
                    <a:pt x="6" y="55"/>
                  </a:lnTo>
                  <a:lnTo>
                    <a:pt x="6" y="55"/>
                  </a:lnTo>
                  <a:lnTo>
                    <a:pt x="6" y="55"/>
                  </a:lnTo>
                  <a:lnTo>
                    <a:pt x="6" y="55"/>
                  </a:lnTo>
                  <a:lnTo>
                    <a:pt x="6" y="55"/>
                  </a:lnTo>
                  <a:lnTo>
                    <a:pt x="6" y="55"/>
                  </a:lnTo>
                  <a:lnTo>
                    <a:pt x="7" y="55"/>
                  </a:lnTo>
                  <a:lnTo>
                    <a:pt x="7" y="55"/>
                  </a:lnTo>
                  <a:lnTo>
                    <a:pt x="7" y="55"/>
                  </a:lnTo>
                  <a:lnTo>
                    <a:pt x="7" y="55"/>
                  </a:lnTo>
                  <a:lnTo>
                    <a:pt x="7" y="55"/>
                  </a:lnTo>
                  <a:lnTo>
                    <a:pt x="7" y="55"/>
                  </a:lnTo>
                  <a:lnTo>
                    <a:pt x="7" y="55"/>
                  </a:lnTo>
                  <a:lnTo>
                    <a:pt x="7" y="55"/>
                  </a:lnTo>
                  <a:lnTo>
                    <a:pt x="7" y="55"/>
                  </a:lnTo>
                  <a:lnTo>
                    <a:pt x="7" y="55"/>
                  </a:lnTo>
                  <a:lnTo>
                    <a:pt x="7" y="55"/>
                  </a:lnTo>
                  <a:lnTo>
                    <a:pt x="7" y="55"/>
                  </a:lnTo>
                  <a:lnTo>
                    <a:pt x="7" y="55"/>
                  </a:lnTo>
                  <a:lnTo>
                    <a:pt x="7" y="55"/>
                  </a:lnTo>
                  <a:lnTo>
                    <a:pt x="7" y="54"/>
                  </a:lnTo>
                  <a:lnTo>
                    <a:pt x="7" y="54"/>
                  </a:lnTo>
                  <a:lnTo>
                    <a:pt x="7" y="54"/>
                  </a:lnTo>
                  <a:lnTo>
                    <a:pt x="7" y="54"/>
                  </a:lnTo>
                  <a:lnTo>
                    <a:pt x="7" y="54"/>
                  </a:lnTo>
                  <a:lnTo>
                    <a:pt x="7" y="54"/>
                  </a:lnTo>
                  <a:lnTo>
                    <a:pt x="7" y="54"/>
                  </a:lnTo>
                  <a:lnTo>
                    <a:pt x="7" y="54"/>
                  </a:lnTo>
                  <a:lnTo>
                    <a:pt x="7" y="54"/>
                  </a:lnTo>
                  <a:lnTo>
                    <a:pt x="7" y="54"/>
                  </a:lnTo>
                  <a:lnTo>
                    <a:pt x="7" y="53"/>
                  </a:lnTo>
                  <a:lnTo>
                    <a:pt x="7" y="53"/>
                  </a:lnTo>
                  <a:lnTo>
                    <a:pt x="7" y="53"/>
                  </a:lnTo>
                  <a:lnTo>
                    <a:pt x="7" y="53"/>
                  </a:lnTo>
                  <a:lnTo>
                    <a:pt x="7" y="52"/>
                  </a:lnTo>
                  <a:lnTo>
                    <a:pt x="7" y="52"/>
                  </a:lnTo>
                  <a:lnTo>
                    <a:pt x="7" y="52"/>
                  </a:lnTo>
                  <a:lnTo>
                    <a:pt x="7" y="52"/>
                  </a:lnTo>
                  <a:lnTo>
                    <a:pt x="7" y="51"/>
                  </a:lnTo>
                  <a:lnTo>
                    <a:pt x="7" y="51"/>
                  </a:lnTo>
                  <a:lnTo>
                    <a:pt x="7" y="50"/>
                  </a:lnTo>
                  <a:lnTo>
                    <a:pt x="7" y="49"/>
                  </a:lnTo>
                  <a:lnTo>
                    <a:pt x="7" y="49"/>
                  </a:lnTo>
                  <a:lnTo>
                    <a:pt x="7" y="49"/>
                  </a:lnTo>
                  <a:lnTo>
                    <a:pt x="7" y="48"/>
                  </a:lnTo>
                  <a:lnTo>
                    <a:pt x="7" y="47"/>
                  </a:lnTo>
                  <a:lnTo>
                    <a:pt x="7" y="43"/>
                  </a:lnTo>
                  <a:lnTo>
                    <a:pt x="7" y="43"/>
                  </a:lnTo>
                  <a:lnTo>
                    <a:pt x="7" y="43"/>
                  </a:lnTo>
                  <a:lnTo>
                    <a:pt x="7" y="43"/>
                  </a:lnTo>
                  <a:lnTo>
                    <a:pt x="7" y="42"/>
                  </a:lnTo>
                  <a:lnTo>
                    <a:pt x="8" y="40"/>
                  </a:lnTo>
                  <a:lnTo>
                    <a:pt x="8" y="36"/>
                  </a:lnTo>
                  <a:lnTo>
                    <a:pt x="8" y="36"/>
                  </a:lnTo>
                  <a:lnTo>
                    <a:pt x="8" y="36"/>
                  </a:lnTo>
                  <a:lnTo>
                    <a:pt x="8" y="35"/>
                  </a:lnTo>
                  <a:lnTo>
                    <a:pt x="8" y="34"/>
                  </a:lnTo>
                  <a:lnTo>
                    <a:pt x="8" y="32"/>
                  </a:lnTo>
                  <a:lnTo>
                    <a:pt x="8" y="28"/>
                  </a:lnTo>
                  <a:lnTo>
                    <a:pt x="8" y="28"/>
                  </a:lnTo>
                  <a:lnTo>
                    <a:pt x="8" y="27"/>
                  </a:lnTo>
                  <a:lnTo>
                    <a:pt x="8" y="27"/>
                  </a:lnTo>
                  <a:lnTo>
                    <a:pt x="8" y="26"/>
                  </a:lnTo>
                  <a:lnTo>
                    <a:pt x="8" y="24"/>
                  </a:lnTo>
                  <a:lnTo>
                    <a:pt x="8" y="20"/>
                  </a:lnTo>
                  <a:lnTo>
                    <a:pt x="8" y="20"/>
                  </a:lnTo>
                  <a:lnTo>
                    <a:pt x="8" y="20"/>
                  </a:lnTo>
                  <a:lnTo>
                    <a:pt x="8" y="19"/>
                  </a:lnTo>
                  <a:lnTo>
                    <a:pt x="8" y="18"/>
                  </a:lnTo>
                  <a:lnTo>
                    <a:pt x="9" y="17"/>
                  </a:lnTo>
                  <a:lnTo>
                    <a:pt x="9" y="16"/>
                  </a:lnTo>
                  <a:lnTo>
                    <a:pt x="9" y="16"/>
                  </a:lnTo>
                  <a:lnTo>
                    <a:pt x="9" y="16"/>
                  </a:lnTo>
                  <a:lnTo>
                    <a:pt x="9" y="15"/>
                  </a:lnTo>
                  <a:lnTo>
                    <a:pt x="9" y="14"/>
                  </a:lnTo>
                  <a:lnTo>
                    <a:pt x="9" y="13"/>
                  </a:lnTo>
                  <a:lnTo>
                    <a:pt x="9" y="13"/>
                  </a:lnTo>
                  <a:lnTo>
                    <a:pt x="9" y="13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9" y="11"/>
                  </a:lnTo>
                  <a:lnTo>
                    <a:pt x="9" y="11"/>
                  </a:lnTo>
                  <a:lnTo>
                    <a:pt x="9" y="11"/>
                  </a:lnTo>
                  <a:lnTo>
                    <a:pt x="9" y="10"/>
                  </a:lnTo>
                  <a:lnTo>
                    <a:pt x="9" y="10"/>
                  </a:lnTo>
                  <a:lnTo>
                    <a:pt x="9" y="9"/>
                  </a:lnTo>
                  <a:lnTo>
                    <a:pt x="9" y="9"/>
                  </a:lnTo>
                  <a:lnTo>
                    <a:pt x="9" y="9"/>
                  </a:lnTo>
                  <a:lnTo>
                    <a:pt x="9" y="9"/>
                  </a:lnTo>
                  <a:lnTo>
                    <a:pt x="9" y="8"/>
                  </a:lnTo>
                  <a:lnTo>
                    <a:pt x="9" y="8"/>
                  </a:lnTo>
                  <a:lnTo>
                    <a:pt x="9" y="8"/>
                  </a:lnTo>
                  <a:lnTo>
                    <a:pt x="9" y="8"/>
                  </a:lnTo>
                  <a:lnTo>
                    <a:pt x="9" y="8"/>
                  </a:lnTo>
                  <a:lnTo>
                    <a:pt x="9" y="8"/>
                  </a:lnTo>
                  <a:lnTo>
                    <a:pt x="9" y="8"/>
                  </a:lnTo>
                  <a:lnTo>
                    <a:pt x="9" y="8"/>
                  </a:lnTo>
                  <a:lnTo>
                    <a:pt x="9" y="7"/>
                  </a:lnTo>
                  <a:lnTo>
                    <a:pt x="9" y="7"/>
                  </a:lnTo>
                  <a:lnTo>
                    <a:pt x="9" y="7"/>
                  </a:lnTo>
                  <a:lnTo>
                    <a:pt x="9" y="7"/>
                  </a:lnTo>
                  <a:lnTo>
                    <a:pt x="9" y="7"/>
                  </a:lnTo>
                  <a:lnTo>
                    <a:pt x="9" y="7"/>
                  </a:lnTo>
                  <a:lnTo>
                    <a:pt x="9" y="7"/>
                  </a:lnTo>
                  <a:lnTo>
                    <a:pt x="9" y="7"/>
                  </a:lnTo>
                  <a:lnTo>
                    <a:pt x="9" y="7"/>
                  </a:lnTo>
                  <a:lnTo>
                    <a:pt x="9" y="7"/>
                  </a:lnTo>
                  <a:lnTo>
                    <a:pt x="9" y="7"/>
                  </a:lnTo>
                  <a:lnTo>
                    <a:pt x="9" y="7"/>
                  </a:lnTo>
                  <a:lnTo>
                    <a:pt x="9" y="7"/>
                  </a:lnTo>
                  <a:lnTo>
                    <a:pt x="9" y="7"/>
                  </a:lnTo>
                  <a:lnTo>
                    <a:pt x="9" y="7"/>
                  </a:lnTo>
                  <a:lnTo>
                    <a:pt x="9" y="7"/>
                  </a:lnTo>
                  <a:lnTo>
                    <a:pt x="9" y="7"/>
                  </a:lnTo>
                  <a:lnTo>
                    <a:pt x="9" y="7"/>
                  </a:lnTo>
                  <a:lnTo>
                    <a:pt x="9" y="7"/>
                  </a:lnTo>
                  <a:lnTo>
                    <a:pt x="9" y="7"/>
                  </a:lnTo>
                  <a:lnTo>
                    <a:pt x="9" y="7"/>
                  </a:lnTo>
                  <a:lnTo>
                    <a:pt x="9" y="7"/>
                  </a:lnTo>
                  <a:lnTo>
                    <a:pt x="9" y="7"/>
                  </a:lnTo>
                  <a:lnTo>
                    <a:pt x="9" y="7"/>
                  </a:lnTo>
                  <a:lnTo>
                    <a:pt x="9" y="7"/>
                  </a:lnTo>
                  <a:lnTo>
                    <a:pt x="9" y="7"/>
                  </a:lnTo>
                  <a:lnTo>
                    <a:pt x="9" y="7"/>
                  </a:lnTo>
                  <a:lnTo>
                    <a:pt x="9" y="7"/>
                  </a:lnTo>
                  <a:lnTo>
                    <a:pt x="9" y="7"/>
                  </a:lnTo>
                  <a:lnTo>
                    <a:pt x="9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9"/>
                  </a:lnTo>
                  <a:lnTo>
                    <a:pt x="10" y="9"/>
                  </a:lnTo>
                  <a:lnTo>
                    <a:pt x="10" y="9"/>
                  </a:lnTo>
                  <a:lnTo>
                    <a:pt x="10" y="9"/>
                  </a:lnTo>
                  <a:lnTo>
                    <a:pt x="10" y="10"/>
                  </a:lnTo>
                  <a:lnTo>
                    <a:pt x="10" y="10"/>
                  </a:lnTo>
                  <a:lnTo>
                    <a:pt x="10" y="10"/>
                  </a:lnTo>
                  <a:lnTo>
                    <a:pt x="10" y="10"/>
                  </a:lnTo>
                  <a:lnTo>
                    <a:pt x="10" y="11"/>
                  </a:lnTo>
                  <a:lnTo>
                    <a:pt x="10" y="12"/>
                  </a:lnTo>
                  <a:lnTo>
                    <a:pt x="10" y="12"/>
                  </a:lnTo>
                  <a:lnTo>
                    <a:pt x="10" y="12"/>
                  </a:lnTo>
                  <a:lnTo>
                    <a:pt x="10" y="13"/>
                  </a:lnTo>
                  <a:lnTo>
                    <a:pt x="10" y="13"/>
                  </a:lnTo>
                  <a:lnTo>
                    <a:pt x="10" y="15"/>
                  </a:lnTo>
                  <a:lnTo>
                    <a:pt x="10" y="15"/>
                  </a:lnTo>
                  <a:lnTo>
                    <a:pt x="10" y="15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8"/>
                  </a:lnTo>
                  <a:lnTo>
                    <a:pt x="10" y="21"/>
                  </a:lnTo>
                  <a:lnTo>
                    <a:pt x="11" y="27"/>
                  </a:lnTo>
                  <a:lnTo>
                    <a:pt x="11" y="28"/>
                  </a:lnTo>
                  <a:lnTo>
                    <a:pt x="11" y="28"/>
                  </a:lnTo>
                  <a:lnTo>
                    <a:pt x="11" y="28"/>
                  </a:lnTo>
                  <a:lnTo>
                    <a:pt x="11" y="29"/>
                  </a:lnTo>
                  <a:lnTo>
                    <a:pt x="11" y="31"/>
                  </a:lnTo>
                  <a:lnTo>
                    <a:pt x="11" y="34"/>
                  </a:lnTo>
                  <a:lnTo>
                    <a:pt x="11" y="34"/>
                  </a:lnTo>
                  <a:lnTo>
                    <a:pt x="11" y="35"/>
                  </a:lnTo>
                  <a:lnTo>
                    <a:pt x="11" y="35"/>
                  </a:lnTo>
                  <a:lnTo>
                    <a:pt x="11" y="36"/>
                  </a:lnTo>
                  <a:lnTo>
                    <a:pt x="11" y="37"/>
                  </a:lnTo>
                  <a:lnTo>
                    <a:pt x="11" y="40"/>
                  </a:lnTo>
                  <a:lnTo>
                    <a:pt x="11" y="40"/>
                  </a:lnTo>
                  <a:lnTo>
                    <a:pt x="11" y="40"/>
                  </a:lnTo>
                  <a:lnTo>
                    <a:pt x="11" y="41"/>
                  </a:lnTo>
                  <a:lnTo>
                    <a:pt x="11" y="42"/>
                  </a:lnTo>
                  <a:lnTo>
                    <a:pt x="11" y="43"/>
                  </a:lnTo>
                  <a:lnTo>
                    <a:pt x="11" y="43"/>
                  </a:lnTo>
                  <a:lnTo>
                    <a:pt x="11" y="43"/>
                  </a:lnTo>
                  <a:lnTo>
                    <a:pt x="11" y="43"/>
                  </a:lnTo>
                  <a:lnTo>
                    <a:pt x="11" y="44"/>
                  </a:lnTo>
                  <a:lnTo>
                    <a:pt x="12" y="45"/>
                  </a:lnTo>
                  <a:lnTo>
                    <a:pt x="12" y="45"/>
                  </a:lnTo>
                  <a:lnTo>
                    <a:pt x="12" y="45"/>
                  </a:lnTo>
                  <a:lnTo>
                    <a:pt x="12" y="46"/>
                  </a:lnTo>
                  <a:lnTo>
                    <a:pt x="12" y="46"/>
                  </a:lnTo>
                  <a:lnTo>
                    <a:pt x="12" y="46"/>
                  </a:lnTo>
                  <a:lnTo>
                    <a:pt x="12" y="46"/>
                  </a:lnTo>
                  <a:lnTo>
                    <a:pt x="12" y="47"/>
                  </a:lnTo>
                  <a:lnTo>
                    <a:pt x="12" y="47"/>
                  </a:lnTo>
                  <a:lnTo>
                    <a:pt x="12" y="47"/>
                  </a:lnTo>
                  <a:lnTo>
                    <a:pt x="12" y="47"/>
                  </a:lnTo>
                  <a:lnTo>
                    <a:pt x="12" y="47"/>
                  </a:lnTo>
                  <a:lnTo>
                    <a:pt x="12" y="48"/>
                  </a:lnTo>
                  <a:lnTo>
                    <a:pt x="12" y="48"/>
                  </a:lnTo>
                  <a:lnTo>
                    <a:pt x="12" y="48"/>
                  </a:lnTo>
                  <a:lnTo>
                    <a:pt x="12" y="48"/>
                  </a:lnTo>
                  <a:lnTo>
                    <a:pt x="12" y="48"/>
                  </a:lnTo>
                  <a:lnTo>
                    <a:pt x="12" y="48"/>
                  </a:lnTo>
                  <a:lnTo>
                    <a:pt x="12" y="48"/>
                  </a:lnTo>
                  <a:lnTo>
                    <a:pt x="12" y="49"/>
                  </a:lnTo>
                  <a:lnTo>
                    <a:pt x="12" y="49"/>
                  </a:lnTo>
                  <a:lnTo>
                    <a:pt x="12" y="49"/>
                  </a:lnTo>
                  <a:lnTo>
                    <a:pt x="12" y="49"/>
                  </a:lnTo>
                  <a:lnTo>
                    <a:pt x="12" y="49"/>
                  </a:lnTo>
                  <a:lnTo>
                    <a:pt x="12" y="49"/>
                  </a:lnTo>
                  <a:lnTo>
                    <a:pt x="12" y="49"/>
                  </a:lnTo>
                  <a:lnTo>
                    <a:pt x="12" y="49"/>
                  </a:lnTo>
                  <a:lnTo>
                    <a:pt x="12" y="49"/>
                  </a:lnTo>
                </a:path>
              </a:pathLst>
            </a:custGeom>
            <a:noFill/>
            <a:ln w="3175" cap="sq">
              <a:solidFill>
                <a:srgbClr val="008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31" name="Freeform 164"/>
            <p:cNvSpPr>
              <a:spLocks/>
            </p:cNvSpPr>
            <p:nvPr/>
          </p:nvSpPr>
          <p:spPr bwMode="auto">
            <a:xfrm>
              <a:off x="2217391" y="3747641"/>
              <a:ext cx="17463" cy="58738"/>
            </a:xfrm>
            <a:custGeom>
              <a:avLst/>
              <a:gdLst/>
              <a:ahLst/>
              <a:cxnLst>
                <a:cxn ang="0">
                  <a:pos x="0" y="37"/>
                </a:cxn>
                <a:cxn ang="0">
                  <a:pos x="0" y="37"/>
                </a:cxn>
                <a:cxn ang="0">
                  <a:pos x="0" y="37"/>
                </a:cxn>
                <a:cxn ang="0">
                  <a:pos x="0" y="37"/>
                </a:cxn>
                <a:cxn ang="0">
                  <a:pos x="0" y="37"/>
                </a:cxn>
                <a:cxn ang="0">
                  <a:pos x="1" y="36"/>
                </a:cxn>
                <a:cxn ang="0">
                  <a:pos x="1" y="33"/>
                </a:cxn>
                <a:cxn ang="0">
                  <a:pos x="1" y="28"/>
                </a:cxn>
                <a:cxn ang="0">
                  <a:pos x="2" y="15"/>
                </a:cxn>
                <a:cxn ang="0">
                  <a:pos x="2" y="8"/>
                </a:cxn>
                <a:cxn ang="0">
                  <a:pos x="2" y="4"/>
                </a:cxn>
                <a:cxn ang="0">
                  <a:pos x="2" y="2"/>
                </a:cxn>
                <a:cxn ang="0">
                  <a:pos x="3" y="1"/>
                </a:cxn>
                <a:cxn ang="0">
                  <a:pos x="3" y="0"/>
                </a:cxn>
                <a:cxn ang="0">
                  <a:pos x="3" y="0"/>
                </a:cxn>
                <a:cxn ang="0">
                  <a:pos x="3" y="0"/>
                </a:cxn>
                <a:cxn ang="0">
                  <a:pos x="3" y="0"/>
                </a:cxn>
                <a:cxn ang="0">
                  <a:pos x="3" y="0"/>
                </a:cxn>
                <a:cxn ang="0">
                  <a:pos x="3" y="1"/>
                </a:cxn>
                <a:cxn ang="0">
                  <a:pos x="3" y="2"/>
                </a:cxn>
                <a:cxn ang="0">
                  <a:pos x="4" y="4"/>
                </a:cxn>
                <a:cxn ang="0">
                  <a:pos x="4" y="7"/>
                </a:cxn>
                <a:cxn ang="0">
                  <a:pos x="4" y="15"/>
                </a:cxn>
                <a:cxn ang="0">
                  <a:pos x="5" y="21"/>
                </a:cxn>
                <a:cxn ang="0">
                  <a:pos x="5" y="26"/>
                </a:cxn>
                <a:cxn ang="0">
                  <a:pos x="5" y="28"/>
                </a:cxn>
                <a:cxn ang="0">
                  <a:pos x="5" y="30"/>
                </a:cxn>
                <a:cxn ang="0">
                  <a:pos x="5" y="31"/>
                </a:cxn>
                <a:cxn ang="0">
                  <a:pos x="6" y="32"/>
                </a:cxn>
                <a:cxn ang="0">
                  <a:pos x="6" y="32"/>
                </a:cxn>
                <a:cxn ang="0">
                  <a:pos x="6" y="33"/>
                </a:cxn>
                <a:cxn ang="0">
                  <a:pos x="6" y="33"/>
                </a:cxn>
                <a:cxn ang="0">
                  <a:pos x="6" y="32"/>
                </a:cxn>
                <a:cxn ang="0">
                  <a:pos x="6" y="32"/>
                </a:cxn>
                <a:cxn ang="0">
                  <a:pos x="6" y="32"/>
                </a:cxn>
                <a:cxn ang="0">
                  <a:pos x="6" y="31"/>
                </a:cxn>
                <a:cxn ang="0">
                  <a:pos x="6" y="28"/>
                </a:cxn>
                <a:cxn ang="0">
                  <a:pos x="7" y="22"/>
                </a:cxn>
                <a:cxn ang="0">
                  <a:pos x="7" y="17"/>
                </a:cxn>
                <a:cxn ang="0">
                  <a:pos x="8" y="11"/>
                </a:cxn>
                <a:cxn ang="0">
                  <a:pos x="8" y="8"/>
                </a:cxn>
                <a:cxn ang="0">
                  <a:pos x="8" y="6"/>
                </a:cxn>
                <a:cxn ang="0">
                  <a:pos x="8" y="5"/>
                </a:cxn>
                <a:cxn ang="0">
                  <a:pos x="8" y="4"/>
                </a:cxn>
                <a:cxn ang="0">
                  <a:pos x="8" y="4"/>
                </a:cxn>
                <a:cxn ang="0">
                  <a:pos x="8" y="4"/>
                </a:cxn>
                <a:cxn ang="0">
                  <a:pos x="9" y="4"/>
                </a:cxn>
                <a:cxn ang="0">
                  <a:pos x="9" y="4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6"/>
                </a:cxn>
                <a:cxn ang="0">
                  <a:pos x="9" y="9"/>
                </a:cxn>
                <a:cxn ang="0">
                  <a:pos x="10" y="16"/>
                </a:cxn>
                <a:cxn ang="0">
                  <a:pos x="10" y="22"/>
                </a:cxn>
                <a:cxn ang="0">
                  <a:pos x="10" y="25"/>
                </a:cxn>
                <a:cxn ang="0">
                  <a:pos x="11" y="27"/>
                </a:cxn>
                <a:cxn ang="0">
                  <a:pos x="11" y="28"/>
                </a:cxn>
                <a:cxn ang="0">
                  <a:pos x="11" y="28"/>
                </a:cxn>
                <a:cxn ang="0">
                  <a:pos x="11" y="29"/>
                </a:cxn>
                <a:cxn ang="0">
                  <a:pos x="11" y="29"/>
                </a:cxn>
                <a:cxn ang="0">
                  <a:pos x="11" y="29"/>
                </a:cxn>
                <a:cxn ang="0">
                  <a:pos x="11" y="29"/>
                </a:cxn>
              </a:cxnLst>
              <a:rect l="0" t="0" r="r" b="b"/>
              <a:pathLst>
                <a:path w="11" h="37">
                  <a:moveTo>
                    <a:pt x="0" y="37"/>
                  </a:moveTo>
                  <a:lnTo>
                    <a:pt x="0" y="37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1" y="36"/>
                  </a:lnTo>
                  <a:lnTo>
                    <a:pt x="1" y="36"/>
                  </a:lnTo>
                  <a:lnTo>
                    <a:pt x="1" y="35"/>
                  </a:lnTo>
                  <a:lnTo>
                    <a:pt x="1" y="35"/>
                  </a:lnTo>
                  <a:lnTo>
                    <a:pt x="1" y="35"/>
                  </a:lnTo>
                  <a:lnTo>
                    <a:pt x="1" y="35"/>
                  </a:lnTo>
                  <a:lnTo>
                    <a:pt x="1" y="35"/>
                  </a:lnTo>
                  <a:lnTo>
                    <a:pt x="1" y="34"/>
                  </a:lnTo>
                  <a:lnTo>
                    <a:pt x="1" y="34"/>
                  </a:lnTo>
                  <a:lnTo>
                    <a:pt x="1" y="33"/>
                  </a:lnTo>
                  <a:lnTo>
                    <a:pt x="1" y="33"/>
                  </a:lnTo>
                  <a:lnTo>
                    <a:pt x="1" y="33"/>
                  </a:lnTo>
                  <a:lnTo>
                    <a:pt x="1" y="32"/>
                  </a:lnTo>
                  <a:lnTo>
                    <a:pt x="1" y="32"/>
                  </a:lnTo>
                  <a:lnTo>
                    <a:pt x="1" y="31"/>
                  </a:lnTo>
                  <a:lnTo>
                    <a:pt x="1" y="28"/>
                  </a:lnTo>
                  <a:lnTo>
                    <a:pt x="1" y="28"/>
                  </a:lnTo>
                  <a:lnTo>
                    <a:pt x="1" y="28"/>
                  </a:lnTo>
                  <a:lnTo>
                    <a:pt x="1" y="27"/>
                  </a:lnTo>
                  <a:lnTo>
                    <a:pt x="1" y="27"/>
                  </a:lnTo>
                  <a:lnTo>
                    <a:pt x="1" y="25"/>
                  </a:lnTo>
                  <a:lnTo>
                    <a:pt x="1" y="22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2" y="15"/>
                  </a:lnTo>
                  <a:lnTo>
                    <a:pt x="2" y="15"/>
                  </a:lnTo>
                  <a:lnTo>
                    <a:pt x="2" y="14"/>
                  </a:lnTo>
                  <a:lnTo>
                    <a:pt x="2" y="13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9"/>
                  </a:lnTo>
                  <a:lnTo>
                    <a:pt x="2" y="8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5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7"/>
                  </a:lnTo>
                  <a:lnTo>
                    <a:pt x="4" y="7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3"/>
                  </a:lnTo>
                  <a:lnTo>
                    <a:pt x="4" y="15"/>
                  </a:lnTo>
                  <a:lnTo>
                    <a:pt x="4" y="15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4" y="17"/>
                  </a:lnTo>
                  <a:lnTo>
                    <a:pt x="4" y="18"/>
                  </a:lnTo>
                  <a:lnTo>
                    <a:pt x="5" y="21"/>
                  </a:lnTo>
                  <a:lnTo>
                    <a:pt x="5" y="21"/>
                  </a:lnTo>
                  <a:lnTo>
                    <a:pt x="5" y="21"/>
                  </a:lnTo>
                  <a:lnTo>
                    <a:pt x="5" y="21"/>
                  </a:lnTo>
                  <a:lnTo>
                    <a:pt x="5" y="22"/>
                  </a:lnTo>
                  <a:lnTo>
                    <a:pt x="5" y="23"/>
                  </a:lnTo>
                  <a:lnTo>
                    <a:pt x="5" y="23"/>
                  </a:lnTo>
                  <a:lnTo>
                    <a:pt x="5" y="23"/>
                  </a:lnTo>
                  <a:lnTo>
                    <a:pt x="5" y="24"/>
                  </a:lnTo>
                  <a:lnTo>
                    <a:pt x="5" y="24"/>
                  </a:lnTo>
                  <a:lnTo>
                    <a:pt x="5" y="26"/>
                  </a:lnTo>
                  <a:lnTo>
                    <a:pt x="5" y="26"/>
                  </a:lnTo>
                  <a:lnTo>
                    <a:pt x="5" y="26"/>
                  </a:lnTo>
                  <a:lnTo>
                    <a:pt x="5" y="26"/>
                  </a:lnTo>
                  <a:lnTo>
                    <a:pt x="5" y="27"/>
                  </a:lnTo>
                  <a:lnTo>
                    <a:pt x="5" y="27"/>
                  </a:lnTo>
                  <a:lnTo>
                    <a:pt x="5" y="28"/>
                  </a:lnTo>
                  <a:lnTo>
                    <a:pt x="5" y="28"/>
                  </a:lnTo>
                  <a:lnTo>
                    <a:pt x="5" y="28"/>
                  </a:lnTo>
                  <a:lnTo>
                    <a:pt x="5" y="28"/>
                  </a:lnTo>
                  <a:lnTo>
                    <a:pt x="5" y="29"/>
                  </a:lnTo>
                  <a:lnTo>
                    <a:pt x="5" y="29"/>
                  </a:lnTo>
                  <a:lnTo>
                    <a:pt x="5" y="29"/>
                  </a:lnTo>
                  <a:lnTo>
                    <a:pt x="5" y="30"/>
                  </a:lnTo>
                  <a:lnTo>
                    <a:pt x="5" y="30"/>
                  </a:lnTo>
                  <a:lnTo>
                    <a:pt x="5" y="30"/>
                  </a:lnTo>
                  <a:lnTo>
                    <a:pt x="5" y="30"/>
                  </a:lnTo>
                  <a:lnTo>
                    <a:pt x="5" y="30"/>
                  </a:lnTo>
                  <a:lnTo>
                    <a:pt x="5" y="31"/>
                  </a:lnTo>
                  <a:lnTo>
                    <a:pt x="5" y="31"/>
                  </a:lnTo>
                  <a:lnTo>
                    <a:pt x="5" y="31"/>
                  </a:lnTo>
                  <a:lnTo>
                    <a:pt x="5" y="31"/>
                  </a:lnTo>
                  <a:lnTo>
                    <a:pt x="5" y="31"/>
                  </a:lnTo>
                  <a:lnTo>
                    <a:pt x="5" y="31"/>
                  </a:lnTo>
                  <a:lnTo>
                    <a:pt x="5" y="31"/>
                  </a:lnTo>
                  <a:lnTo>
                    <a:pt x="5" y="31"/>
                  </a:lnTo>
                  <a:lnTo>
                    <a:pt x="6" y="32"/>
                  </a:lnTo>
                  <a:lnTo>
                    <a:pt x="6" y="32"/>
                  </a:lnTo>
                  <a:lnTo>
                    <a:pt x="6" y="32"/>
                  </a:lnTo>
                  <a:lnTo>
                    <a:pt x="6" y="32"/>
                  </a:lnTo>
                  <a:lnTo>
                    <a:pt x="6" y="32"/>
                  </a:lnTo>
                  <a:lnTo>
                    <a:pt x="6" y="32"/>
                  </a:lnTo>
                  <a:lnTo>
                    <a:pt x="6" y="32"/>
                  </a:lnTo>
                  <a:lnTo>
                    <a:pt x="6" y="32"/>
                  </a:lnTo>
                  <a:lnTo>
                    <a:pt x="6" y="32"/>
                  </a:lnTo>
                  <a:lnTo>
                    <a:pt x="6" y="32"/>
                  </a:lnTo>
                  <a:lnTo>
                    <a:pt x="6" y="32"/>
                  </a:lnTo>
                  <a:lnTo>
                    <a:pt x="6" y="32"/>
                  </a:lnTo>
                  <a:lnTo>
                    <a:pt x="6" y="32"/>
                  </a:lnTo>
                  <a:lnTo>
                    <a:pt x="6" y="32"/>
                  </a:lnTo>
                  <a:lnTo>
                    <a:pt x="6" y="32"/>
                  </a:lnTo>
                  <a:lnTo>
                    <a:pt x="6" y="32"/>
                  </a:lnTo>
                  <a:lnTo>
                    <a:pt x="6" y="33"/>
                  </a:lnTo>
                  <a:lnTo>
                    <a:pt x="6" y="33"/>
                  </a:lnTo>
                  <a:lnTo>
                    <a:pt x="6" y="33"/>
                  </a:lnTo>
                  <a:lnTo>
                    <a:pt x="6" y="33"/>
                  </a:lnTo>
                  <a:lnTo>
                    <a:pt x="6" y="33"/>
                  </a:lnTo>
                  <a:lnTo>
                    <a:pt x="6" y="33"/>
                  </a:lnTo>
                  <a:lnTo>
                    <a:pt x="6" y="33"/>
                  </a:lnTo>
                  <a:lnTo>
                    <a:pt x="6" y="33"/>
                  </a:lnTo>
                  <a:lnTo>
                    <a:pt x="6" y="33"/>
                  </a:lnTo>
                  <a:lnTo>
                    <a:pt x="6" y="33"/>
                  </a:lnTo>
                  <a:lnTo>
                    <a:pt x="6" y="33"/>
                  </a:lnTo>
                  <a:lnTo>
                    <a:pt x="6" y="33"/>
                  </a:lnTo>
                  <a:lnTo>
                    <a:pt x="6" y="33"/>
                  </a:lnTo>
                  <a:lnTo>
                    <a:pt x="6" y="33"/>
                  </a:lnTo>
                  <a:lnTo>
                    <a:pt x="6" y="33"/>
                  </a:lnTo>
                  <a:lnTo>
                    <a:pt x="6" y="33"/>
                  </a:lnTo>
                  <a:lnTo>
                    <a:pt x="6" y="33"/>
                  </a:lnTo>
                  <a:lnTo>
                    <a:pt x="6" y="33"/>
                  </a:lnTo>
                  <a:lnTo>
                    <a:pt x="6" y="33"/>
                  </a:lnTo>
                  <a:lnTo>
                    <a:pt x="6" y="33"/>
                  </a:lnTo>
                  <a:lnTo>
                    <a:pt x="6" y="33"/>
                  </a:lnTo>
                  <a:lnTo>
                    <a:pt x="6" y="33"/>
                  </a:lnTo>
                  <a:lnTo>
                    <a:pt x="6" y="33"/>
                  </a:lnTo>
                  <a:lnTo>
                    <a:pt x="6" y="32"/>
                  </a:lnTo>
                  <a:lnTo>
                    <a:pt x="6" y="32"/>
                  </a:lnTo>
                  <a:lnTo>
                    <a:pt x="6" y="32"/>
                  </a:lnTo>
                  <a:lnTo>
                    <a:pt x="6" y="32"/>
                  </a:lnTo>
                  <a:lnTo>
                    <a:pt x="6" y="32"/>
                  </a:lnTo>
                  <a:lnTo>
                    <a:pt x="6" y="32"/>
                  </a:lnTo>
                  <a:lnTo>
                    <a:pt x="6" y="32"/>
                  </a:lnTo>
                  <a:lnTo>
                    <a:pt x="6" y="32"/>
                  </a:lnTo>
                  <a:lnTo>
                    <a:pt x="6" y="32"/>
                  </a:lnTo>
                  <a:lnTo>
                    <a:pt x="6" y="32"/>
                  </a:lnTo>
                  <a:lnTo>
                    <a:pt x="6" y="32"/>
                  </a:lnTo>
                  <a:lnTo>
                    <a:pt x="6" y="32"/>
                  </a:lnTo>
                  <a:lnTo>
                    <a:pt x="6" y="32"/>
                  </a:lnTo>
                  <a:lnTo>
                    <a:pt x="6" y="32"/>
                  </a:lnTo>
                  <a:lnTo>
                    <a:pt x="6" y="32"/>
                  </a:lnTo>
                  <a:lnTo>
                    <a:pt x="6" y="32"/>
                  </a:lnTo>
                  <a:lnTo>
                    <a:pt x="6" y="32"/>
                  </a:lnTo>
                  <a:lnTo>
                    <a:pt x="6" y="32"/>
                  </a:lnTo>
                  <a:lnTo>
                    <a:pt x="6" y="31"/>
                  </a:lnTo>
                  <a:lnTo>
                    <a:pt x="6" y="31"/>
                  </a:lnTo>
                  <a:lnTo>
                    <a:pt x="6" y="31"/>
                  </a:lnTo>
                  <a:lnTo>
                    <a:pt x="6" y="31"/>
                  </a:lnTo>
                  <a:lnTo>
                    <a:pt x="6" y="31"/>
                  </a:lnTo>
                  <a:lnTo>
                    <a:pt x="6" y="31"/>
                  </a:lnTo>
                  <a:lnTo>
                    <a:pt x="6" y="31"/>
                  </a:lnTo>
                  <a:lnTo>
                    <a:pt x="6" y="31"/>
                  </a:lnTo>
                  <a:lnTo>
                    <a:pt x="6" y="30"/>
                  </a:lnTo>
                  <a:lnTo>
                    <a:pt x="6" y="30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6" y="28"/>
                  </a:lnTo>
                  <a:lnTo>
                    <a:pt x="6" y="26"/>
                  </a:lnTo>
                  <a:lnTo>
                    <a:pt x="6" y="26"/>
                  </a:lnTo>
                  <a:lnTo>
                    <a:pt x="7" y="26"/>
                  </a:lnTo>
                  <a:lnTo>
                    <a:pt x="7" y="26"/>
                  </a:lnTo>
                  <a:lnTo>
                    <a:pt x="7" y="25"/>
                  </a:lnTo>
                  <a:lnTo>
                    <a:pt x="7" y="24"/>
                  </a:lnTo>
                  <a:lnTo>
                    <a:pt x="7" y="22"/>
                  </a:lnTo>
                  <a:lnTo>
                    <a:pt x="7" y="22"/>
                  </a:lnTo>
                  <a:lnTo>
                    <a:pt x="7" y="22"/>
                  </a:lnTo>
                  <a:lnTo>
                    <a:pt x="7" y="21"/>
                  </a:lnTo>
                  <a:lnTo>
                    <a:pt x="7" y="21"/>
                  </a:lnTo>
                  <a:lnTo>
                    <a:pt x="7" y="20"/>
                  </a:lnTo>
                  <a:lnTo>
                    <a:pt x="7" y="17"/>
                  </a:lnTo>
                  <a:lnTo>
                    <a:pt x="7" y="17"/>
                  </a:lnTo>
                  <a:lnTo>
                    <a:pt x="7" y="17"/>
                  </a:lnTo>
                  <a:lnTo>
                    <a:pt x="7" y="17"/>
                  </a:lnTo>
                  <a:lnTo>
                    <a:pt x="7" y="16"/>
                  </a:lnTo>
                  <a:lnTo>
                    <a:pt x="7" y="15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8" y="11"/>
                  </a:lnTo>
                  <a:lnTo>
                    <a:pt x="8" y="11"/>
                  </a:lnTo>
                  <a:lnTo>
                    <a:pt x="8" y="11"/>
                  </a:lnTo>
                  <a:lnTo>
                    <a:pt x="8" y="10"/>
                  </a:lnTo>
                  <a:lnTo>
                    <a:pt x="8" y="10"/>
                  </a:lnTo>
                  <a:lnTo>
                    <a:pt x="8" y="10"/>
                  </a:lnTo>
                  <a:lnTo>
                    <a:pt x="8" y="9"/>
                  </a:lnTo>
                  <a:lnTo>
                    <a:pt x="8" y="9"/>
                  </a:lnTo>
                  <a:lnTo>
                    <a:pt x="8" y="9"/>
                  </a:lnTo>
                  <a:lnTo>
                    <a:pt x="8" y="8"/>
                  </a:lnTo>
                  <a:lnTo>
                    <a:pt x="8" y="8"/>
                  </a:lnTo>
                  <a:lnTo>
                    <a:pt x="8" y="7"/>
                  </a:lnTo>
                  <a:lnTo>
                    <a:pt x="8" y="7"/>
                  </a:lnTo>
                  <a:lnTo>
                    <a:pt x="8" y="7"/>
                  </a:lnTo>
                  <a:lnTo>
                    <a:pt x="8" y="7"/>
                  </a:lnTo>
                  <a:lnTo>
                    <a:pt x="8" y="7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5"/>
                  </a:lnTo>
                  <a:lnTo>
                    <a:pt x="8" y="5"/>
                  </a:lnTo>
                  <a:lnTo>
                    <a:pt x="8" y="5"/>
                  </a:lnTo>
                  <a:lnTo>
                    <a:pt x="8" y="5"/>
                  </a:lnTo>
                  <a:lnTo>
                    <a:pt x="8" y="5"/>
                  </a:lnTo>
                  <a:lnTo>
                    <a:pt x="8" y="5"/>
                  </a:lnTo>
                  <a:lnTo>
                    <a:pt x="8" y="5"/>
                  </a:lnTo>
                  <a:lnTo>
                    <a:pt x="8" y="5"/>
                  </a:lnTo>
                  <a:lnTo>
                    <a:pt x="8" y="5"/>
                  </a:lnTo>
                  <a:lnTo>
                    <a:pt x="8" y="5"/>
                  </a:lnTo>
                  <a:lnTo>
                    <a:pt x="8" y="5"/>
                  </a:lnTo>
                  <a:lnTo>
                    <a:pt x="8" y="5"/>
                  </a:lnTo>
                  <a:lnTo>
                    <a:pt x="8" y="5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6"/>
                  </a:lnTo>
                  <a:lnTo>
                    <a:pt x="9" y="6"/>
                  </a:lnTo>
                  <a:lnTo>
                    <a:pt x="9" y="6"/>
                  </a:lnTo>
                  <a:lnTo>
                    <a:pt x="9" y="6"/>
                  </a:lnTo>
                  <a:lnTo>
                    <a:pt x="9" y="6"/>
                  </a:lnTo>
                  <a:lnTo>
                    <a:pt x="9" y="6"/>
                  </a:lnTo>
                  <a:lnTo>
                    <a:pt x="9" y="7"/>
                  </a:lnTo>
                  <a:lnTo>
                    <a:pt x="9" y="7"/>
                  </a:lnTo>
                  <a:lnTo>
                    <a:pt x="9" y="7"/>
                  </a:lnTo>
                  <a:lnTo>
                    <a:pt x="9" y="7"/>
                  </a:lnTo>
                  <a:lnTo>
                    <a:pt x="9" y="8"/>
                  </a:lnTo>
                  <a:lnTo>
                    <a:pt x="9" y="8"/>
                  </a:lnTo>
                  <a:lnTo>
                    <a:pt x="9" y="9"/>
                  </a:lnTo>
                  <a:lnTo>
                    <a:pt x="9" y="9"/>
                  </a:lnTo>
                  <a:lnTo>
                    <a:pt x="9" y="9"/>
                  </a:lnTo>
                  <a:lnTo>
                    <a:pt x="9" y="9"/>
                  </a:lnTo>
                  <a:lnTo>
                    <a:pt x="9" y="10"/>
                  </a:lnTo>
                  <a:lnTo>
                    <a:pt x="10" y="12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7"/>
                  </a:lnTo>
                  <a:lnTo>
                    <a:pt x="10" y="18"/>
                  </a:lnTo>
                  <a:lnTo>
                    <a:pt x="10" y="20"/>
                  </a:lnTo>
                  <a:lnTo>
                    <a:pt x="10" y="20"/>
                  </a:lnTo>
                  <a:lnTo>
                    <a:pt x="10" y="20"/>
                  </a:lnTo>
                  <a:lnTo>
                    <a:pt x="10" y="20"/>
                  </a:lnTo>
                  <a:lnTo>
                    <a:pt x="10" y="21"/>
                  </a:lnTo>
                  <a:lnTo>
                    <a:pt x="10" y="22"/>
                  </a:lnTo>
                  <a:lnTo>
                    <a:pt x="10" y="24"/>
                  </a:lnTo>
                  <a:lnTo>
                    <a:pt x="10" y="24"/>
                  </a:lnTo>
                  <a:lnTo>
                    <a:pt x="10" y="24"/>
                  </a:lnTo>
                  <a:lnTo>
                    <a:pt x="10" y="24"/>
                  </a:lnTo>
                  <a:lnTo>
                    <a:pt x="10" y="24"/>
                  </a:lnTo>
                  <a:lnTo>
                    <a:pt x="10" y="25"/>
                  </a:lnTo>
                  <a:lnTo>
                    <a:pt x="10" y="25"/>
                  </a:lnTo>
                  <a:lnTo>
                    <a:pt x="10" y="25"/>
                  </a:lnTo>
                  <a:lnTo>
                    <a:pt x="11" y="26"/>
                  </a:lnTo>
                  <a:lnTo>
                    <a:pt x="11" y="26"/>
                  </a:lnTo>
                  <a:lnTo>
                    <a:pt x="11" y="27"/>
                  </a:lnTo>
                  <a:lnTo>
                    <a:pt x="11" y="27"/>
                  </a:lnTo>
                  <a:lnTo>
                    <a:pt x="11" y="27"/>
                  </a:lnTo>
                  <a:lnTo>
                    <a:pt x="11" y="27"/>
                  </a:lnTo>
                  <a:lnTo>
                    <a:pt x="11" y="27"/>
                  </a:lnTo>
                  <a:lnTo>
                    <a:pt x="11" y="27"/>
                  </a:lnTo>
                  <a:lnTo>
                    <a:pt x="11" y="27"/>
                  </a:lnTo>
                  <a:lnTo>
                    <a:pt x="11" y="27"/>
                  </a:lnTo>
                  <a:lnTo>
                    <a:pt x="11" y="27"/>
                  </a:lnTo>
                  <a:lnTo>
                    <a:pt x="11" y="27"/>
                  </a:lnTo>
                  <a:lnTo>
                    <a:pt x="11" y="27"/>
                  </a:lnTo>
                  <a:lnTo>
                    <a:pt x="11" y="28"/>
                  </a:lnTo>
                  <a:lnTo>
                    <a:pt x="11" y="28"/>
                  </a:lnTo>
                  <a:lnTo>
                    <a:pt x="11" y="28"/>
                  </a:lnTo>
                  <a:lnTo>
                    <a:pt x="11" y="28"/>
                  </a:lnTo>
                  <a:lnTo>
                    <a:pt x="11" y="28"/>
                  </a:lnTo>
                  <a:lnTo>
                    <a:pt x="11" y="28"/>
                  </a:lnTo>
                  <a:lnTo>
                    <a:pt x="11" y="28"/>
                  </a:lnTo>
                  <a:lnTo>
                    <a:pt x="11" y="28"/>
                  </a:lnTo>
                  <a:lnTo>
                    <a:pt x="11" y="28"/>
                  </a:lnTo>
                  <a:lnTo>
                    <a:pt x="11" y="28"/>
                  </a:lnTo>
                  <a:lnTo>
                    <a:pt x="11" y="28"/>
                  </a:lnTo>
                  <a:lnTo>
                    <a:pt x="11" y="28"/>
                  </a:lnTo>
                  <a:lnTo>
                    <a:pt x="11" y="28"/>
                  </a:lnTo>
                  <a:lnTo>
                    <a:pt x="11" y="28"/>
                  </a:lnTo>
                  <a:lnTo>
                    <a:pt x="11" y="29"/>
                  </a:lnTo>
                  <a:lnTo>
                    <a:pt x="11" y="29"/>
                  </a:lnTo>
                  <a:lnTo>
                    <a:pt x="11" y="29"/>
                  </a:lnTo>
                  <a:lnTo>
                    <a:pt x="11" y="29"/>
                  </a:lnTo>
                  <a:lnTo>
                    <a:pt x="11" y="29"/>
                  </a:lnTo>
                  <a:lnTo>
                    <a:pt x="11" y="29"/>
                  </a:lnTo>
                  <a:lnTo>
                    <a:pt x="11" y="29"/>
                  </a:lnTo>
                  <a:lnTo>
                    <a:pt x="11" y="29"/>
                  </a:lnTo>
                  <a:lnTo>
                    <a:pt x="11" y="29"/>
                  </a:lnTo>
                  <a:lnTo>
                    <a:pt x="11" y="29"/>
                  </a:lnTo>
                  <a:lnTo>
                    <a:pt x="11" y="29"/>
                  </a:lnTo>
                  <a:lnTo>
                    <a:pt x="11" y="29"/>
                  </a:lnTo>
                  <a:lnTo>
                    <a:pt x="11" y="29"/>
                  </a:lnTo>
                  <a:lnTo>
                    <a:pt x="11" y="29"/>
                  </a:lnTo>
                  <a:lnTo>
                    <a:pt x="11" y="29"/>
                  </a:lnTo>
                  <a:lnTo>
                    <a:pt x="11" y="29"/>
                  </a:lnTo>
                  <a:lnTo>
                    <a:pt x="11" y="29"/>
                  </a:lnTo>
                  <a:lnTo>
                    <a:pt x="11" y="29"/>
                  </a:lnTo>
                  <a:lnTo>
                    <a:pt x="11" y="29"/>
                  </a:lnTo>
                  <a:lnTo>
                    <a:pt x="11" y="29"/>
                  </a:lnTo>
                  <a:lnTo>
                    <a:pt x="11" y="29"/>
                  </a:lnTo>
                  <a:lnTo>
                    <a:pt x="11" y="29"/>
                  </a:lnTo>
                  <a:lnTo>
                    <a:pt x="11" y="29"/>
                  </a:lnTo>
                  <a:lnTo>
                    <a:pt x="11" y="29"/>
                  </a:lnTo>
                  <a:lnTo>
                    <a:pt x="11" y="29"/>
                  </a:lnTo>
                  <a:lnTo>
                    <a:pt x="11" y="29"/>
                  </a:lnTo>
                  <a:lnTo>
                    <a:pt x="11" y="29"/>
                  </a:lnTo>
                  <a:lnTo>
                    <a:pt x="11" y="29"/>
                  </a:lnTo>
                  <a:lnTo>
                    <a:pt x="11" y="29"/>
                  </a:lnTo>
                  <a:lnTo>
                    <a:pt x="11" y="29"/>
                  </a:lnTo>
                  <a:lnTo>
                    <a:pt x="11" y="29"/>
                  </a:lnTo>
                  <a:lnTo>
                    <a:pt x="11" y="29"/>
                  </a:lnTo>
                  <a:lnTo>
                    <a:pt x="11" y="29"/>
                  </a:lnTo>
                </a:path>
              </a:pathLst>
            </a:custGeom>
            <a:noFill/>
            <a:ln w="3175" cap="sq">
              <a:solidFill>
                <a:srgbClr val="008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32" name="Freeform 165"/>
            <p:cNvSpPr>
              <a:spLocks/>
            </p:cNvSpPr>
            <p:nvPr/>
          </p:nvSpPr>
          <p:spPr bwMode="auto">
            <a:xfrm>
              <a:off x="2234853" y="3758754"/>
              <a:ext cx="19050" cy="34925"/>
            </a:xfrm>
            <a:custGeom>
              <a:avLst/>
              <a:gdLst/>
              <a:ahLst/>
              <a:cxnLst>
                <a:cxn ang="0">
                  <a:pos x="0" y="22"/>
                </a:cxn>
                <a:cxn ang="0">
                  <a:pos x="1" y="21"/>
                </a:cxn>
                <a:cxn ang="0">
                  <a:pos x="1" y="20"/>
                </a:cxn>
                <a:cxn ang="0">
                  <a:pos x="1" y="17"/>
                </a:cxn>
                <a:cxn ang="0">
                  <a:pos x="2" y="10"/>
                </a:cxn>
                <a:cxn ang="0">
                  <a:pos x="2" y="7"/>
                </a:cxn>
                <a:cxn ang="0">
                  <a:pos x="3" y="3"/>
                </a:cxn>
                <a:cxn ang="0">
                  <a:pos x="3" y="2"/>
                </a:cxn>
                <a:cxn ang="0">
                  <a:pos x="3" y="1"/>
                </a:cxn>
                <a:cxn ang="0">
                  <a:pos x="3" y="1"/>
                </a:cxn>
                <a:cxn ang="0">
                  <a:pos x="3" y="0"/>
                </a:cxn>
                <a:cxn ang="0">
                  <a:pos x="3" y="0"/>
                </a:cxn>
                <a:cxn ang="0">
                  <a:pos x="3" y="0"/>
                </a:cxn>
                <a:cxn ang="0">
                  <a:pos x="3" y="1"/>
                </a:cxn>
                <a:cxn ang="0">
                  <a:pos x="3" y="1"/>
                </a:cxn>
                <a:cxn ang="0">
                  <a:pos x="3" y="1"/>
                </a:cxn>
                <a:cxn ang="0">
                  <a:pos x="4" y="3"/>
                </a:cxn>
                <a:cxn ang="0">
                  <a:pos x="4" y="4"/>
                </a:cxn>
                <a:cxn ang="0">
                  <a:pos x="4" y="9"/>
                </a:cxn>
                <a:cxn ang="0">
                  <a:pos x="5" y="12"/>
                </a:cxn>
                <a:cxn ang="0">
                  <a:pos x="5" y="15"/>
                </a:cxn>
                <a:cxn ang="0">
                  <a:pos x="5" y="16"/>
                </a:cxn>
                <a:cxn ang="0">
                  <a:pos x="5" y="18"/>
                </a:cxn>
                <a:cxn ang="0">
                  <a:pos x="6" y="18"/>
                </a:cxn>
                <a:cxn ang="0">
                  <a:pos x="6" y="19"/>
                </a:cxn>
                <a:cxn ang="0">
                  <a:pos x="6" y="19"/>
                </a:cxn>
                <a:cxn ang="0">
                  <a:pos x="6" y="19"/>
                </a:cxn>
                <a:cxn ang="0">
                  <a:pos x="6" y="19"/>
                </a:cxn>
                <a:cxn ang="0">
                  <a:pos x="6" y="19"/>
                </a:cxn>
                <a:cxn ang="0">
                  <a:pos x="6" y="19"/>
                </a:cxn>
                <a:cxn ang="0">
                  <a:pos x="6" y="18"/>
                </a:cxn>
                <a:cxn ang="0">
                  <a:pos x="6" y="18"/>
                </a:cxn>
                <a:cxn ang="0">
                  <a:pos x="7" y="17"/>
                </a:cxn>
                <a:cxn ang="0">
                  <a:pos x="7" y="14"/>
                </a:cxn>
                <a:cxn ang="0">
                  <a:pos x="7" y="10"/>
                </a:cxn>
                <a:cxn ang="0">
                  <a:pos x="8" y="7"/>
                </a:cxn>
                <a:cxn ang="0">
                  <a:pos x="8" y="5"/>
                </a:cxn>
                <a:cxn ang="0">
                  <a:pos x="8" y="4"/>
                </a:cxn>
                <a:cxn ang="0">
                  <a:pos x="8" y="4"/>
                </a:cxn>
                <a:cxn ang="0">
                  <a:pos x="8" y="3"/>
                </a:cxn>
                <a:cxn ang="0">
                  <a:pos x="9" y="3"/>
                </a:cxn>
                <a:cxn ang="0">
                  <a:pos x="9" y="3"/>
                </a:cxn>
                <a:cxn ang="0">
                  <a:pos x="9" y="3"/>
                </a:cxn>
                <a:cxn ang="0">
                  <a:pos x="9" y="3"/>
                </a:cxn>
                <a:cxn ang="0">
                  <a:pos x="9" y="3"/>
                </a:cxn>
                <a:cxn ang="0">
                  <a:pos x="9" y="4"/>
                </a:cxn>
                <a:cxn ang="0">
                  <a:pos x="9" y="4"/>
                </a:cxn>
                <a:cxn ang="0">
                  <a:pos x="9" y="5"/>
                </a:cxn>
                <a:cxn ang="0">
                  <a:pos x="10" y="10"/>
                </a:cxn>
                <a:cxn ang="0">
                  <a:pos x="10" y="12"/>
                </a:cxn>
                <a:cxn ang="0">
                  <a:pos x="11" y="15"/>
                </a:cxn>
                <a:cxn ang="0">
                  <a:pos x="11" y="16"/>
                </a:cxn>
                <a:cxn ang="0">
                  <a:pos x="11" y="16"/>
                </a:cxn>
                <a:cxn ang="0">
                  <a:pos x="11" y="16"/>
                </a:cxn>
                <a:cxn ang="0">
                  <a:pos x="11" y="16"/>
                </a:cxn>
                <a:cxn ang="0">
                  <a:pos x="11" y="16"/>
                </a:cxn>
                <a:cxn ang="0">
                  <a:pos x="11" y="16"/>
                </a:cxn>
                <a:cxn ang="0">
                  <a:pos x="11" y="16"/>
                </a:cxn>
                <a:cxn ang="0">
                  <a:pos x="12" y="16"/>
                </a:cxn>
                <a:cxn ang="0">
                  <a:pos x="12" y="16"/>
                </a:cxn>
                <a:cxn ang="0">
                  <a:pos x="12" y="16"/>
                </a:cxn>
                <a:cxn ang="0">
                  <a:pos x="12" y="15"/>
                </a:cxn>
              </a:cxnLst>
              <a:rect l="0" t="0" r="r" b="b"/>
              <a:pathLst>
                <a:path w="12" h="22">
                  <a:moveTo>
                    <a:pt x="0" y="22"/>
                  </a:moveTo>
                  <a:lnTo>
                    <a:pt x="0" y="22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0" y="21"/>
                  </a:lnTo>
                  <a:lnTo>
                    <a:pt x="1" y="21"/>
                  </a:lnTo>
                  <a:lnTo>
                    <a:pt x="1" y="21"/>
                  </a:lnTo>
                  <a:lnTo>
                    <a:pt x="1" y="21"/>
                  </a:lnTo>
                  <a:lnTo>
                    <a:pt x="1" y="21"/>
                  </a:lnTo>
                  <a:lnTo>
                    <a:pt x="1" y="21"/>
                  </a:lnTo>
                  <a:lnTo>
                    <a:pt x="1" y="21"/>
                  </a:lnTo>
                  <a:lnTo>
                    <a:pt x="1" y="21"/>
                  </a:lnTo>
                  <a:lnTo>
                    <a:pt x="1" y="21"/>
                  </a:lnTo>
                  <a:lnTo>
                    <a:pt x="1" y="21"/>
                  </a:lnTo>
                  <a:lnTo>
                    <a:pt x="1" y="21"/>
                  </a:lnTo>
                  <a:lnTo>
                    <a:pt x="1" y="20"/>
                  </a:lnTo>
                  <a:lnTo>
                    <a:pt x="1" y="20"/>
                  </a:lnTo>
                  <a:lnTo>
                    <a:pt x="1" y="20"/>
                  </a:lnTo>
                  <a:lnTo>
                    <a:pt x="1" y="20"/>
                  </a:lnTo>
                  <a:lnTo>
                    <a:pt x="1" y="20"/>
                  </a:lnTo>
                  <a:lnTo>
                    <a:pt x="1" y="20"/>
                  </a:lnTo>
                  <a:lnTo>
                    <a:pt x="1" y="19"/>
                  </a:lnTo>
                  <a:lnTo>
                    <a:pt x="1" y="19"/>
                  </a:lnTo>
                  <a:lnTo>
                    <a:pt x="1" y="18"/>
                  </a:lnTo>
                  <a:lnTo>
                    <a:pt x="1" y="17"/>
                  </a:lnTo>
                  <a:lnTo>
                    <a:pt x="1" y="17"/>
                  </a:lnTo>
                  <a:lnTo>
                    <a:pt x="1" y="17"/>
                  </a:lnTo>
                  <a:lnTo>
                    <a:pt x="1" y="16"/>
                  </a:lnTo>
                  <a:lnTo>
                    <a:pt x="1" y="16"/>
                  </a:lnTo>
                  <a:lnTo>
                    <a:pt x="1" y="16"/>
                  </a:lnTo>
                  <a:lnTo>
                    <a:pt x="1" y="14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9"/>
                  </a:lnTo>
                  <a:lnTo>
                    <a:pt x="2" y="9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6"/>
                  </a:lnTo>
                  <a:lnTo>
                    <a:pt x="2" y="5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4" y="2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5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7"/>
                  </a:lnTo>
                  <a:lnTo>
                    <a:pt x="4" y="7"/>
                  </a:lnTo>
                  <a:lnTo>
                    <a:pt x="4" y="8"/>
                  </a:lnTo>
                  <a:lnTo>
                    <a:pt x="4" y="9"/>
                  </a:lnTo>
                  <a:lnTo>
                    <a:pt x="4" y="9"/>
                  </a:lnTo>
                  <a:lnTo>
                    <a:pt x="4" y="9"/>
                  </a:lnTo>
                  <a:lnTo>
                    <a:pt x="4" y="9"/>
                  </a:lnTo>
                  <a:lnTo>
                    <a:pt x="4" y="10"/>
                  </a:lnTo>
                  <a:lnTo>
                    <a:pt x="5" y="11"/>
                  </a:lnTo>
                  <a:lnTo>
                    <a:pt x="5" y="12"/>
                  </a:lnTo>
                  <a:lnTo>
                    <a:pt x="5" y="12"/>
                  </a:lnTo>
                  <a:lnTo>
                    <a:pt x="5" y="12"/>
                  </a:lnTo>
                  <a:lnTo>
                    <a:pt x="5" y="12"/>
                  </a:lnTo>
                  <a:lnTo>
                    <a:pt x="5" y="13"/>
                  </a:lnTo>
                  <a:lnTo>
                    <a:pt x="5" y="13"/>
                  </a:lnTo>
                  <a:lnTo>
                    <a:pt x="5" y="14"/>
                  </a:lnTo>
                  <a:lnTo>
                    <a:pt x="5" y="14"/>
                  </a:lnTo>
                  <a:lnTo>
                    <a:pt x="5" y="14"/>
                  </a:lnTo>
                  <a:lnTo>
                    <a:pt x="5" y="14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5" y="16"/>
                  </a:lnTo>
                  <a:lnTo>
                    <a:pt x="5" y="16"/>
                  </a:lnTo>
                  <a:lnTo>
                    <a:pt x="5" y="16"/>
                  </a:lnTo>
                  <a:lnTo>
                    <a:pt x="5" y="16"/>
                  </a:lnTo>
                  <a:lnTo>
                    <a:pt x="5" y="16"/>
                  </a:lnTo>
                  <a:lnTo>
                    <a:pt x="5" y="17"/>
                  </a:lnTo>
                  <a:lnTo>
                    <a:pt x="5" y="17"/>
                  </a:lnTo>
                  <a:lnTo>
                    <a:pt x="5" y="17"/>
                  </a:lnTo>
                  <a:lnTo>
                    <a:pt x="5" y="17"/>
                  </a:lnTo>
                  <a:lnTo>
                    <a:pt x="5" y="17"/>
                  </a:lnTo>
                  <a:lnTo>
                    <a:pt x="5" y="18"/>
                  </a:lnTo>
                  <a:lnTo>
                    <a:pt x="5" y="18"/>
                  </a:lnTo>
                  <a:lnTo>
                    <a:pt x="5" y="18"/>
                  </a:lnTo>
                  <a:lnTo>
                    <a:pt x="5" y="18"/>
                  </a:lnTo>
                  <a:lnTo>
                    <a:pt x="5" y="18"/>
                  </a:lnTo>
                  <a:lnTo>
                    <a:pt x="5" y="18"/>
                  </a:lnTo>
                  <a:lnTo>
                    <a:pt x="5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9"/>
                  </a:lnTo>
                  <a:lnTo>
                    <a:pt x="6" y="19"/>
                  </a:lnTo>
                  <a:lnTo>
                    <a:pt x="6" y="19"/>
                  </a:lnTo>
                  <a:lnTo>
                    <a:pt x="6" y="19"/>
                  </a:lnTo>
                  <a:lnTo>
                    <a:pt x="6" y="19"/>
                  </a:lnTo>
                  <a:lnTo>
                    <a:pt x="6" y="19"/>
                  </a:lnTo>
                  <a:lnTo>
                    <a:pt x="6" y="19"/>
                  </a:lnTo>
                  <a:lnTo>
                    <a:pt x="6" y="19"/>
                  </a:lnTo>
                  <a:lnTo>
                    <a:pt x="6" y="19"/>
                  </a:lnTo>
                  <a:lnTo>
                    <a:pt x="6" y="19"/>
                  </a:lnTo>
                  <a:lnTo>
                    <a:pt x="6" y="19"/>
                  </a:lnTo>
                  <a:lnTo>
                    <a:pt x="6" y="19"/>
                  </a:lnTo>
                  <a:lnTo>
                    <a:pt x="6" y="19"/>
                  </a:lnTo>
                  <a:lnTo>
                    <a:pt x="6" y="19"/>
                  </a:lnTo>
                  <a:lnTo>
                    <a:pt x="6" y="19"/>
                  </a:lnTo>
                  <a:lnTo>
                    <a:pt x="6" y="19"/>
                  </a:lnTo>
                  <a:lnTo>
                    <a:pt x="6" y="19"/>
                  </a:lnTo>
                  <a:lnTo>
                    <a:pt x="6" y="19"/>
                  </a:lnTo>
                  <a:lnTo>
                    <a:pt x="6" y="19"/>
                  </a:lnTo>
                  <a:lnTo>
                    <a:pt x="6" y="19"/>
                  </a:lnTo>
                  <a:lnTo>
                    <a:pt x="6" y="19"/>
                  </a:lnTo>
                  <a:lnTo>
                    <a:pt x="6" y="19"/>
                  </a:lnTo>
                  <a:lnTo>
                    <a:pt x="6" y="19"/>
                  </a:lnTo>
                  <a:lnTo>
                    <a:pt x="6" y="19"/>
                  </a:lnTo>
                  <a:lnTo>
                    <a:pt x="6" y="19"/>
                  </a:lnTo>
                  <a:lnTo>
                    <a:pt x="6" y="19"/>
                  </a:lnTo>
                  <a:lnTo>
                    <a:pt x="6" y="19"/>
                  </a:lnTo>
                  <a:lnTo>
                    <a:pt x="6" y="19"/>
                  </a:lnTo>
                  <a:lnTo>
                    <a:pt x="6" y="19"/>
                  </a:lnTo>
                  <a:lnTo>
                    <a:pt x="6" y="19"/>
                  </a:lnTo>
                  <a:lnTo>
                    <a:pt x="6" y="19"/>
                  </a:lnTo>
                  <a:lnTo>
                    <a:pt x="6" y="19"/>
                  </a:lnTo>
                  <a:lnTo>
                    <a:pt x="6" y="19"/>
                  </a:lnTo>
                  <a:lnTo>
                    <a:pt x="6" y="19"/>
                  </a:lnTo>
                  <a:lnTo>
                    <a:pt x="6" y="19"/>
                  </a:lnTo>
                  <a:lnTo>
                    <a:pt x="6" y="19"/>
                  </a:lnTo>
                  <a:lnTo>
                    <a:pt x="6" y="19"/>
                  </a:lnTo>
                  <a:lnTo>
                    <a:pt x="6" y="19"/>
                  </a:lnTo>
                  <a:lnTo>
                    <a:pt x="6" y="19"/>
                  </a:lnTo>
                  <a:lnTo>
                    <a:pt x="6" y="19"/>
                  </a:lnTo>
                  <a:lnTo>
                    <a:pt x="6" y="19"/>
                  </a:lnTo>
                  <a:lnTo>
                    <a:pt x="6" y="19"/>
                  </a:lnTo>
                  <a:lnTo>
                    <a:pt x="6" y="19"/>
                  </a:lnTo>
                  <a:lnTo>
                    <a:pt x="6" y="19"/>
                  </a:lnTo>
                  <a:lnTo>
                    <a:pt x="6" y="19"/>
                  </a:lnTo>
                  <a:lnTo>
                    <a:pt x="6" y="19"/>
                  </a:lnTo>
                  <a:lnTo>
                    <a:pt x="6" y="19"/>
                  </a:lnTo>
                  <a:lnTo>
                    <a:pt x="6" y="19"/>
                  </a:lnTo>
                  <a:lnTo>
                    <a:pt x="6" y="19"/>
                  </a:lnTo>
                  <a:lnTo>
                    <a:pt x="6" y="19"/>
                  </a:lnTo>
                  <a:lnTo>
                    <a:pt x="6" y="19"/>
                  </a:lnTo>
                  <a:lnTo>
                    <a:pt x="6" y="19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7"/>
                  </a:lnTo>
                  <a:lnTo>
                    <a:pt x="7" y="17"/>
                  </a:lnTo>
                  <a:lnTo>
                    <a:pt x="7" y="17"/>
                  </a:lnTo>
                  <a:lnTo>
                    <a:pt x="7" y="17"/>
                  </a:lnTo>
                  <a:lnTo>
                    <a:pt x="7" y="17"/>
                  </a:lnTo>
                  <a:lnTo>
                    <a:pt x="7" y="17"/>
                  </a:lnTo>
                  <a:lnTo>
                    <a:pt x="7" y="16"/>
                  </a:lnTo>
                  <a:lnTo>
                    <a:pt x="7" y="15"/>
                  </a:lnTo>
                  <a:lnTo>
                    <a:pt x="7" y="15"/>
                  </a:lnTo>
                  <a:lnTo>
                    <a:pt x="7" y="15"/>
                  </a:lnTo>
                  <a:lnTo>
                    <a:pt x="7" y="15"/>
                  </a:lnTo>
                  <a:lnTo>
                    <a:pt x="7" y="14"/>
                  </a:lnTo>
                  <a:lnTo>
                    <a:pt x="7" y="14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1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7" y="9"/>
                  </a:lnTo>
                  <a:lnTo>
                    <a:pt x="7" y="9"/>
                  </a:lnTo>
                  <a:lnTo>
                    <a:pt x="8" y="8"/>
                  </a:lnTo>
                  <a:lnTo>
                    <a:pt x="8" y="8"/>
                  </a:lnTo>
                  <a:lnTo>
                    <a:pt x="8" y="7"/>
                  </a:lnTo>
                  <a:lnTo>
                    <a:pt x="8" y="7"/>
                  </a:lnTo>
                  <a:lnTo>
                    <a:pt x="8" y="7"/>
                  </a:lnTo>
                  <a:lnTo>
                    <a:pt x="8" y="7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5"/>
                  </a:lnTo>
                  <a:lnTo>
                    <a:pt x="8" y="5"/>
                  </a:lnTo>
                  <a:lnTo>
                    <a:pt x="8" y="5"/>
                  </a:lnTo>
                  <a:lnTo>
                    <a:pt x="8" y="5"/>
                  </a:lnTo>
                  <a:lnTo>
                    <a:pt x="8" y="5"/>
                  </a:lnTo>
                  <a:lnTo>
                    <a:pt x="8" y="5"/>
                  </a:lnTo>
                  <a:lnTo>
                    <a:pt x="8" y="5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6"/>
                  </a:lnTo>
                  <a:lnTo>
                    <a:pt x="9" y="6"/>
                  </a:lnTo>
                  <a:lnTo>
                    <a:pt x="10" y="6"/>
                  </a:lnTo>
                  <a:lnTo>
                    <a:pt x="10" y="7"/>
                  </a:lnTo>
                  <a:lnTo>
                    <a:pt x="10" y="10"/>
                  </a:lnTo>
                  <a:lnTo>
                    <a:pt x="10" y="10"/>
                  </a:lnTo>
                  <a:lnTo>
                    <a:pt x="10" y="10"/>
                  </a:lnTo>
                  <a:lnTo>
                    <a:pt x="10" y="10"/>
                  </a:lnTo>
                  <a:lnTo>
                    <a:pt x="10" y="10"/>
                  </a:lnTo>
                  <a:lnTo>
                    <a:pt x="10" y="11"/>
                  </a:lnTo>
                  <a:lnTo>
                    <a:pt x="10" y="12"/>
                  </a:lnTo>
                  <a:lnTo>
                    <a:pt x="10" y="12"/>
                  </a:lnTo>
                  <a:lnTo>
                    <a:pt x="10" y="12"/>
                  </a:lnTo>
                  <a:lnTo>
                    <a:pt x="10" y="12"/>
                  </a:lnTo>
                  <a:lnTo>
                    <a:pt x="10" y="12"/>
                  </a:lnTo>
                  <a:lnTo>
                    <a:pt x="10" y="13"/>
                  </a:lnTo>
                  <a:lnTo>
                    <a:pt x="10" y="14"/>
                  </a:lnTo>
                  <a:lnTo>
                    <a:pt x="10" y="14"/>
                  </a:lnTo>
                  <a:lnTo>
                    <a:pt x="10" y="14"/>
                  </a:lnTo>
                  <a:lnTo>
                    <a:pt x="10" y="14"/>
                  </a:lnTo>
                  <a:lnTo>
                    <a:pt x="11" y="14"/>
                  </a:lnTo>
                  <a:lnTo>
                    <a:pt x="11" y="15"/>
                  </a:lnTo>
                  <a:lnTo>
                    <a:pt x="11" y="15"/>
                  </a:lnTo>
                  <a:lnTo>
                    <a:pt x="11" y="15"/>
                  </a:lnTo>
                  <a:lnTo>
                    <a:pt x="11" y="15"/>
                  </a:lnTo>
                  <a:lnTo>
                    <a:pt x="11" y="15"/>
                  </a:lnTo>
                  <a:lnTo>
                    <a:pt x="11" y="15"/>
                  </a:lnTo>
                  <a:lnTo>
                    <a:pt x="11" y="15"/>
                  </a:lnTo>
                  <a:lnTo>
                    <a:pt x="11" y="15"/>
                  </a:lnTo>
                  <a:lnTo>
                    <a:pt x="11" y="16"/>
                  </a:lnTo>
                  <a:lnTo>
                    <a:pt x="11" y="16"/>
                  </a:lnTo>
                  <a:lnTo>
                    <a:pt x="11" y="16"/>
                  </a:lnTo>
                  <a:lnTo>
                    <a:pt x="11" y="16"/>
                  </a:lnTo>
                  <a:lnTo>
                    <a:pt x="11" y="16"/>
                  </a:lnTo>
                  <a:lnTo>
                    <a:pt x="11" y="16"/>
                  </a:lnTo>
                  <a:lnTo>
                    <a:pt x="11" y="16"/>
                  </a:lnTo>
                  <a:lnTo>
                    <a:pt x="11" y="16"/>
                  </a:lnTo>
                  <a:lnTo>
                    <a:pt x="11" y="16"/>
                  </a:lnTo>
                  <a:lnTo>
                    <a:pt x="11" y="16"/>
                  </a:lnTo>
                  <a:lnTo>
                    <a:pt x="11" y="16"/>
                  </a:lnTo>
                  <a:lnTo>
                    <a:pt x="11" y="16"/>
                  </a:lnTo>
                  <a:lnTo>
                    <a:pt x="11" y="16"/>
                  </a:lnTo>
                  <a:lnTo>
                    <a:pt x="11" y="16"/>
                  </a:lnTo>
                  <a:lnTo>
                    <a:pt x="11" y="16"/>
                  </a:lnTo>
                  <a:lnTo>
                    <a:pt x="11" y="16"/>
                  </a:lnTo>
                  <a:lnTo>
                    <a:pt x="11" y="16"/>
                  </a:lnTo>
                  <a:lnTo>
                    <a:pt x="11" y="16"/>
                  </a:lnTo>
                  <a:lnTo>
                    <a:pt x="11" y="16"/>
                  </a:lnTo>
                  <a:lnTo>
                    <a:pt x="11" y="16"/>
                  </a:lnTo>
                  <a:lnTo>
                    <a:pt x="11" y="16"/>
                  </a:lnTo>
                  <a:lnTo>
                    <a:pt x="11" y="16"/>
                  </a:lnTo>
                  <a:lnTo>
                    <a:pt x="11" y="16"/>
                  </a:lnTo>
                  <a:lnTo>
                    <a:pt x="11" y="16"/>
                  </a:lnTo>
                  <a:lnTo>
                    <a:pt x="11" y="16"/>
                  </a:lnTo>
                  <a:lnTo>
                    <a:pt x="11" y="16"/>
                  </a:lnTo>
                  <a:lnTo>
                    <a:pt x="11" y="16"/>
                  </a:lnTo>
                  <a:lnTo>
                    <a:pt x="11" y="16"/>
                  </a:lnTo>
                  <a:lnTo>
                    <a:pt x="11" y="16"/>
                  </a:lnTo>
                  <a:lnTo>
                    <a:pt x="11" y="16"/>
                  </a:lnTo>
                  <a:lnTo>
                    <a:pt x="11" y="16"/>
                  </a:lnTo>
                  <a:lnTo>
                    <a:pt x="11" y="16"/>
                  </a:lnTo>
                  <a:lnTo>
                    <a:pt x="11" y="16"/>
                  </a:lnTo>
                  <a:lnTo>
                    <a:pt x="11" y="16"/>
                  </a:lnTo>
                  <a:lnTo>
                    <a:pt x="11" y="16"/>
                  </a:lnTo>
                  <a:lnTo>
                    <a:pt x="11" y="16"/>
                  </a:lnTo>
                  <a:lnTo>
                    <a:pt x="11" y="16"/>
                  </a:lnTo>
                  <a:lnTo>
                    <a:pt x="11" y="16"/>
                  </a:lnTo>
                  <a:lnTo>
                    <a:pt x="11" y="16"/>
                  </a:lnTo>
                  <a:lnTo>
                    <a:pt x="11" y="16"/>
                  </a:lnTo>
                  <a:lnTo>
                    <a:pt x="11" y="16"/>
                  </a:lnTo>
                  <a:lnTo>
                    <a:pt x="11" y="16"/>
                  </a:lnTo>
                  <a:lnTo>
                    <a:pt x="11" y="16"/>
                  </a:lnTo>
                  <a:lnTo>
                    <a:pt x="11" y="16"/>
                  </a:lnTo>
                  <a:lnTo>
                    <a:pt x="11" y="16"/>
                  </a:lnTo>
                  <a:lnTo>
                    <a:pt x="11" y="16"/>
                  </a:lnTo>
                  <a:lnTo>
                    <a:pt x="11" y="16"/>
                  </a:lnTo>
                  <a:lnTo>
                    <a:pt x="11" y="16"/>
                  </a:lnTo>
                  <a:lnTo>
                    <a:pt x="11" y="16"/>
                  </a:lnTo>
                  <a:lnTo>
                    <a:pt x="11" y="16"/>
                  </a:lnTo>
                  <a:lnTo>
                    <a:pt x="11" y="16"/>
                  </a:lnTo>
                  <a:lnTo>
                    <a:pt x="11" y="16"/>
                  </a:lnTo>
                  <a:lnTo>
                    <a:pt x="11" y="16"/>
                  </a:lnTo>
                  <a:lnTo>
                    <a:pt x="11" y="16"/>
                  </a:lnTo>
                  <a:lnTo>
                    <a:pt x="11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5"/>
                  </a:lnTo>
                  <a:lnTo>
                    <a:pt x="12" y="15"/>
                  </a:lnTo>
                  <a:lnTo>
                    <a:pt x="12" y="15"/>
                  </a:lnTo>
                  <a:lnTo>
                    <a:pt x="12" y="15"/>
                  </a:lnTo>
                  <a:lnTo>
                    <a:pt x="12" y="15"/>
                  </a:lnTo>
                  <a:lnTo>
                    <a:pt x="12" y="15"/>
                  </a:lnTo>
                </a:path>
              </a:pathLst>
            </a:custGeom>
            <a:noFill/>
            <a:ln w="3175" cap="sq">
              <a:solidFill>
                <a:srgbClr val="008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33" name="Freeform 166"/>
            <p:cNvSpPr>
              <a:spLocks/>
            </p:cNvSpPr>
            <p:nvPr/>
          </p:nvSpPr>
          <p:spPr bwMode="auto">
            <a:xfrm>
              <a:off x="2253903" y="3766691"/>
              <a:ext cx="20638" cy="15875"/>
            </a:xfrm>
            <a:custGeom>
              <a:avLst/>
              <a:gdLst/>
              <a:ahLst/>
              <a:cxnLst>
                <a:cxn ang="0">
                  <a:pos x="1" y="7"/>
                </a:cxn>
                <a:cxn ang="0">
                  <a:pos x="1" y="3"/>
                </a:cxn>
                <a:cxn ang="0">
                  <a:pos x="2" y="2"/>
                </a:cxn>
                <a:cxn ang="0">
                  <a:pos x="2" y="1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2" y="1"/>
                </a:cxn>
                <a:cxn ang="0">
                  <a:pos x="3" y="1"/>
                </a:cxn>
                <a:cxn ang="0">
                  <a:pos x="3" y="2"/>
                </a:cxn>
                <a:cxn ang="0">
                  <a:pos x="3" y="3"/>
                </a:cxn>
                <a:cxn ang="0">
                  <a:pos x="4" y="6"/>
                </a:cxn>
                <a:cxn ang="0">
                  <a:pos x="4" y="7"/>
                </a:cxn>
                <a:cxn ang="0">
                  <a:pos x="4" y="8"/>
                </a:cxn>
                <a:cxn ang="0">
                  <a:pos x="4" y="9"/>
                </a:cxn>
                <a:cxn ang="0">
                  <a:pos x="5" y="9"/>
                </a:cxn>
                <a:cxn ang="0">
                  <a:pos x="5" y="10"/>
                </a:cxn>
                <a:cxn ang="0">
                  <a:pos x="5" y="10"/>
                </a:cxn>
                <a:cxn ang="0">
                  <a:pos x="5" y="10"/>
                </a:cxn>
                <a:cxn ang="0">
                  <a:pos x="5" y="10"/>
                </a:cxn>
                <a:cxn ang="0">
                  <a:pos x="5" y="10"/>
                </a:cxn>
                <a:cxn ang="0">
                  <a:pos x="5" y="10"/>
                </a:cxn>
                <a:cxn ang="0">
                  <a:pos x="5" y="10"/>
                </a:cxn>
                <a:cxn ang="0">
                  <a:pos x="5" y="9"/>
                </a:cxn>
                <a:cxn ang="0">
                  <a:pos x="6" y="9"/>
                </a:cxn>
                <a:cxn ang="0">
                  <a:pos x="6" y="7"/>
                </a:cxn>
                <a:cxn ang="0">
                  <a:pos x="6" y="5"/>
                </a:cxn>
                <a:cxn ang="0">
                  <a:pos x="7" y="4"/>
                </a:cxn>
                <a:cxn ang="0">
                  <a:pos x="7" y="3"/>
                </a:cxn>
                <a:cxn ang="0">
                  <a:pos x="7" y="3"/>
                </a:cxn>
                <a:cxn ang="0">
                  <a:pos x="7" y="2"/>
                </a:cxn>
                <a:cxn ang="0">
                  <a:pos x="7" y="2"/>
                </a:cxn>
                <a:cxn ang="0">
                  <a:pos x="8" y="2"/>
                </a:cxn>
                <a:cxn ang="0">
                  <a:pos x="8" y="2"/>
                </a:cxn>
                <a:cxn ang="0">
                  <a:pos x="8" y="2"/>
                </a:cxn>
                <a:cxn ang="0">
                  <a:pos x="8" y="2"/>
                </a:cxn>
                <a:cxn ang="0">
                  <a:pos x="8" y="2"/>
                </a:cxn>
                <a:cxn ang="0">
                  <a:pos x="8" y="2"/>
                </a:cxn>
                <a:cxn ang="0">
                  <a:pos x="8" y="2"/>
                </a:cxn>
                <a:cxn ang="0">
                  <a:pos x="8" y="2"/>
                </a:cxn>
                <a:cxn ang="0">
                  <a:pos x="9" y="3"/>
                </a:cxn>
                <a:cxn ang="0">
                  <a:pos x="9" y="5"/>
                </a:cxn>
                <a:cxn ang="0">
                  <a:pos x="10" y="7"/>
                </a:cxn>
                <a:cxn ang="0">
                  <a:pos x="10" y="7"/>
                </a:cxn>
                <a:cxn ang="0">
                  <a:pos x="10" y="8"/>
                </a:cxn>
                <a:cxn ang="0">
                  <a:pos x="10" y="8"/>
                </a:cxn>
                <a:cxn ang="0">
                  <a:pos x="10" y="8"/>
                </a:cxn>
                <a:cxn ang="0">
                  <a:pos x="10" y="8"/>
                </a:cxn>
                <a:cxn ang="0">
                  <a:pos x="10" y="8"/>
                </a:cxn>
                <a:cxn ang="0">
                  <a:pos x="10" y="8"/>
                </a:cxn>
                <a:cxn ang="0">
                  <a:pos x="11" y="8"/>
                </a:cxn>
                <a:cxn ang="0">
                  <a:pos x="11" y="8"/>
                </a:cxn>
                <a:cxn ang="0">
                  <a:pos x="11" y="8"/>
                </a:cxn>
                <a:cxn ang="0">
                  <a:pos x="11" y="8"/>
                </a:cxn>
                <a:cxn ang="0">
                  <a:pos x="11" y="7"/>
                </a:cxn>
                <a:cxn ang="0">
                  <a:pos x="12" y="5"/>
                </a:cxn>
                <a:cxn ang="0">
                  <a:pos x="12" y="4"/>
                </a:cxn>
                <a:cxn ang="0">
                  <a:pos x="13" y="3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9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8"/>
                  </a:lnTo>
                  <a:lnTo>
                    <a:pt x="0" y="8"/>
                  </a:lnTo>
                  <a:lnTo>
                    <a:pt x="1" y="7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4"/>
                  </a:lnTo>
                  <a:lnTo>
                    <a:pt x="1" y="3"/>
                  </a:lnTo>
                  <a:lnTo>
                    <a:pt x="1" y="3"/>
                  </a:lnTo>
                  <a:lnTo>
                    <a:pt x="1" y="3"/>
                  </a:lnTo>
                  <a:lnTo>
                    <a:pt x="1" y="3"/>
                  </a:lnTo>
                  <a:lnTo>
                    <a:pt x="1" y="3"/>
                  </a:lnTo>
                  <a:lnTo>
                    <a:pt x="1" y="3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4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7"/>
                  </a:lnTo>
                  <a:lnTo>
                    <a:pt x="4" y="7"/>
                  </a:lnTo>
                  <a:lnTo>
                    <a:pt x="4" y="7"/>
                  </a:lnTo>
                  <a:lnTo>
                    <a:pt x="4" y="7"/>
                  </a:lnTo>
                  <a:lnTo>
                    <a:pt x="4" y="7"/>
                  </a:lnTo>
                  <a:lnTo>
                    <a:pt x="4" y="7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9"/>
                  </a:lnTo>
                  <a:lnTo>
                    <a:pt x="4" y="9"/>
                  </a:lnTo>
                  <a:lnTo>
                    <a:pt x="4" y="9"/>
                  </a:lnTo>
                  <a:lnTo>
                    <a:pt x="4" y="9"/>
                  </a:lnTo>
                  <a:lnTo>
                    <a:pt x="4" y="9"/>
                  </a:lnTo>
                  <a:lnTo>
                    <a:pt x="4" y="9"/>
                  </a:lnTo>
                  <a:lnTo>
                    <a:pt x="4" y="9"/>
                  </a:lnTo>
                  <a:lnTo>
                    <a:pt x="4" y="9"/>
                  </a:lnTo>
                  <a:lnTo>
                    <a:pt x="4" y="9"/>
                  </a:lnTo>
                  <a:lnTo>
                    <a:pt x="5" y="9"/>
                  </a:lnTo>
                  <a:lnTo>
                    <a:pt x="5" y="9"/>
                  </a:lnTo>
                  <a:lnTo>
                    <a:pt x="5" y="9"/>
                  </a:lnTo>
                  <a:lnTo>
                    <a:pt x="5" y="9"/>
                  </a:lnTo>
                  <a:lnTo>
                    <a:pt x="5" y="9"/>
                  </a:lnTo>
                  <a:lnTo>
                    <a:pt x="5" y="9"/>
                  </a:lnTo>
                  <a:lnTo>
                    <a:pt x="5" y="9"/>
                  </a:lnTo>
                  <a:lnTo>
                    <a:pt x="5" y="9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9"/>
                  </a:lnTo>
                  <a:lnTo>
                    <a:pt x="5" y="9"/>
                  </a:lnTo>
                  <a:lnTo>
                    <a:pt x="5" y="9"/>
                  </a:lnTo>
                  <a:lnTo>
                    <a:pt x="5" y="9"/>
                  </a:lnTo>
                  <a:lnTo>
                    <a:pt x="5" y="9"/>
                  </a:lnTo>
                  <a:lnTo>
                    <a:pt x="5" y="9"/>
                  </a:lnTo>
                  <a:lnTo>
                    <a:pt x="6" y="9"/>
                  </a:lnTo>
                  <a:lnTo>
                    <a:pt x="6" y="9"/>
                  </a:lnTo>
                  <a:lnTo>
                    <a:pt x="6" y="9"/>
                  </a:lnTo>
                  <a:lnTo>
                    <a:pt x="6" y="9"/>
                  </a:lnTo>
                  <a:lnTo>
                    <a:pt x="6" y="9"/>
                  </a:lnTo>
                  <a:lnTo>
                    <a:pt x="6" y="9"/>
                  </a:lnTo>
                  <a:lnTo>
                    <a:pt x="6" y="9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7"/>
                  </a:lnTo>
                  <a:lnTo>
                    <a:pt x="6" y="7"/>
                  </a:lnTo>
                  <a:lnTo>
                    <a:pt x="6" y="7"/>
                  </a:lnTo>
                  <a:lnTo>
                    <a:pt x="6" y="7"/>
                  </a:lnTo>
                  <a:lnTo>
                    <a:pt x="6" y="7"/>
                  </a:lnTo>
                  <a:lnTo>
                    <a:pt x="6" y="7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5"/>
                  </a:lnTo>
                  <a:lnTo>
                    <a:pt x="6" y="5"/>
                  </a:lnTo>
                  <a:lnTo>
                    <a:pt x="6" y="5"/>
                  </a:lnTo>
                  <a:lnTo>
                    <a:pt x="6" y="5"/>
                  </a:lnTo>
                  <a:lnTo>
                    <a:pt x="6" y="5"/>
                  </a:lnTo>
                  <a:lnTo>
                    <a:pt x="6" y="5"/>
                  </a:lnTo>
                  <a:lnTo>
                    <a:pt x="7" y="4"/>
                  </a:lnTo>
                  <a:lnTo>
                    <a:pt x="7" y="4"/>
                  </a:lnTo>
                  <a:lnTo>
                    <a:pt x="7" y="4"/>
                  </a:lnTo>
                  <a:lnTo>
                    <a:pt x="7" y="4"/>
                  </a:lnTo>
                  <a:lnTo>
                    <a:pt x="7" y="4"/>
                  </a:lnTo>
                  <a:lnTo>
                    <a:pt x="7" y="3"/>
                  </a:lnTo>
                  <a:lnTo>
                    <a:pt x="7" y="3"/>
                  </a:lnTo>
                  <a:lnTo>
                    <a:pt x="7" y="3"/>
                  </a:lnTo>
                  <a:lnTo>
                    <a:pt x="7" y="3"/>
                  </a:lnTo>
                  <a:lnTo>
                    <a:pt x="7" y="3"/>
                  </a:lnTo>
                  <a:lnTo>
                    <a:pt x="7" y="3"/>
                  </a:lnTo>
                  <a:lnTo>
                    <a:pt x="7" y="3"/>
                  </a:lnTo>
                  <a:lnTo>
                    <a:pt x="7" y="3"/>
                  </a:lnTo>
                  <a:lnTo>
                    <a:pt x="7" y="3"/>
                  </a:lnTo>
                  <a:lnTo>
                    <a:pt x="7" y="3"/>
                  </a:lnTo>
                  <a:lnTo>
                    <a:pt x="7" y="3"/>
                  </a:lnTo>
                  <a:lnTo>
                    <a:pt x="7" y="3"/>
                  </a:lnTo>
                  <a:lnTo>
                    <a:pt x="7" y="3"/>
                  </a:lnTo>
                  <a:lnTo>
                    <a:pt x="7" y="3"/>
                  </a:lnTo>
                  <a:lnTo>
                    <a:pt x="7" y="3"/>
                  </a:lnTo>
                  <a:lnTo>
                    <a:pt x="7" y="3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4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6"/>
                  </a:lnTo>
                  <a:lnTo>
                    <a:pt x="9" y="6"/>
                  </a:lnTo>
                  <a:lnTo>
                    <a:pt x="9" y="6"/>
                  </a:lnTo>
                  <a:lnTo>
                    <a:pt x="9" y="6"/>
                  </a:lnTo>
                  <a:lnTo>
                    <a:pt x="9" y="6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1" y="8"/>
                  </a:lnTo>
                  <a:lnTo>
                    <a:pt x="11" y="8"/>
                  </a:lnTo>
                  <a:lnTo>
                    <a:pt x="11" y="8"/>
                  </a:lnTo>
                  <a:lnTo>
                    <a:pt x="11" y="8"/>
                  </a:lnTo>
                  <a:lnTo>
                    <a:pt x="11" y="8"/>
                  </a:lnTo>
                  <a:lnTo>
                    <a:pt x="11" y="8"/>
                  </a:lnTo>
                  <a:lnTo>
                    <a:pt x="11" y="8"/>
                  </a:lnTo>
                  <a:lnTo>
                    <a:pt x="11" y="8"/>
                  </a:lnTo>
                  <a:lnTo>
                    <a:pt x="11" y="8"/>
                  </a:lnTo>
                  <a:lnTo>
                    <a:pt x="11" y="8"/>
                  </a:lnTo>
                  <a:lnTo>
                    <a:pt x="11" y="8"/>
                  </a:lnTo>
                  <a:lnTo>
                    <a:pt x="11" y="8"/>
                  </a:lnTo>
                  <a:lnTo>
                    <a:pt x="11" y="8"/>
                  </a:lnTo>
                  <a:lnTo>
                    <a:pt x="11" y="8"/>
                  </a:lnTo>
                  <a:lnTo>
                    <a:pt x="11" y="8"/>
                  </a:lnTo>
                  <a:lnTo>
                    <a:pt x="11" y="8"/>
                  </a:lnTo>
                  <a:lnTo>
                    <a:pt x="11" y="8"/>
                  </a:lnTo>
                  <a:lnTo>
                    <a:pt x="11" y="8"/>
                  </a:lnTo>
                  <a:lnTo>
                    <a:pt x="11" y="8"/>
                  </a:lnTo>
                  <a:lnTo>
                    <a:pt x="11" y="8"/>
                  </a:lnTo>
                  <a:lnTo>
                    <a:pt x="11" y="8"/>
                  </a:lnTo>
                  <a:lnTo>
                    <a:pt x="11" y="8"/>
                  </a:lnTo>
                  <a:lnTo>
                    <a:pt x="11" y="8"/>
                  </a:lnTo>
                  <a:lnTo>
                    <a:pt x="11" y="8"/>
                  </a:lnTo>
                  <a:lnTo>
                    <a:pt x="11" y="8"/>
                  </a:lnTo>
                  <a:lnTo>
                    <a:pt x="11" y="8"/>
                  </a:lnTo>
                  <a:lnTo>
                    <a:pt x="11" y="8"/>
                  </a:lnTo>
                  <a:lnTo>
                    <a:pt x="11" y="8"/>
                  </a:lnTo>
                  <a:lnTo>
                    <a:pt x="11" y="8"/>
                  </a:lnTo>
                  <a:lnTo>
                    <a:pt x="11" y="8"/>
                  </a:lnTo>
                  <a:lnTo>
                    <a:pt x="11" y="8"/>
                  </a:lnTo>
                  <a:lnTo>
                    <a:pt x="11" y="8"/>
                  </a:lnTo>
                  <a:lnTo>
                    <a:pt x="11" y="8"/>
                  </a:lnTo>
                  <a:lnTo>
                    <a:pt x="11" y="8"/>
                  </a:lnTo>
                  <a:lnTo>
                    <a:pt x="11" y="8"/>
                  </a:lnTo>
                  <a:lnTo>
                    <a:pt x="11" y="8"/>
                  </a:lnTo>
                  <a:lnTo>
                    <a:pt x="11" y="7"/>
                  </a:lnTo>
                  <a:lnTo>
                    <a:pt x="11" y="7"/>
                  </a:lnTo>
                  <a:lnTo>
                    <a:pt x="11" y="7"/>
                  </a:lnTo>
                  <a:lnTo>
                    <a:pt x="11" y="7"/>
                  </a:lnTo>
                  <a:lnTo>
                    <a:pt x="11" y="7"/>
                  </a:lnTo>
                  <a:lnTo>
                    <a:pt x="11" y="7"/>
                  </a:lnTo>
                  <a:lnTo>
                    <a:pt x="12" y="7"/>
                  </a:lnTo>
                  <a:lnTo>
                    <a:pt x="12" y="6"/>
                  </a:lnTo>
                  <a:lnTo>
                    <a:pt x="12" y="5"/>
                  </a:lnTo>
                  <a:lnTo>
                    <a:pt x="12" y="5"/>
                  </a:lnTo>
                  <a:lnTo>
                    <a:pt x="12" y="5"/>
                  </a:lnTo>
                  <a:lnTo>
                    <a:pt x="12" y="5"/>
                  </a:lnTo>
                  <a:lnTo>
                    <a:pt x="12" y="5"/>
                  </a:lnTo>
                  <a:lnTo>
                    <a:pt x="12" y="5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3"/>
                  </a:lnTo>
                  <a:lnTo>
                    <a:pt x="13" y="3"/>
                  </a:lnTo>
                  <a:lnTo>
                    <a:pt x="13" y="3"/>
                  </a:lnTo>
                  <a:lnTo>
                    <a:pt x="13" y="3"/>
                  </a:lnTo>
                  <a:lnTo>
                    <a:pt x="13" y="3"/>
                  </a:lnTo>
                </a:path>
              </a:pathLst>
            </a:custGeom>
            <a:noFill/>
            <a:ln w="3175" cap="sq">
              <a:solidFill>
                <a:srgbClr val="008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34" name="Freeform 167"/>
            <p:cNvSpPr>
              <a:spLocks/>
            </p:cNvSpPr>
            <p:nvPr/>
          </p:nvSpPr>
          <p:spPr bwMode="auto">
            <a:xfrm>
              <a:off x="2274541" y="3771454"/>
              <a:ext cx="17463" cy="63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1"/>
                </a:cxn>
                <a:cxn ang="0">
                  <a:pos x="2" y="2"/>
                </a:cxn>
                <a:cxn ang="0">
                  <a:pos x="2" y="3"/>
                </a:cxn>
                <a:cxn ang="0">
                  <a:pos x="2" y="4"/>
                </a:cxn>
                <a:cxn ang="0">
                  <a:pos x="2" y="4"/>
                </a:cxn>
                <a:cxn ang="0">
                  <a:pos x="3" y="4"/>
                </a:cxn>
                <a:cxn ang="0">
                  <a:pos x="3" y="4"/>
                </a:cxn>
                <a:cxn ang="0">
                  <a:pos x="3" y="4"/>
                </a:cxn>
                <a:cxn ang="0">
                  <a:pos x="3" y="4"/>
                </a:cxn>
                <a:cxn ang="0">
                  <a:pos x="3" y="4"/>
                </a:cxn>
                <a:cxn ang="0">
                  <a:pos x="3" y="4"/>
                </a:cxn>
                <a:cxn ang="0">
                  <a:pos x="3" y="4"/>
                </a:cxn>
                <a:cxn ang="0">
                  <a:pos x="3" y="4"/>
                </a:cxn>
                <a:cxn ang="0">
                  <a:pos x="3" y="4"/>
                </a:cxn>
                <a:cxn ang="0">
                  <a:pos x="4" y="4"/>
                </a:cxn>
                <a:cxn ang="0">
                  <a:pos x="4" y="4"/>
                </a:cxn>
                <a:cxn ang="0">
                  <a:pos x="4" y="3"/>
                </a:cxn>
                <a:cxn ang="0">
                  <a:pos x="5" y="2"/>
                </a:cxn>
                <a:cxn ang="0">
                  <a:pos x="5" y="1"/>
                </a:cxn>
                <a:cxn ang="0">
                  <a:pos x="5" y="1"/>
                </a:cxn>
                <a:cxn ang="0">
                  <a:pos x="5" y="1"/>
                </a:cxn>
                <a:cxn ang="0">
                  <a:pos x="6" y="1"/>
                </a:cxn>
                <a:cxn ang="0">
                  <a:pos x="6" y="1"/>
                </a:cxn>
                <a:cxn ang="0">
                  <a:pos x="6" y="1"/>
                </a:cxn>
                <a:cxn ang="0">
                  <a:pos x="6" y="1"/>
                </a:cxn>
                <a:cxn ang="0">
                  <a:pos x="6" y="1"/>
                </a:cxn>
                <a:cxn ang="0">
                  <a:pos x="6" y="1"/>
                </a:cxn>
                <a:cxn ang="0">
                  <a:pos x="6" y="1"/>
                </a:cxn>
                <a:cxn ang="0">
                  <a:pos x="6" y="1"/>
                </a:cxn>
                <a:cxn ang="0">
                  <a:pos x="6" y="1"/>
                </a:cxn>
                <a:cxn ang="0">
                  <a:pos x="7" y="1"/>
                </a:cxn>
                <a:cxn ang="0">
                  <a:pos x="7" y="2"/>
                </a:cxn>
                <a:cxn ang="0">
                  <a:pos x="8" y="3"/>
                </a:cxn>
                <a:cxn ang="0">
                  <a:pos x="8" y="3"/>
                </a:cxn>
                <a:cxn ang="0">
                  <a:pos x="8" y="4"/>
                </a:cxn>
                <a:cxn ang="0">
                  <a:pos x="8" y="4"/>
                </a:cxn>
                <a:cxn ang="0">
                  <a:pos x="8" y="4"/>
                </a:cxn>
                <a:cxn ang="0">
                  <a:pos x="9" y="4"/>
                </a:cxn>
                <a:cxn ang="0">
                  <a:pos x="9" y="4"/>
                </a:cxn>
                <a:cxn ang="0">
                  <a:pos x="9" y="4"/>
                </a:cxn>
                <a:cxn ang="0">
                  <a:pos x="9" y="4"/>
                </a:cxn>
                <a:cxn ang="0">
                  <a:pos x="9" y="4"/>
                </a:cxn>
                <a:cxn ang="0">
                  <a:pos x="9" y="4"/>
                </a:cxn>
                <a:cxn ang="0">
                  <a:pos x="9" y="4"/>
                </a:cxn>
                <a:cxn ang="0">
                  <a:pos x="9" y="4"/>
                </a:cxn>
                <a:cxn ang="0">
                  <a:pos x="10" y="3"/>
                </a:cxn>
                <a:cxn ang="0">
                  <a:pos x="10" y="2"/>
                </a:cxn>
                <a:cxn ang="0">
                  <a:pos x="11" y="2"/>
                </a:cxn>
                <a:cxn ang="0">
                  <a:pos x="11" y="1"/>
                </a:cxn>
                <a:cxn ang="0">
                  <a:pos x="11" y="1"/>
                </a:cxn>
                <a:cxn ang="0">
                  <a:pos x="11" y="1"/>
                </a:cxn>
                <a:cxn ang="0">
                  <a:pos x="11" y="1"/>
                </a:cxn>
              </a:cxnLst>
              <a:rect l="0" t="0" r="r" b="b"/>
              <a:pathLst>
                <a:path w="11" h="4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5" y="3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3"/>
                  </a:lnTo>
                  <a:lnTo>
                    <a:pt x="7" y="3"/>
                  </a:lnTo>
                  <a:lnTo>
                    <a:pt x="7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3"/>
                  </a:lnTo>
                  <a:lnTo>
                    <a:pt x="10" y="3"/>
                  </a:lnTo>
                  <a:lnTo>
                    <a:pt x="10" y="3"/>
                  </a:lnTo>
                  <a:lnTo>
                    <a:pt x="10" y="3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</a:path>
              </a:pathLst>
            </a:custGeom>
            <a:noFill/>
            <a:ln w="3175" cap="sq">
              <a:solidFill>
                <a:srgbClr val="008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35" name="Freeform 168"/>
            <p:cNvSpPr>
              <a:spLocks/>
            </p:cNvSpPr>
            <p:nvPr/>
          </p:nvSpPr>
          <p:spPr bwMode="auto">
            <a:xfrm>
              <a:off x="2292003" y="3773041"/>
              <a:ext cx="14288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1"/>
                </a:cxn>
                <a:cxn ang="0">
                  <a:pos x="2" y="1"/>
                </a:cxn>
                <a:cxn ang="0">
                  <a:pos x="2" y="1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3" y="2"/>
                </a:cxn>
                <a:cxn ang="0">
                  <a:pos x="3" y="2"/>
                </a:cxn>
                <a:cxn ang="0">
                  <a:pos x="3" y="2"/>
                </a:cxn>
                <a:cxn ang="0">
                  <a:pos x="3" y="2"/>
                </a:cxn>
                <a:cxn ang="0">
                  <a:pos x="3" y="2"/>
                </a:cxn>
                <a:cxn ang="0">
                  <a:pos x="3" y="2"/>
                </a:cxn>
                <a:cxn ang="0">
                  <a:pos x="3" y="2"/>
                </a:cxn>
                <a:cxn ang="0">
                  <a:pos x="3" y="2"/>
                </a:cxn>
                <a:cxn ang="0">
                  <a:pos x="3" y="2"/>
                </a:cxn>
                <a:cxn ang="0">
                  <a:pos x="4" y="2"/>
                </a:cxn>
                <a:cxn ang="0">
                  <a:pos x="4" y="2"/>
                </a:cxn>
                <a:cxn ang="0">
                  <a:pos x="4" y="2"/>
                </a:cxn>
                <a:cxn ang="0">
                  <a:pos x="4" y="2"/>
                </a:cxn>
                <a:cxn ang="0">
                  <a:pos x="4" y="2"/>
                </a:cxn>
                <a:cxn ang="0">
                  <a:pos x="5" y="1"/>
                </a:cxn>
                <a:cxn ang="0">
                  <a:pos x="5" y="1"/>
                </a:cxn>
                <a:cxn ang="0">
                  <a:pos x="5" y="1"/>
                </a:cxn>
                <a:cxn ang="0">
                  <a:pos x="6" y="1"/>
                </a:cxn>
                <a:cxn ang="0">
                  <a:pos x="6" y="1"/>
                </a:cxn>
                <a:cxn ang="0">
                  <a:pos x="6" y="1"/>
                </a:cxn>
                <a:cxn ang="0">
                  <a:pos x="6" y="1"/>
                </a:cxn>
                <a:cxn ang="0">
                  <a:pos x="6" y="1"/>
                </a:cxn>
                <a:cxn ang="0">
                  <a:pos x="6" y="1"/>
                </a:cxn>
                <a:cxn ang="0">
                  <a:pos x="6" y="1"/>
                </a:cxn>
                <a:cxn ang="0">
                  <a:pos x="6" y="1"/>
                </a:cxn>
                <a:cxn ang="0">
                  <a:pos x="6" y="1"/>
                </a:cxn>
                <a:cxn ang="0">
                  <a:pos x="6" y="1"/>
                </a:cxn>
                <a:cxn ang="0">
                  <a:pos x="6" y="1"/>
                </a:cxn>
                <a:cxn ang="0">
                  <a:pos x="7" y="1"/>
                </a:cxn>
                <a:cxn ang="0">
                  <a:pos x="7" y="1"/>
                </a:cxn>
                <a:cxn ang="0">
                  <a:pos x="7" y="1"/>
                </a:cxn>
                <a:cxn ang="0">
                  <a:pos x="8" y="2"/>
                </a:cxn>
                <a:cxn ang="0">
                  <a:pos x="8" y="2"/>
                </a:cxn>
                <a:cxn ang="0">
                  <a:pos x="8" y="2"/>
                </a:cxn>
                <a:cxn ang="0">
                  <a:pos x="8" y="2"/>
                </a:cxn>
                <a:cxn ang="0">
                  <a:pos x="9" y="2"/>
                </a:cxn>
                <a:cxn ang="0">
                  <a:pos x="9" y="2"/>
                </a:cxn>
                <a:cxn ang="0">
                  <a:pos x="9" y="2"/>
                </a:cxn>
                <a:cxn ang="0">
                  <a:pos x="9" y="2"/>
                </a:cxn>
                <a:cxn ang="0">
                  <a:pos x="9" y="2"/>
                </a:cxn>
                <a:cxn ang="0">
                  <a:pos x="9" y="2"/>
                </a:cxn>
                <a:cxn ang="0">
                  <a:pos x="9" y="2"/>
                </a:cxn>
                <a:cxn ang="0">
                  <a:pos x="9" y="2"/>
                </a:cxn>
                <a:cxn ang="0">
                  <a:pos x="9" y="2"/>
                </a:cxn>
              </a:cxnLst>
              <a:rect l="0" t="0" r="r" b="b"/>
              <a:pathLst>
                <a:path w="9" h="2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5" y="2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</a:path>
              </a:pathLst>
            </a:custGeom>
            <a:noFill/>
            <a:ln w="3175" cap="sq">
              <a:solidFill>
                <a:srgbClr val="008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grpSp>
        <p:nvGrpSpPr>
          <p:cNvPr id="636" name="Gruppieren 635"/>
          <p:cNvGrpSpPr/>
          <p:nvPr/>
        </p:nvGrpSpPr>
        <p:grpSpPr>
          <a:xfrm>
            <a:off x="5148064" y="3573016"/>
            <a:ext cx="1800200" cy="288032"/>
            <a:chOff x="4317801" y="4075484"/>
            <a:chExt cx="1874838" cy="79375"/>
          </a:xfrm>
        </p:grpSpPr>
        <p:sp>
          <p:nvSpPr>
            <p:cNvPr id="637" name="Freeform 51"/>
            <p:cNvSpPr>
              <a:spLocks/>
            </p:cNvSpPr>
            <p:nvPr/>
          </p:nvSpPr>
          <p:spPr bwMode="auto">
            <a:xfrm>
              <a:off x="4317801" y="4111997"/>
              <a:ext cx="42863" cy="6350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1" y="3"/>
                </a:cxn>
                <a:cxn ang="0">
                  <a:pos x="2" y="2"/>
                </a:cxn>
                <a:cxn ang="0">
                  <a:pos x="2" y="1"/>
                </a:cxn>
                <a:cxn ang="0">
                  <a:pos x="2" y="1"/>
                </a:cxn>
                <a:cxn ang="0">
                  <a:pos x="3" y="1"/>
                </a:cxn>
                <a:cxn ang="0">
                  <a:pos x="3" y="1"/>
                </a:cxn>
                <a:cxn ang="0">
                  <a:pos x="3" y="2"/>
                </a:cxn>
                <a:cxn ang="0">
                  <a:pos x="4" y="3"/>
                </a:cxn>
                <a:cxn ang="0">
                  <a:pos x="5" y="3"/>
                </a:cxn>
                <a:cxn ang="0">
                  <a:pos x="5" y="3"/>
                </a:cxn>
                <a:cxn ang="0">
                  <a:pos x="5" y="3"/>
                </a:cxn>
                <a:cxn ang="0">
                  <a:pos x="6" y="3"/>
                </a:cxn>
                <a:cxn ang="0">
                  <a:pos x="6" y="2"/>
                </a:cxn>
                <a:cxn ang="0">
                  <a:pos x="7" y="1"/>
                </a:cxn>
                <a:cxn ang="0">
                  <a:pos x="7" y="1"/>
                </a:cxn>
                <a:cxn ang="0">
                  <a:pos x="7" y="1"/>
                </a:cxn>
                <a:cxn ang="0">
                  <a:pos x="8" y="1"/>
                </a:cxn>
                <a:cxn ang="0">
                  <a:pos x="8" y="1"/>
                </a:cxn>
                <a:cxn ang="0">
                  <a:pos x="9" y="2"/>
                </a:cxn>
                <a:cxn ang="0">
                  <a:pos x="9" y="3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10" y="3"/>
                </a:cxn>
                <a:cxn ang="0">
                  <a:pos x="11" y="3"/>
                </a:cxn>
                <a:cxn ang="0">
                  <a:pos x="11" y="1"/>
                </a:cxn>
                <a:cxn ang="0">
                  <a:pos x="12" y="1"/>
                </a:cxn>
                <a:cxn ang="0">
                  <a:pos x="12" y="0"/>
                </a:cxn>
                <a:cxn ang="0">
                  <a:pos x="13" y="1"/>
                </a:cxn>
                <a:cxn ang="0">
                  <a:pos x="13" y="1"/>
                </a:cxn>
                <a:cxn ang="0">
                  <a:pos x="14" y="3"/>
                </a:cxn>
                <a:cxn ang="0">
                  <a:pos x="14" y="4"/>
                </a:cxn>
                <a:cxn ang="0">
                  <a:pos x="15" y="4"/>
                </a:cxn>
                <a:cxn ang="0">
                  <a:pos x="15" y="4"/>
                </a:cxn>
                <a:cxn ang="0">
                  <a:pos x="15" y="3"/>
                </a:cxn>
                <a:cxn ang="0">
                  <a:pos x="16" y="2"/>
                </a:cxn>
                <a:cxn ang="0">
                  <a:pos x="16" y="1"/>
                </a:cxn>
                <a:cxn ang="0">
                  <a:pos x="17" y="0"/>
                </a:cxn>
                <a:cxn ang="0">
                  <a:pos x="17" y="0"/>
                </a:cxn>
                <a:cxn ang="0">
                  <a:pos x="18" y="0"/>
                </a:cxn>
                <a:cxn ang="0">
                  <a:pos x="18" y="1"/>
                </a:cxn>
                <a:cxn ang="0">
                  <a:pos x="19" y="3"/>
                </a:cxn>
                <a:cxn ang="0">
                  <a:pos x="19" y="4"/>
                </a:cxn>
                <a:cxn ang="0">
                  <a:pos x="19" y="4"/>
                </a:cxn>
                <a:cxn ang="0">
                  <a:pos x="20" y="4"/>
                </a:cxn>
                <a:cxn ang="0">
                  <a:pos x="20" y="4"/>
                </a:cxn>
                <a:cxn ang="0">
                  <a:pos x="21" y="3"/>
                </a:cxn>
                <a:cxn ang="0">
                  <a:pos x="21" y="1"/>
                </a:cxn>
                <a:cxn ang="0">
                  <a:pos x="22" y="0"/>
                </a:cxn>
                <a:cxn ang="0">
                  <a:pos x="22" y="0"/>
                </a:cxn>
                <a:cxn ang="0">
                  <a:pos x="22" y="0"/>
                </a:cxn>
                <a:cxn ang="0">
                  <a:pos x="23" y="1"/>
                </a:cxn>
                <a:cxn ang="0">
                  <a:pos x="23" y="2"/>
                </a:cxn>
                <a:cxn ang="0">
                  <a:pos x="24" y="3"/>
                </a:cxn>
                <a:cxn ang="0">
                  <a:pos x="24" y="4"/>
                </a:cxn>
                <a:cxn ang="0">
                  <a:pos x="24" y="4"/>
                </a:cxn>
                <a:cxn ang="0">
                  <a:pos x="25" y="4"/>
                </a:cxn>
                <a:cxn ang="0">
                  <a:pos x="25" y="4"/>
                </a:cxn>
                <a:cxn ang="0">
                  <a:pos x="26" y="1"/>
                </a:cxn>
                <a:cxn ang="0">
                  <a:pos x="26" y="0"/>
                </a:cxn>
                <a:cxn ang="0">
                  <a:pos x="27" y="0"/>
                </a:cxn>
                <a:cxn ang="0">
                  <a:pos x="27" y="0"/>
                </a:cxn>
              </a:cxnLst>
              <a:rect l="0" t="0" r="r" b="b"/>
              <a:pathLst>
                <a:path w="27" h="4">
                  <a:moveTo>
                    <a:pt x="0" y="3"/>
                  </a:move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1" y="3"/>
                  </a:lnTo>
                  <a:lnTo>
                    <a:pt x="1" y="3"/>
                  </a:lnTo>
                  <a:lnTo>
                    <a:pt x="1" y="3"/>
                  </a:lnTo>
                  <a:lnTo>
                    <a:pt x="1" y="3"/>
                  </a:lnTo>
                  <a:lnTo>
                    <a:pt x="1" y="3"/>
                  </a:lnTo>
                  <a:lnTo>
                    <a:pt x="1" y="3"/>
                  </a:lnTo>
                  <a:lnTo>
                    <a:pt x="1" y="3"/>
                  </a:lnTo>
                  <a:lnTo>
                    <a:pt x="1" y="3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3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3"/>
                  </a:lnTo>
                  <a:lnTo>
                    <a:pt x="10" y="3"/>
                  </a:lnTo>
                  <a:lnTo>
                    <a:pt x="10" y="3"/>
                  </a:lnTo>
                  <a:lnTo>
                    <a:pt x="10" y="3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3"/>
                  </a:lnTo>
                  <a:lnTo>
                    <a:pt x="10" y="3"/>
                  </a:lnTo>
                  <a:lnTo>
                    <a:pt x="10" y="3"/>
                  </a:lnTo>
                  <a:lnTo>
                    <a:pt x="10" y="3"/>
                  </a:lnTo>
                  <a:lnTo>
                    <a:pt x="10" y="3"/>
                  </a:lnTo>
                  <a:lnTo>
                    <a:pt x="10" y="3"/>
                  </a:lnTo>
                  <a:lnTo>
                    <a:pt x="10" y="3"/>
                  </a:lnTo>
                  <a:lnTo>
                    <a:pt x="10" y="3"/>
                  </a:lnTo>
                  <a:lnTo>
                    <a:pt x="11" y="3"/>
                  </a:lnTo>
                  <a:lnTo>
                    <a:pt x="11" y="3"/>
                  </a:lnTo>
                  <a:lnTo>
                    <a:pt x="11" y="3"/>
                  </a:lnTo>
                  <a:lnTo>
                    <a:pt x="11" y="3"/>
                  </a:lnTo>
                  <a:lnTo>
                    <a:pt x="11" y="3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3" y="0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2"/>
                  </a:lnTo>
                  <a:lnTo>
                    <a:pt x="14" y="2"/>
                  </a:lnTo>
                  <a:lnTo>
                    <a:pt x="14" y="3"/>
                  </a:lnTo>
                  <a:lnTo>
                    <a:pt x="14" y="3"/>
                  </a:lnTo>
                  <a:lnTo>
                    <a:pt x="14" y="3"/>
                  </a:lnTo>
                  <a:lnTo>
                    <a:pt x="14" y="3"/>
                  </a:lnTo>
                  <a:lnTo>
                    <a:pt x="14" y="3"/>
                  </a:lnTo>
                  <a:lnTo>
                    <a:pt x="14" y="3"/>
                  </a:lnTo>
                  <a:lnTo>
                    <a:pt x="14" y="3"/>
                  </a:lnTo>
                  <a:lnTo>
                    <a:pt x="14" y="3"/>
                  </a:lnTo>
                  <a:lnTo>
                    <a:pt x="14" y="3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6" y="3"/>
                  </a:lnTo>
                  <a:lnTo>
                    <a:pt x="16" y="3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6" y="1"/>
                  </a:lnTo>
                  <a:lnTo>
                    <a:pt x="16" y="1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8" y="1"/>
                  </a:lnTo>
                  <a:lnTo>
                    <a:pt x="18" y="1"/>
                  </a:lnTo>
                  <a:lnTo>
                    <a:pt x="18" y="1"/>
                  </a:lnTo>
                  <a:lnTo>
                    <a:pt x="18" y="1"/>
                  </a:lnTo>
                  <a:lnTo>
                    <a:pt x="18" y="1"/>
                  </a:lnTo>
                  <a:lnTo>
                    <a:pt x="18" y="1"/>
                  </a:lnTo>
                  <a:lnTo>
                    <a:pt x="18" y="1"/>
                  </a:lnTo>
                  <a:lnTo>
                    <a:pt x="18" y="1"/>
                  </a:lnTo>
                  <a:lnTo>
                    <a:pt x="18" y="2"/>
                  </a:lnTo>
                  <a:lnTo>
                    <a:pt x="18" y="2"/>
                  </a:lnTo>
                  <a:lnTo>
                    <a:pt x="18" y="2"/>
                  </a:lnTo>
                  <a:lnTo>
                    <a:pt x="18" y="2"/>
                  </a:lnTo>
                  <a:lnTo>
                    <a:pt x="18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20" y="4"/>
                  </a:lnTo>
                  <a:lnTo>
                    <a:pt x="20" y="4"/>
                  </a:lnTo>
                  <a:lnTo>
                    <a:pt x="20" y="4"/>
                  </a:lnTo>
                  <a:lnTo>
                    <a:pt x="20" y="4"/>
                  </a:lnTo>
                  <a:lnTo>
                    <a:pt x="20" y="4"/>
                  </a:lnTo>
                  <a:lnTo>
                    <a:pt x="20" y="4"/>
                  </a:lnTo>
                  <a:lnTo>
                    <a:pt x="20" y="4"/>
                  </a:lnTo>
                  <a:lnTo>
                    <a:pt x="20" y="4"/>
                  </a:lnTo>
                  <a:lnTo>
                    <a:pt x="20" y="4"/>
                  </a:lnTo>
                  <a:lnTo>
                    <a:pt x="20" y="4"/>
                  </a:lnTo>
                  <a:lnTo>
                    <a:pt x="20" y="4"/>
                  </a:lnTo>
                  <a:lnTo>
                    <a:pt x="20" y="4"/>
                  </a:lnTo>
                  <a:lnTo>
                    <a:pt x="20" y="4"/>
                  </a:lnTo>
                  <a:lnTo>
                    <a:pt x="20" y="4"/>
                  </a:lnTo>
                  <a:lnTo>
                    <a:pt x="20" y="4"/>
                  </a:lnTo>
                  <a:lnTo>
                    <a:pt x="20" y="4"/>
                  </a:lnTo>
                  <a:lnTo>
                    <a:pt x="20" y="3"/>
                  </a:lnTo>
                  <a:lnTo>
                    <a:pt x="20" y="3"/>
                  </a:lnTo>
                  <a:lnTo>
                    <a:pt x="20" y="3"/>
                  </a:lnTo>
                  <a:lnTo>
                    <a:pt x="20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2"/>
                  </a:lnTo>
                  <a:lnTo>
                    <a:pt x="21" y="2"/>
                  </a:lnTo>
                  <a:lnTo>
                    <a:pt x="21" y="2"/>
                  </a:lnTo>
                  <a:lnTo>
                    <a:pt x="21" y="2"/>
                  </a:lnTo>
                  <a:lnTo>
                    <a:pt x="21" y="2"/>
                  </a:lnTo>
                  <a:lnTo>
                    <a:pt x="21" y="1"/>
                  </a:lnTo>
                  <a:lnTo>
                    <a:pt x="21" y="1"/>
                  </a:lnTo>
                  <a:lnTo>
                    <a:pt x="21" y="1"/>
                  </a:lnTo>
                  <a:lnTo>
                    <a:pt x="21" y="1"/>
                  </a:lnTo>
                  <a:lnTo>
                    <a:pt x="21" y="1"/>
                  </a:lnTo>
                  <a:lnTo>
                    <a:pt x="22" y="1"/>
                  </a:lnTo>
                  <a:lnTo>
                    <a:pt x="22" y="1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3" y="0"/>
                  </a:lnTo>
                  <a:lnTo>
                    <a:pt x="23" y="1"/>
                  </a:lnTo>
                  <a:lnTo>
                    <a:pt x="23" y="1"/>
                  </a:lnTo>
                  <a:lnTo>
                    <a:pt x="23" y="1"/>
                  </a:lnTo>
                  <a:lnTo>
                    <a:pt x="23" y="1"/>
                  </a:lnTo>
                  <a:lnTo>
                    <a:pt x="23" y="1"/>
                  </a:lnTo>
                  <a:lnTo>
                    <a:pt x="23" y="1"/>
                  </a:lnTo>
                  <a:lnTo>
                    <a:pt x="23" y="1"/>
                  </a:lnTo>
                  <a:lnTo>
                    <a:pt x="23" y="1"/>
                  </a:lnTo>
                  <a:lnTo>
                    <a:pt x="23" y="2"/>
                  </a:lnTo>
                  <a:lnTo>
                    <a:pt x="23" y="2"/>
                  </a:lnTo>
                  <a:lnTo>
                    <a:pt x="23" y="2"/>
                  </a:lnTo>
                  <a:lnTo>
                    <a:pt x="23" y="2"/>
                  </a:lnTo>
                  <a:lnTo>
                    <a:pt x="23" y="3"/>
                  </a:lnTo>
                  <a:lnTo>
                    <a:pt x="24" y="3"/>
                  </a:lnTo>
                  <a:lnTo>
                    <a:pt x="24" y="3"/>
                  </a:lnTo>
                  <a:lnTo>
                    <a:pt x="24" y="3"/>
                  </a:lnTo>
                  <a:lnTo>
                    <a:pt x="24" y="3"/>
                  </a:lnTo>
                  <a:lnTo>
                    <a:pt x="24" y="3"/>
                  </a:lnTo>
                  <a:lnTo>
                    <a:pt x="24" y="4"/>
                  </a:lnTo>
                  <a:lnTo>
                    <a:pt x="24" y="4"/>
                  </a:lnTo>
                  <a:lnTo>
                    <a:pt x="24" y="4"/>
                  </a:lnTo>
                  <a:lnTo>
                    <a:pt x="24" y="4"/>
                  </a:lnTo>
                  <a:lnTo>
                    <a:pt x="24" y="4"/>
                  </a:lnTo>
                  <a:lnTo>
                    <a:pt x="24" y="4"/>
                  </a:lnTo>
                  <a:lnTo>
                    <a:pt x="24" y="4"/>
                  </a:lnTo>
                  <a:lnTo>
                    <a:pt x="24" y="4"/>
                  </a:lnTo>
                  <a:lnTo>
                    <a:pt x="24" y="4"/>
                  </a:lnTo>
                  <a:lnTo>
                    <a:pt x="24" y="4"/>
                  </a:lnTo>
                  <a:lnTo>
                    <a:pt x="24" y="4"/>
                  </a:lnTo>
                  <a:lnTo>
                    <a:pt x="24" y="4"/>
                  </a:lnTo>
                  <a:lnTo>
                    <a:pt x="24" y="4"/>
                  </a:lnTo>
                  <a:lnTo>
                    <a:pt x="24" y="4"/>
                  </a:lnTo>
                  <a:lnTo>
                    <a:pt x="24" y="4"/>
                  </a:lnTo>
                  <a:lnTo>
                    <a:pt x="24" y="4"/>
                  </a:lnTo>
                  <a:lnTo>
                    <a:pt x="25" y="4"/>
                  </a:lnTo>
                  <a:lnTo>
                    <a:pt x="25" y="4"/>
                  </a:lnTo>
                  <a:lnTo>
                    <a:pt x="25" y="4"/>
                  </a:lnTo>
                  <a:lnTo>
                    <a:pt x="25" y="4"/>
                  </a:lnTo>
                  <a:lnTo>
                    <a:pt x="25" y="4"/>
                  </a:lnTo>
                  <a:lnTo>
                    <a:pt x="25" y="4"/>
                  </a:lnTo>
                  <a:lnTo>
                    <a:pt x="25" y="4"/>
                  </a:lnTo>
                  <a:lnTo>
                    <a:pt x="25" y="4"/>
                  </a:lnTo>
                  <a:lnTo>
                    <a:pt x="25" y="4"/>
                  </a:lnTo>
                  <a:lnTo>
                    <a:pt x="25" y="4"/>
                  </a:lnTo>
                  <a:lnTo>
                    <a:pt x="25" y="4"/>
                  </a:lnTo>
                  <a:lnTo>
                    <a:pt x="25" y="4"/>
                  </a:lnTo>
                  <a:lnTo>
                    <a:pt x="25" y="4"/>
                  </a:lnTo>
                  <a:lnTo>
                    <a:pt x="25" y="4"/>
                  </a:lnTo>
                  <a:lnTo>
                    <a:pt x="25" y="4"/>
                  </a:lnTo>
                  <a:lnTo>
                    <a:pt x="25" y="3"/>
                  </a:lnTo>
                  <a:lnTo>
                    <a:pt x="25" y="3"/>
                  </a:lnTo>
                  <a:lnTo>
                    <a:pt x="25" y="3"/>
                  </a:lnTo>
                  <a:lnTo>
                    <a:pt x="25" y="3"/>
                  </a:lnTo>
                  <a:lnTo>
                    <a:pt x="26" y="3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0"/>
                  </a:lnTo>
                </a:path>
              </a:pathLst>
            </a:custGeom>
            <a:noFill/>
            <a:ln w="3175" cap="sq">
              <a:solidFill>
                <a:srgbClr val="0000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38" name="Freeform 52"/>
            <p:cNvSpPr>
              <a:spLocks/>
            </p:cNvSpPr>
            <p:nvPr/>
          </p:nvSpPr>
          <p:spPr bwMode="auto">
            <a:xfrm>
              <a:off x="4360664" y="4110409"/>
              <a:ext cx="44450" cy="9525"/>
            </a:xfrm>
            <a:custGeom>
              <a:avLst/>
              <a:gdLst/>
              <a:ahLst/>
              <a:cxnLst>
                <a:cxn ang="0">
                  <a:pos x="1" y="2"/>
                </a:cxn>
                <a:cxn ang="0">
                  <a:pos x="1" y="4"/>
                </a:cxn>
                <a:cxn ang="0">
                  <a:pos x="2" y="5"/>
                </a:cxn>
                <a:cxn ang="0">
                  <a:pos x="2" y="5"/>
                </a:cxn>
                <a:cxn ang="0">
                  <a:pos x="3" y="5"/>
                </a:cxn>
                <a:cxn ang="0">
                  <a:pos x="3" y="5"/>
                </a:cxn>
                <a:cxn ang="0">
                  <a:pos x="3" y="4"/>
                </a:cxn>
                <a:cxn ang="0">
                  <a:pos x="4" y="2"/>
                </a:cxn>
                <a:cxn ang="0">
                  <a:pos x="4" y="1"/>
                </a:cxn>
                <a:cxn ang="0">
                  <a:pos x="5" y="1"/>
                </a:cxn>
                <a:cxn ang="0">
                  <a:pos x="5" y="1"/>
                </a:cxn>
                <a:cxn ang="0">
                  <a:pos x="6" y="2"/>
                </a:cxn>
                <a:cxn ang="0">
                  <a:pos x="6" y="4"/>
                </a:cxn>
                <a:cxn ang="0">
                  <a:pos x="7" y="5"/>
                </a:cxn>
                <a:cxn ang="0">
                  <a:pos x="7" y="5"/>
                </a:cxn>
                <a:cxn ang="0">
                  <a:pos x="7" y="5"/>
                </a:cxn>
                <a:cxn ang="0">
                  <a:pos x="8" y="5"/>
                </a:cxn>
                <a:cxn ang="0">
                  <a:pos x="9" y="2"/>
                </a:cxn>
                <a:cxn ang="0">
                  <a:pos x="9" y="1"/>
                </a:cxn>
                <a:cxn ang="0">
                  <a:pos x="10" y="1"/>
                </a:cxn>
                <a:cxn ang="0">
                  <a:pos x="10" y="1"/>
                </a:cxn>
                <a:cxn ang="0">
                  <a:pos x="10" y="1"/>
                </a:cxn>
                <a:cxn ang="0">
                  <a:pos x="11" y="2"/>
                </a:cxn>
                <a:cxn ang="0">
                  <a:pos x="11" y="5"/>
                </a:cxn>
                <a:cxn ang="0">
                  <a:pos x="12" y="6"/>
                </a:cxn>
                <a:cxn ang="0">
                  <a:pos x="12" y="6"/>
                </a:cxn>
                <a:cxn ang="0">
                  <a:pos x="13" y="5"/>
                </a:cxn>
                <a:cxn ang="0">
                  <a:pos x="13" y="4"/>
                </a:cxn>
                <a:cxn ang="0">
                  <a:pos x="14" y="2"/>
                </a:cxn>
                <a:cxn ang="0">
                  <a:pos x="14" y="1"/>
                </a:cxn>
                <a:cxn ang="0">
                  <a:pos x="15" y="0"/>
                </a:cxn>
                <a:cxn ang="0">
                  <a:pos x="15" y="0"/>
                </a:cxn>
                <a:cxn ang="0">
                  <a:pos x="15" y="1"/>
                </a:cxn>
                <a:cxn ang="0">
                  <a:pos x="16" y="3"/>
                </a:cxn>
                <a:cxn ang="0">
                  <a:pos x="16" y="5"/>
                </a:cxn>
                <a:cxn ang="0">
                  <a:pos x="17" y="6"/>
                </a:cxn>
                <a:cxn ang="0">
                  <a:pos x="17" y="6"/>
                </a:cxn>
                <a:cxn ang="0">
                  <a:pos x="17" y="6"/>
                </a:cxn>
                <a:cxn ang="0">
                  <a:pos x="18" y="5"/>
                </a:cxn>
                <a:cxn ang="0">
                  <a:pos x="18" y="3"/>
                </a:cxn>
                <a:cxn ang="0">
                  <a:pos x="19" y="1"/>
                </a:cxn>
                <a:cxn ang="0">
                  <a:pos x="19" y="0"/>
                </a:cxn>
                <a:cxn ang="0">
                  <a:pos x="19" y="0"/>
                </a:cxn>
                <a:cxn ang="0">
                  <a:pos x="20" y="1"/>
                </a:cxn>
                <a:cxn ang="0">
                  <a:pos x="20" y="2"/>
                </a:cxn>
                <a:cxn ang="0">
                  <a:pos x="21" y="4"/>
                </a:cxn>
                <a:cxn ang="0">
                  <a:pos x="21" y="6"/>
                </a:cxn>
                <a:cxn ang="0">
                  <a:pos x="22" y="6"/>
                </a:cxn>
                <a:cxn ang="0">
                  <a:pos x="22" y="6"/>
                </a:cxn>
                <a:cxn ang="0">
                  <a:pos x="22" y="5"/>
                </a:cxn>
                <a:cxn ang="0">
                  <a:pos x="23" y="3"/>
                </a:cxn>
                <a:cxn ang="0">
                  <a:pos x="24" y="1"/>
                </a:cxn>
                <a:cxn ang="0">
                  <a:pos x="24" y="0"/>
                </a:cxn>
                <a:cxn ang="0">
                  <a:pos x="24" y="0"/>
                </a:cxn>
                <a:cxn ang="0">
                  <a:pos x="25" y="0"/>
                </a:cxn>
                <a:cxn ang="0">
                  <a:pos x="25" y="1"/>
                </a:cxn>
                <a:cxn ang="0">
                  <a:pos x="26" y="4"/>
                </a:cxn>
                <a:cxn ang="0">
                  <a:pos x="26" y="6"/>
                </a:cxn>
                <a:cxn ang="0">
                  <a:pos x="26" y="6"/>
                </a:cxn>
                <a:cxn ang="0">
                  <a:pos x="27" y="6"/>
                </a:cxn>
                <a:cxn ang="0">
                  <a:pos x="27" y="6"/>
                </a:cxn>
                <a:cxn ang="0">
                  <a:pos x="28" y="4"/>
                </a:cxn>
              </a:cxnLst>
              <a:rect l="0" t="0" r="r" b="b"/>
              <a:pathLst>
                <a:path w="28" h="6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1" y="1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3"/>
                  </a:lnTo>
                  <a:lnTo>
                    <a:pt x="1" y="3"/>
                  </a:lnTo>
                  <a:lnTo>
                    <a:pt x="1" y="3"/>
                  </a:lnTo>
                  <a:lnTo>
                    <a:pt x="1" y="3"/>
                  </a:lnTo>
                  <a:lnTo>
                    <a:pt x="1" y="4"/>
                  </a:lnTo>
                  <a:lnTo>
                    <a:pt x="1" y="4"/>
                  </a:lnTo>
                  <a:lnTo>
                    <a:pt x="1" y="4"/>
                  </a:lnTo>
                  <a:lnTo>
                    <a:pt x="1" y="4"/>
                  </a:lnTo>
                  <a:lnTo>
                    <a:pt x="2" y="4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7" y="5"/>
                  </a:lnTo>
                  <a:lnTo>
                    <a:pt x="7" y="5"/>
                  </a:lnTo>
                  <a:lnTo>
                    <a:pt x="7" y="5"/>
                  </a:lnTo>
                  <a:lnTo>
                    <a:pt x="7" y="5"/>
                  </a:lnTo>
                  <a:lnTo>
                    <a:pt x="7" y="5"/>
                  </a:lnTo>
                  <a:lnTo>
                    <a:pt x="7" y="5"/>
                  </a:lnTo>
                  <a:lnTo>
                    <a:pt x="7" y="5"/>
                  </a:lnTo>
                  <a:lnTo>
                    <a:pt x="7" y="5"/>
                  </a:lnTo>
                  <a:lnTo>
                    <a:pt x="7" y="5"/>
                  </a:lnTo>
                  <a:lnTo>
                    <a:pt x="7" y="5"/>
                  </a:lnTo>
                  <a:lnTo>
                    <a:pt x="7" y="5"/>
                  </a:lnTo>
                  <a:lnTo>
                    <a:pt x="7" y="5"/>
                  </a:lnTo>
                  <a:lnTo>
                    <a:pt x="7" y="5"/>
                  </a:lnTo>
                  <a:lnTo>
                    <a:pt x="7" y="5"/>
                  </a:lnTo>
                  <a:lnTo>
                    <a:pt x="7" y="5"/>
                  </a:lnTo>
                  <a:lnTo>
                    <a:pt x="7" y="5"/>
                  </a:lnTo>
                  <a:lnTo>
                    <a:pt x="7" y="5"/>
                  </a:lnTo>
                  <a:lnTo>
                    <a:pt x="7" y="5"/>
                  </a:lnTo>
                  <a:lnTo>
                    <a:pt x="7" y="5"/>
                  </a:lnTo>
                  <a:lnTo>
                    <a:pt x="7" y="5"/>
                  </a:lnTo>
                  <a:lnTo>
                    <a:pt x="7" y="5"/>
                  </a:lnTo>
                  <a:lnTo>
                    <a:pt x="7" y="5"/>
                  </a:lnTo>
                  <a:lnTo>
                    <a:pt x="7" y="5"/>
                  </a:lnTo>
                  <a:lnTo>
                    <a:pt x="7" y="5"/>
                  </a:lnTo>
                  <a:lnTo>
                    <a:pt x="7" y="5"/>
                  </a:lnTo>
                  <a:lnTo>
                    <a:pt x="7" y="5"/>
                  </a:lnTo>
                  <a:lnTo>
                    <a:pt x="8" y="5"/>
                  </a:lnTo>
                  <a:lnTo>
                    <a:pt x="8" y="5"/>
                  </a:lnTo>
                  <a:lnTo>
                    <a:pt x="8" y="5"/>
                  </a:lnTo>
                  <a:lnTo>
                    <a:pt x="8" y="5"/>
                  </a:lnTo>
                  <a:lnTo>
                    <a:pt x="8" y="5"/>
                  </a:lnTo>
                  <a:lnTo>
                    <a:pt x="8" y="5"/>
                  </a:lnTo>
                  <a:lnTo>
                    <a:pt x="8" y="5"/>
                  </a:lnTo>
                  <a:lnTo>
                    <a:pt x="8" y="5"/>
                  </a:lnTo>
                  <a:lnTo>
                    <a:pt x="8" y="4"/>
                  </a:lnTo>
                  <a:lnTo>
                    <a:pt x="8" y="4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3"/>
                  </a:lnTo>
                  <a:lnTo>
                    <a:pt x="11" y="4"/>
                  </a:lnTo>
                  <a:lnTo>
                    <a:pt x="11" y="4"/>
                  </a:lnTo>
                  <a:lnTo>
                    <a:pt x="11" y="4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12" y="5"/>
                  </a:lnTo>
                  <a:lnTo>
                    <a:pt x="12" y="5"/>
                  </a:lnTo>
                  <a:lnTo>
                    <a:pt x="12" y="5"/>
                  </a:lnTo>
                  <a:lnTo>
                    <a:pt x="12" y="5"/>
                  </a:lnTo>
                  <a:lnTo>
                    <a:pt x="12" y="5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5"/>
                  </a:lnTo>
                  <a:lnTo>
                    <a:pt x="12" y="5"/>
                  </a:lnTo>
                  <a:lnTo>
                    <a:pt x="13" y="5"/>
                  </a:lnTo>
                  <a:lnTo>
                    <a:pt x="13" y="5"/>
                  </a:lnTo>
                  <a:lnTo>
                    <a:pt x="13" y="5"/>
                  </a:lnTo>
                  <a:lnTo>
                    <a:pt x="13" y="5"/>
                  </a:lnTo>
                  <a:lnTo>
                    <a:pt x="13" y="5"/>
                  </a:lnTo>
                  <a:lnTo>
                    <a:pt x="13" y="5"/>
                  </a:lnTo>
                  <a:lnTo>
                    <a:pt x="13" y="5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3"/>
                  </a:lnTo>
                  <a:lnTo>
                    <a:pt x="13" y="3"/>
                  </a:lnTo>
                  <a:lnTo>
                    <a:pt x="13" y="3"/>
                  </a:lnTo>
                  <a:lnTo>
                    <a:pt x="14" y="3"/>
                  </a:lnTo>
                  <a:lnTo>
                    <a:pt x="14" y="2"/>
                  </a:lnTo>
                  <a:lnTo>
                    <a:pt x="14" y="2"/>
                  </a:lnTo>
                  <a:lnTo>
                    <a:pt x="14" y="2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1"/>
                  </a:lnTo>
                  <a:lnTo>
                    <a:pt x="15" y="1"/>
                  </a:lnTo>
                  <a:lnTo>
                    <a:pt x="15" y="1"/>
                  </a:lnTo>
                  <a:lnTo>
                    <a:pt x="15" y="1"/>
                  </a:lnTo>
                  <a:lnTo>
                    <a:pt x="15" y="1"/>
                  </a:lnTo>
                  <a:lnTo>
                    <a:pt x="15" y="1"/>
                  </a:lnTo>
                  <a:lnTo>
                    <a:pt x="15" y="1"/>
                  </a:lnTo>
                  <a:lnTo>
                    <a:pt x="15" y="1"/>
                  </a:lnTo>
                  <a:lnTo>
                    <a:pt x="15" y="1"/>
                  </a:lnTo>
                  <a:lnTo>
                    <a:pt x="15" y="1"/>
                  </a:lnTo>
                  <a:lnTo>
                    <a:pt x="15" y="1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6" y="3"/>
                  </a:lnTo>
                  <a:lnTo>
                    <a:pt x="16" y="3"/>
                  </a:lnTo>
                  <a:lnTo>
                    <a:pt x="16" y="3"/>
                  </a:lnTo>
                  <a:lnTo>
                    <a:pt x="16" y="3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6" y="5"/>
                  </a:lnTo>
                  <a:lnTo>
                    <a:pt x="16" y="5"/>
                  </a:lnTo>
                  <a:lnTo>
                    <a:pt x="16" y="5"/>
                  </a:lnTo>
                  <a:lnTo>
                    <a:pt x="16" y="5"/>
                  </a:lnTo>
                  <a:lnTo>
                    <a:pt x="16" y="5"/>
                  </a:lnTo>
                  <a:lnTo>
                    <a:pt x="16" y="5"/>
                  </a:lnTo>
                  <a:lnTo>
                    <a:pt x="16" y="5"/>
                  </a:lnTo>
                  <a:lnTo>
                    <a:pt x="16" y="5"/>
                  </a:lnTo>
                  <a:lnTo>
                    <a:pt x="17" y="5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17" y="5"/>
                  </a:lnTo>
                  <a:lnTo>
                    <a:pt x="18" y="5"/>
                  </a:lnTo>
                  <a:lnTo>
                    <a:pt x="18" y="5"/>
                  </a:lnTo>
                  <a:lnTo>
                    <a:pt x="18" y="5"/>
                  </a:lnTo>
                  <a:lnTo>
                    <a:pt x="18" y="5"/>
                  </a:lnTo>
                  <a:lnTo>
                    <a:pt x="18" y="5"/>
                  </a:lnTo>
                  <a:lnTo>
                    <a:pt x="18" y="5"/>
                  </a:lnTo>
                  <a:lnTo>
                    <a:pt x="18" y="4"/>
                  </a:lnTo>
                  <a:lnTo>
                    <a:pt x="18" y="4"/>
                  </a:lnTo>
                  <a:lnTo>
                    <a:pt x="18" y="4"/>
                  </a:lnTo>
                  <a:lnTo>
                    <a:pt x="18" y="4"/>
                  </a:lnTo>
                  <a:lnTo>
                    <a:pt x="18" y="3"/>
                  </a:lnTo>
                  <a:lnTo>
                    <a:pt x="18" y="3"/>
                  </a:lnTo>
                  <a:lnTo>
                    <a:pt x="18" y="3"/>
                  </a:lnTo>
                  <a:lnTo>
                    <a:pt x="18" y="2"/>
                  </a:lnTo>
                  <a:lnTo>
                    <a:pt x="18" y="2"/>
                  </a:lnTo>
                  <a:lnTo>
                    <a:pt x="18" y="1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0" y="1"/>
                  </a:lnTo>
                  <a:lnTo>
                    <a:pt x="20" y="1"/>
                  </a:lnTo>
                  <a:lnTo>
                    <a:pt x="20" y="1"/>
                  </a:lnTo>
                  <a:lnTo>
                    <a:pt x="20" y="1"/>
                  </a:lnTo>
                  <a:lnTo>
                    <a:pt x="20" y="1"/>
                  </a:lnTo>
                  <a:lnTo>
                    <a:pt x="20" y="1"/>
                  </a:lnTo>
                  <a:lnTo>
                    <a:pt x="20" y="1"/>
                  </a:lnTo>
                  <a:lnTo>
                    <a:pt x="20" y="1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4"/>
                  </a:lnTo>
                  <a:lnTo>
                    <a:pt x="21" y="4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21" y="6"/>
                  </a:lnTo>
                  <a:lnTo>
                    <a:pt x="21" y="6"/>
                  </a:lnTo>
                  <a:lnTo>
                    <a:pt x="22" y="6"/>
                  </a:lnTo>
                  <a:lnTo>
                    <a:pt x="22" y="6"/>
                  </a:lnTo>
                  <a:lnTo>
                    <a:pt x="22" y="6"/>
                  </a:lnTo>
                  <a:lnTo>
                    <a:pt x="22" y="6"/>
                  </a:lnTo>
                  <a:lnTo>
                    <a:pt x="22" y="6"/>
                  </a:lnTo>
                  <a:lnTo>
                    <a:pt x="22" y="6"/>
                  </a:lnTo>
                  <a:lnTo>
                    <a:pt x="22" y="6"/>
                  </a:lnTo>
                  <a:lnTo>
                    <a:pt x="22" y="6"/>
                  </a:lnTo>
                  <a:lnTo>
                    <a:pt x="22" y="6"/>
                  </a:lnTo>
                  <a:lnTo>
                    <a:pt x="22" y="6"/>
                  </a:lnTo>
                  <a:lnTo>
                    <a:pt x="22" y="6"/>
                  </a:lnTo>
                  <a:lnTo>
                    <a:pt x="22" y="6"/>
                  </a:lnTo>
                  <a:lnTo>
                    <a:pt x="22" y="6"/>
                  </a:lnTo>
                  <a:lnTo>
                    <a:pt x="22" y="6"/>
                  </a:lnTo>
                  <a:lnTo>
                    <a:pt x="22" y="6"/>
                  </a:lnTo>
                  <a:lnTo>
                    <a:pt x="22" y="6"/>
                  </a:lnTo>
                  <a:lnTo>
                    <a:pt x="22" y="6"/>
                  </a:lnTo>
                  <a:lnTo>
                    <a:pt x="22" y="6"/>
                  </a:lnTo>
                  <a:lnTo>
                    <a:pt x="22" y="6"/>
                  </a:lnTo>
                  <a:lnTo>
                    <a:pt x="22" y="6"/>
                  </a:lnTo>
                  <a:lnTo>
                    <a:pt x="22" y="6"/>
                  </a:lnTo>
                  <a:lnTo>
                    <a:pt x="22" y="5"/>
                  </a:lnTo>
                  <a:lnTo>
                    <a:pt x="22" y="5"/>
                  </a:lnTo>
                  <a:lnTo>
                    <a:pt x="22" y="5"/>
                  </a:lnTo>
                  <a:lnTo>
                    <a:pt x="22" y="5"/>
                  </a:lnTo>
                  <a:lnTo>
                    <a:pt x="22" y="5"/>
                  </a:lnTo>
                  <a:lnTo>
                    <a:pt x="23" y="5"/>
                  </a:lnTo>
                  <a:lnTo>
                    <a:pt x="23" y="5"/>
                  </a:lnTo>
                  <a:lnTo>
                    <a:pt x="23" y="4"/>
                  </a:lnTo>
                  <a:lnTo>
                    <a:pt x="23" y="4"/>
                  </a:lnTo>
                  <a:lnTo>
                    <a:pt x="23" y="3"/>
                  </a:lnTo>
                  <a:lnTo>
                    <a:pt x="23" y="2"/>
                  </a:lnTo>
                  <a:lnTo>
                    <a:pt x="23" y="2"/>
                  </a:lnTo>
                  <a:lnTo>
                    <a:pt x="23" y="2"/>
                  </a:lnTo>
                  <a:lnTo>
                    <a:pt x="23" y="1"/>
                  </a:lnTo>
                  <a:lnTo>
                    <a:pt x="23" y="1"/>
                  </a:lnTo>
                  <a:lnTo>
                    <a:pt x="23" y="1"/>
                  </a:lnTo>
                  <a:lnTo>
                    <a:pt x="24" y="1"/>
                  </a:lnTo>
                  <a:lnTo>
                    <a:pt x="24" y="1"/>
                  </a:lnTo>
                  <a:lnTo>
                    <a:pt x="24" y="1"/>
                  </a:lnTo>
                  <a:lnTo>
                    <a:pt x="24" y="1"/>
                  </a:lnTo>
                  <a:lnTo>
                    <a:pt x="24" y="1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1"/>
                  </a:lnTo>
                  <a:lnTo>
                    <a:pt x="25" y="1"/>
                  </a:lnTo>
                  <a:lnTo>
                    <a:pt x="25" y="1"/>
                  </a:lnTo>
                  <a:lnTo>
                    <a:pt x="25" y="1"/>
                  </a:lnTo>
                  <a:lnTo>
                    <a:pt x="25" y="1"/>
                  </a:lnTo>
                  <a:lnTo>
                    <a:pt x="25" y="1"/>
                  </a:lnTo>
                  <a:lnTo>
                    <a:pt x="25" y="2"/>
                  </a:lnTo>
                  <a:lnTo>
                    <a:pt x="25" y="2"/>
                  </a:lnTo>
                  <a:lnTo>
                    <a:pt x="25" y="3"/>
                  </a:lnTo>
                  <a:lnTo>
                    <a:pt x="25" y="3"/>
                  </a:lnTo>
                  <a:lnTo>
                    <a:pt x="26" y="3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5"/>
                  </a:lnTo>
                  <a:lnTo>
                    <a:pt x="26" y="5"/>
                  </a:lnTo>
                  <a:lnTo>
                    <a:pt x="26" y="5"/>
                  </a:lnTo>
                  <a:lnTo>
                    <a:pt x="26" y="5"/>
                  </a:lnTo>
                  <a:lnTo>
                    <a:pt x="26" y="5"/>
                  </a:lnTo>
                  <a:lnTo>
                    <a:pt x="26" y="5"/>
                  </a:lnTo>
                  <a:lnTo>
                    <a:pt x="26" y="5"/>
                  </a:lnTo>
                  <a:lnTo>
                    <a:pt x="26" y="6"/>
                  </a:lnTo>
                  <a:lnTo>
                    <a:pt x="26" y="6"/>
                  </a:lnTo>
                  <a:lnTo>
                    <a:pt x="26" y="6"/>
                  </a:lnTo>
                  <a:lnTo>
                    <a:pt x="26" y="6"/>
                  </a:lnTo>
                  <a:lnTo>
                    <a:pt x="26" y="6"/>
                  </a:lnTo>
                  <a:lnTo>
                    <a:pt x="26" y="6"/>
                  </a:lnTo>
                  <a:lnTo>
                    <a:pt x="26" y="6"/>
                  </a:lnTo>
                  <a:lnTo>
                    <a:pt x="26" y="6"/>
                  </a:lnTo>
                  <a:lnTo>
                    <a:pt x="26" y="6"/>
                  </a:lnTo>
                  <a:lnTo>
                    <a:pt x="26" y="6"/>
                  </a:lnTo>
                  <a:lnTo>
                    <a:pt x="27" y="6"/>
                  </a:lnTo>
                  <a:lnTo>
                    <a:pt x="27" y="6"/>
                  </a:lnTo>
                  <a:lnTo>
                    <a:pt x="27" y="6"/>
                  </a:lnTo>
                  <a:lnTo>
                    <a:pt x="27" y="6"/>
                  </a:lnTo>
                  <a:lnTo>
                    <a:pt x="27" y="6"/>
                  </a:lnTo>
                  <a:lnTo>
                    <a:pt x="27" y="6"/>
                  </a:lnTo>
                  <a:lnTo>
                    <a:pt x="27" y="6"/>
                  </a:lnTo>
                  <a:lnTo>
                    <a:pt x="27" y="6"/>
                  </a:lnTo>
                  <a:lnTo>
                    <a:pt x="27" y="6"/>
                  </a:lnTo>
                  <a:lnTo>
                    <a:pt x="27" y="6"/>
                  </a:lnTo>
                  <a:lnTo>
                    <a:pt x="27" y="6"/>
                  </a:lnTo>
                  <a:lnTo>
                    <a:pt x="27" y="6"/>
                  </a:lnTo>
                  <a:lnTo>
                    <a:pt x="27" y="6"/>
                  </a:lnTo>
                  <a:lnTo>
                    <a:pt x="27" y="6"/>
                  </a:lnTo>
                  <a:lnTo>
                    <a:pt x="27" y="6"/>
                  </a:lnTo>
                  <a:lnTo>
                    <a:pt x="27" y="5"/>
                  </a:lnTo>
                  <a:lnTo>
                    <a:pt x="27" y="5"/>
                  </a:lnTo>
                  <a:lnTo>
                    <a:pt x="27" y="5"/>
                  </a:lnTo>
                  <a:lnTo>
                    <a:pt x="27" y="5"/>
                  </a:lnTo>
                  <a:lnTo>
                    <a:pt x="27" y="5"/>
                  </a:lnTo>
                  <a:lnTo>
                    <a:pt x="28" y="4"/>
                  </a:lnTo>
                  <a:lnTo>
                    <a:pt x="28" y="4"/>
                  </a:lnTo>
                  <a:lnTo>
                    <a:pt x="28" y="4"/>
                  </a:lnTo>
                  <a:lnTo>
                    <a:pt x="28" y="3"/>
                  </a:lnTo>
                  <a:lnTo>
                    <a:pt x="28" y="3"/>
                  </a:lnTo>
                  <a:lnTo>
                    <a:pt x="28" y="2"/>
                  </a:lnTo>
                  <a:lnTo>
                    <a:pt x="28" y="2"/>
                  </a:lnTo>
                </a:path>
              </a:pathLst>
            </a:custGeom>
            <a:noFill/>
            <a:ln w="3175" cap="sq">
              <a:solidFill>
                <a:srgbClr val="0000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39" name="Freeform 53"/>
            <p:cNvSpPr>
              <a:spLocks/>
            </p:cNvSpPr>
            <p:nvPr/>
          </p:nvSpPr>
          <p:spPr bwMode="auto">
            <a:xfrm>
              <a:off x="4405114" y="4108822"/>
              <a:ext cx="44450" cy="12700"/>
            </a:xfrm>
            <a:custGeom>
              <a:avLst/>
              <a:gdLst/>
              <a:ahLst/>
              <a:cxnLst>
                <a:cxn ang="0">
                  <a:pos x="1" y="2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2" y="1"/>
                </a:cxn>
                <a:cxn ang="0">
                  <a:pos x="2" y="3"/>
                </a:cxn>
                <a:cxn ang="0">
                  <a:pos x="3" y="6"/>
                </a:cxn>
                <a:cxn ang="0">
                  <a:pos x="3" y="7"/>
                </a:cxn>
                <a:cxn ang="0">
                  <a:pos x="3" y="8"/>
                </a:cxn>
                <a:cxn ang="0">
                  <a:pos x="4" y="7"/>
                </a:cxn>
                <a:cxn ang="0">
                  <a:pos x="4" y="7"/>
                </a:cxn>
                <a:cxn ang="0">
                  <a:pos x="5" y="4"/>
                </a:cxn>
                <a:cxn ang="0">
                  <a:pos x="5" y="2"/>
                </a:cxn>
                <a:cxn ang="0">
                  <a:pos x="6" y="1"/>
                </a:cxn>
                <a:cxn ang="0">
                  <a:pos x="6" y="0"/>
                </a:cxn>
                <a:cxn ang="0">
                  <a:pos x="6" y="1"/>
                </a:cxn>
                <a:cxn ang="0">
                  <a:pos x="7" y="3"/>
                </a:cxn>
                <a:cxn ang="0">
                  <a:pos x="8" y="6"/>
                </a:cxn>
                <a:cxn ang="0">
                  <a:pos x="8" y="7"/>
                </a:cxn>
                <a:cxn ang="0">
                  <a:pos x="8" y="8"/>
                </a:cxn>
                <a:cxn ang="0">
                  <a:pos x="9" y="8"/>
                </a:cxn>
                <a:cxn ang="0">
                  <a:pos x="9" y="6"/>
                </a:cxn>
                <a:cxn ang="0">
                  <a:pos x="10" y="4"/>
                </a:cxn>
                <a:cxn ang="0">
                  <a:pos x="10" y="2"/>
                </a:cxn>
                <a:cxn ang="0">
                  <a:pos x="10" y="1"/>
                </a:cxn>
                <a:cxn ang="0">
                  <a:pos x="11" y="0"/>
                </a:cxn>
                <a:cxn ang="0">
                  <a:pos x="11" y="1"/>
                </a:cxn>
                <a:cxn ang="0">
                  <a:pos x="12" y="2"/>
                </a:cxn>
                <a:cxn ang="0">
                  <a:pos x="12" y="5"/>
                </a:cxn>
                <a:cxn ang="0">
                  <a:pos x="13" y="7"/>
                </a:cxn>
                <a:cxn ang="0">
                  <a:pos x="13" y="8"/>
                </a:cxn>
                <a:cxn ang="0">
                  <a:pos x="14" y="8"/>
                </a:cxn>
                <a:cxn ang="0">
                  <a:pos x="14" y="7"/>
                </a:cxn>
                <a:cxn ang="0">
                  <a:pos x="14" y="4"/>
                </a:cxn>
                <a:cxn ang="0">
                  <a:pos x="15" y="1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16" y="1"/>
                </a:cxn>
                <a:cxn ang="0">
                  <a:pos x="17" y="2"/>
                </a:cxn>
                <a:cxn ang="0">
                  <a:pos x="17" y="6"/>
                </a:cxn>
                <a:cxn ang="0">
                  <a:pos x="18" y="7"/>
                </a:cxn>
                <a:cxn ang="0">
                  <a:pos x="18" y="8"/>
                </a:cxn>
                <a:cxn ang="0">
                  <a:pos x="18" y="8"/>
                </a:cxn>
                <a:cxn ang="0">
                  <a:pos x="19" y="7"/>
                </a:cxn>
                <a:cxn ang="0">
                  <a:pos x="19" y="5"/>
                </a:cxn>
                <a:cxn ang="0">
                  <a:pos x="20" y="1"/>
                </a:cxn>
                <a:cxn ang="0">
                  <a:pos x="20" y="0"/>
                </a:cxn>
                <a:cxn ang="0">
                  <a:pos x="21" y="0"/>
                </a:cxn>
                <a:cxn ang="0">
                  <a:pos x="21" y="1"/>
                </a:cxn>
                <a:cxn ang="0">
                  <a:pos x="22" y="2"/>
                </a:cxn>
                <a:cxn ang="0">
                  <a:pos x="22" y="6"/>
                </a:cxn>
                <a:cxn ang="0">
                  <a:pos x="23" y="8"/>
                </a:cxn>
                <a:cxn ang="0">
                  <a:pos x="23" y="8"/>
                </a:cxn>
                <a:cxn ang="0">
                  <a:pos x="23" y="8"/>
                </a:cxn>
                <a:cxn ang="0">
                  <a:pos x="24" y="7"/>
                </a:cxn>
                <a:cxn ang="0">
                  <a:pos x="25" y="3"/>
                </a:cxn>
                <a:cxn ang="0">
                  <a:pos x="25" y="1"/>
                </a:cxn>
                <a:cxn ang="0">
                  <a:pos x="25" y="0"/>
                </a:cxn>
                <a:cxn ang="0">
                  <a:pos x="26" y="0"/>
                </a:cxn>
                <a:cxn ang="0">
                  <a:pos x="26" y="0"/>
                </a:cxn>
                <a:cxn ang="0">
                  <a:pos x="26" y="2"/>
                </a:cxn>
                <a:cxn ang="0">
                  <a:pos x="27" y="6"/>
                </a:cxn>
                <a:cxn ang="0">
                  <a:pos x="27" y="8"/>
                </a:cxn>
              </a:cxnLst>
              <a:rect l="0" t="0" r="r" b="b"/>
              <a:pathLst>
                <a:path w="28" h="8">
                  <a:moveTo>
                    <a:pt x="0" y="3"/>
                  </a:moveTo>
                  <a:lnTo>
                    <a:pt x="0" y="3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5"/>
                  </a:lnTo>
                  <a:lnTo>
                    <a:pt x="2" y="5"/>
                  </a:lnTo>
                  <a:lnTo>
                    <a:pt x="3" y="5"/>
                  </a:lnTo>
                  <a:lnTo>
                    <a:pt x="3" y="6"/>
                  </a:lnTo>
                  <a:lnTo>
                    <a:pt x="3" y="6"/>
                  </a:lnTo>
                  <a:lnTo>
                    <a:pt x="3" y="6"/>
                  </a:lnTo>
                  <a:lnTo>
                    <a:pt x="3" y="6"/>
                  </a:lnTo>
                  <a:lnTo>
                    <a:pt x="3" y="7"/>
                  </a:lnTo>
                  <a:lnTo>
                    <a:pt x="3" y="7"/>
                  </a:lnTo>
                  <a:lnTo>
                    <a:pt x="3" y="7"/>
                  </a:lnTo>
                  <a:lnTo>
                    <a:pt x="3" y="7"/>
                  </a:lnTo>
                  <a:lnTo>
                    <a:pt x="3" y="7"/>
                  </a:lnTo>
                  <a:lnTo>
                    <a:pt x="3" y="7"/>
                  </a:lnTo>
                  <a:lnTo>
                    <a:pt x="3" y="7"/>
                  </a:lnTo>
                  <a:lnTo>
                    <a:pt x="3" y="7"/>
                  </a:lnTo>
                  <a:lnTo>
                    <a:pt x="3" y="7"/>
                  </a:lnTo>
                  <a:lnTo>
                    <a:pt x="3" y="7"/>
                  </a:lnTo>
                  <a:lnTo>
                    <a:pt x="3" y="7"/>
                  </a:lnTo>
                  <a:lnTo>
                    <a:pt x="3" y="8"/>
                  </a:lnTo>
                  <a:lnTo>
                    <a:pt x="3" y="8"/>
                  </a:lnTo>
                  <a:lnTo>
                    <a:pt x="3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7"/>
                  </a:lnTo>
                  <a:lnTo>
                    <a:pt x="4" y="7"/>
                  </a:lnTo>
                  <a:lnTo>
                    <a:pt x="4" y="7"/>
                  </a:lnTo>
                  <a:lnTo>
                    <a:pt x="4" y="7"/>
                  </a:lnTo>
                  <a:lnTo>
                    <a:pt x="4" y="7"/>
                  </a:lnTo>
                  <a:lnTo>
                    <a:pt x="4" y="7"/>
                  </a:lnTo>
                  <a:lnTo>
                    <a:pt x="4" y="7"/>
                  </a:lnTo>
                  <a:lnTo>
                    <a:pt x="4" y="7"/>
                  </a:lnTo>
                  <a:lnTo>
                    <a:pt x="4" y="7"/>
                  </a:lnTo>
                  <a:lnTo>
                    <a:pt x="4" y="7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5" y="6"/>
                  </a:lnTo>
                  <a:lnTo>
                    <a:pt x="5" y="5"/>
                  </a:lnTo>
                  <a:lnTo>
                    <a:pt x="5" y="5"/>
                  </a:lnTo>
                  <a:lnTo>
                    <a:pt x="5" y="5"/>
                  </a:lnTo>
                  <a:lnTo>
                    <a:pt x="5" y="4"/>
                  </a:lnTo>
                  <a:lnTo>
                    <a:pt x="5" y="4"/>
                  </a:lnTo>
                  <a:lnTo>
                    <a:pt x="5" y="4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6" y="2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3"/>
                  </a:lnTo>
                  <a:lnTo>
                    <a:pt x="7" y="3"/>
                  </a:lnTo>
                  <a:lnTo>
                    <a:pt x="7" y="3"/>
                  </a:lnTo>
                  <a:lnTo>
                    <a:pt x="7" y="3"/>
                  </a:lnTo>
                  <a:lnTo>
                    <a:pt x="7" y="4"/>
                  </a:lnTo>
                  <a:lnTo>
                    <a:pt x="7" y="5"/>
                  </a:lnTo>
                  <a:lnTo>
                    <a:pt x="7" y="5"/>
                  </a:lnTo>
                  <a:lnTo>
                    <a:pt x="7" y="5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7"/>
                  </a:lnTo>
                  <a:lnTo>
                    <a:pt x="8" y="7"/>
                  </a:lnTo>
                  <a:lnTo>
                    <a:pt x="8" y="7"/>
                  </a:lnTo>
                  <a:lnTo>
                    <a:pt x="8" y="7"/>
                  </a:lnTo>
                  <a:lnTo>
                    <a:pt x="8" y="7"/>
                  </a:lnTo>
                  <a:lnTo>
                    <a:pt x="8" y="7"/>
                  </a:lnTo>
                  <a:lnTo>
                    <a:pt x="8" y="7"/>
                  </a:lnTo>
                  <a:lnTo>
                    <a:pt x="8" y="8"/>
                  </a:lnTo>
                  <a:lnTo>
                    <a:pt x="8" y="8"/>
                  </a:lnTo>
                  <a:lnTo>
                    <a:pt x="8" y="8"/>
                  </a:lnTo>
                  <a:lnTo>
                    <a:pt x="8" y="8"/>
                  </a:lnTo>
                  <a:lnTo>
                    <a:pt x="8" y="8"/>
                  </a:lnTo>
                  <a:lnTo>
                    <a:pt x="8" y="8"/>
                  </a:lnTo>
                  <a:lnTo>
                    <a:pt x="8" y="8"/>
                  </a:lnTo>
                  <a:lnTo>
                    <a:pt x="8" y="8"/>
                  </a:lnTo>
                  <a:lnTo>
                    <a:pt x="9" y="8"/>
                  </a:lnTo>
                  <a:lnTo>
                    <a:pt x="9" y="8"/>
                  </a:lnTo>
                  <a:lnTo>
                    <a:pt x="9" y="8"/>
                  </a:lnTo>
                  <a:lnTo>
                    <a:pt x="9" y="8"/>
                  </a:lnTo>
                  <a:lnTo>
                    <a:pt x="9" y="8"/>
                  </a:lnTo>
                  <a:lnTo>
                    <a:pt x="9" y="8"/>
                  </a:lnTo>
                  <a:lnTo>
                    <a:pt x="9" y="8"/>
                  </a:lnTo>
                  <a:lnTo>
                    <a:pt x="9" y="7"/>
                  </a:lnTo>
                  <a:lnTo>
                    <a:pt x="9" y="7"/>
                  </a:lnTo>
                  <a:lnTo>
                    <a:pt x="9" y="7"/>
                  </a:lnTo>
                  <a:lnTo>
                    <a:pt x="9" y="7"/>
                  </a:lnTo>
                  <a:lnTo>
                    <a:pt x="9" y="7"/>
                  </a:lnTo>
                  <a:lnTo>
                    <a:pt x="9" y="7"/>
                  </a:lnTo>
                  <a:lnTo>
                    <a:pt x="9" y="7"/>
                  </a:lnTo>
                  <a:lnTo>
                    <a:pt x="9" y="6"/>
                  </a:lnTo>
                  <a:lnTo>
                    <a:pt x="9" y="6"/>
                  </a:lnTo>
                  <a:lnTo>
                    <a:pt x="9" y="6"/>
                  </a:lnTo>
                  <a:lnTo>
                    <a:pt x="9" y="6"/>
                  </a:lnTo>
                  <a:lnTo>
                    <a:pt x="9" y="6"/>
                  </a:lnTo>
                  <a:lnTo>
                    <a:pt x="9" y="6"/>
                  </a:lnTo>
                  <a:lnTo>
                    <a:pt x="10" y="5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3"/>
                  </a:lnTo>
                  <a:lnTo>
                    <a:pt x="10" y="3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3"/>
                  </a:lnTo>
                  <a:lnTo>
                    <a:pt x="12" y="5"/>
                  </a:lnTo>
                  <a:lnTo>
                    <a:pt x="12" y="5"/>
                  </a:lnTo>
                  <a:lnTo>
                    <a:pt x="12" y="5"/>
                  </a:lnTo>
                  <a:lnTo>
                    <a:pt x="12" y="5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3" y="6"/>
                  </a:lnTo>
                  <a:lnTo>
                    <a:pt x="13" y="6"/>
                  </a:lnTo>
                  <a:lnTo>
                    <a:pt x="13" y="6"/>
                  </a:lnTo>
                  <a:lnTo>
                    <a:pt x="13" y="7"/>
                  </a:lnTo>
                  <a:lnTo>
                    <a:pt x="13" y="7"/>
                  </a:lnTo>
                  <a:lnTo>
                    <a:pt x="13" y="7"/>
                  </a:lnTo>
                  <a:lnTo>
                    <a:pt x="13" y="7"/>
                  </a:lnTo>
                  <a:lnTo>
                    <a:pt x="13" y="7"/>
                  </a:lnTo>
                  <a:lnTo>
                    <a:pt x="13" y="7"/>
                  </a:lnTo>
                  <a:lnTo>
                    <a:pt x="13" y="8"/>
                  </a:lnTo>
                  <a:lnTo>
                    <a:pt x="13" y="8"/>
                  </a:lnTo>
                  <a:lnTo>
                    <a:pt x="13" y="8"/>
                  </a:lnTo>
                  <a:lnTo>
                    <a:pt x="13" y="8"/>
                  </a:lnTo>
                  <a:lnTo>
                    <a:pt x="13" y="8"/>
                  </a:lnTo>
                  <a:lnTo>
                    <a:pt x="13" y="8"/>
                  </a:lnTo>
                  <a:lnTo>
                    <a:pt x="13" y="8"/>
                  </a:lnTo>
                  <a:lnTo>
                    <a:pt x="13" y="8"/>
                  </a:lnTo>
                  <a:lnTo>
                    <a:pt x="13" y="8"/>
                  </a:lnTo>
                  <a:lnTo>
                    <a:pt x="13" y="8"/>
                  </a:lnTo>
                  <a:lnTo>
                    <a:pt x="13" y="8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14" y="7"/>
                  </a:lnTo>
                  <a:lnTo>
                    <a:pt x="14" y="7"/>
                  </a:lnTo>
                  <a:lnTo>
                    <a:pt x="14" y="7"/>
                  </a:lnTo>
                  <a:lnTo>
                    <a:pt x="14" y="7"/>
                  </a:lnTo>
                  <a:lnTo>
                    <a:pt x="14" y="7"/>
                  </a:lnTo>
                  <a:lnTo>
                    <a:pt x="14" y="6"/>
                  </a:lnTo>
                  <a:lnTo>
                    <a:pt x="14" y="6"/>
                  </a:lnTo>
                  <a:lnTo>
                    <a:pt x="14" y="6"/>
                  </a:lnTo>
                  <a:lnTo>
                    <a:pt x="14" y="5"/>
                  </a:lnTo>
                  <a:lnTo>
                    <a:pt x="14" y="5"/>
                  </a:lnTo>
                  <a:lnTo>
                    <a:pt x="14" y="4"/>
                  </a:lnTo>
                  <a:lnTo>
                    <a:pt x="15" y="4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5" y="1"/>
                  </a:lnTo>
                  <a:lnTo>
                    <a:pt x="15" y="1"/>
                  </a:lnTo>
                  <a:lnTo>
                    <a:pt x="15" y="1"/>
                  </a:lnTo>
                  <a:lnTo>
                    <a:pt x="15" y="1"/>
                  </a:lnTo>
                  <a:lnTo>
                    <a:pt x="15" y="1"/>
                  </a:lnTo>
                  <a:lnTo>
                    <a:pt x="15" y="1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1"/>
                  </a:lnTo>
                  <a:lnTo>
                    <a:pt x="16" y="1"/>
                  </a:lnTo>
                  <a:lnTo>
                    <a:pt x="16" y="1"/>
                  </a:lnTo>
                  <a:lnTo>
                    <a:pt x="16" y="1"/>
                  </a:lnTo>
                  <a:lnTo>
                    <a:pt x="16" y="1"/>
                  </a:lnTo>
                  <a:lnTo>
                    <a:pt x="16" y="2"/>
                  </a:lnTo>
                  <a:lnTo>
                    <a:pt x="17" y="2"/>
                  </a:lnTo>
                  <a:lnTo>
                    <a:pt x="17" y="2"/>
                  </a:lnTo>
                  <a:lnTo>
                    <a:pt x="17" y="2"/>
                  </a:lnTo>
                  <a:lnTo>
                    <a:pt x="17" y="2"/>
                  </a:lnTo>
                  <a:lnTo>
                    <a:pt x="17" y="2"/>
                  </a:lnTo>
                  <a:lnTo>
                    <a:pt x="17" y="3"/>
                  </a:lnTo>
                  <a:lnTo>
                    <a:pt x="17" y="4"/>
                  </a:lnTo>
                  <a:lnTo>
                    <a:pt x="17" y="4"/>
                  </a:lnTo>
                  <a:lnTo>
                    <a:pt x="17" y="4"/>
                  </a:lnTo>
                  <a:lnTo>
                    <a:pt x="17" y="5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18" y="6"/>
                  </a:lnTo>
                  <a:lnTo>
                    <a:pt x="18" y="6"/>
                  </a:lnTo>
                  <a:lnTo>
                    <a:pt x="18" y="7"/>
                  </a:lnTo>
                  <a:lnTo>
                    <a:pt x="18" y="7"/>
                  </a:lnTo>
                  <a:lnTo>
                    <a:pt x="18" y="7"/>
                  </a:lnTo>
                  <a:lnTo>
                    <a:pt x="18" y="7"/>
                  </a:lnTo>
                  <a:lnTo>
                    <a:pt x="18" y="7"/>
                  </a:lnTo>
                  <a:lnTo>
                    <a:pt x="18" y="8"/>
                  </a:lnTo>
                  <a:lnTo>
                    <a:pt x="18" y="8"/>
                  </a:lnTo>
                  <a:lnTo>
                    <a:pt x="18" y="8"/>
                  </a:lnTo>
                  <a:lnTo>
                    <a:pt x="18" y="8"/>
                  </a:lnTo>
                  <a:lnTo>
                    <a:pt x="18" y="8"/>
                  </a:lnTo>
                  <a:lnTo>
                    <a:pt x="18" y="8"/>
                  </a:lnTo>
                  <a:lnTo>
                    <a:pt x="18" y="8"/>
                  </a:lnTo>
                  <a:lnTo>
                    <a:pt x="18" y="8"/>
                  </a:lnTo>
                  <a:lnTo>
                    <a:pt x="18" y="8"/>
                  </a:lnTo>
                  <a:lnTo>
                    <a:pt x="18" y="8"/>
                  </a:lnTo>
                  <a:lnTo>
                    <a:pt x="18" y="8"/>
                  </a:lnTo>
                  <a:lnTo>
                    <a:pt x="18" y="8"/>
                  </a:lnTo>
                  <a:lnTo>
                    <a:pt x="18" y="8"/>
                  </a:lnTo>
                  <a:lnTo>
                    <a:pt x="18" y="8"/>
                  </a:lnTo>
                  <a:lnTo>
                    <a:pt x="18" y="8"/>
                  </a:lnTo>
                  <a:lnTo>
                    <a:pt x="18" y="8"/>
                  </a:lnTo>
                  <a:lnTo>
                    <a:pt x="18" y="8"/>
                  </a:lnTo>
                  <a:lnTo>
                    <a:pt x="18" y="8"/>
                  </a:lnTo>
                  <a:lnTo>
                    <a:pt x="18" y="8"/>
                  </a:lnTo>
                  <a:lnTo>
                    <a:pt x="18" y="8"/>
                  </a:lnTo>
                  <a:lnTo>
                    <a:pt x="19" y="8"/>
                  </a:lnTo>
                  <a:lnTo>
                    <a:pt x="19" y="8"/>
                  </a:lnTo>
                  <a:lnTo>
                    <a:pt x="19" y="7"/>
                  </a:lnTo>
                  <a:lnTo>
                    <a:pt x="19" y="7"/>
                  </a:lnTo>
                  <a:lnTo>
                    <a:pt x="19" y="7"/>
                  </a:lnTo>
                  <a:lnTo>
                    <a:pt x="19" y="7"/>
                  </a:lnTo>
                  <a:lnTo>
                    <a:pt x="19" y="7"/>
                  </a:lnTo>
                  <a:lnTo>
                    <a:pt x="19" y="6"/>
                  </a:lnTo>
                  <a:lnTo>
                    <a:pt x="19" y="6"/>
                  </a:lnTo>
                  <a:lnTo>
                    <a:pt x="19" y="6"/>
                  </a:lnTo>
                  <a:lnTo>
                    <a:pt x="19" y="6"/>
                  </a:lnTo>
                  <a:lnTo>
                    <a:pt x="19" y="5"/>
                  </a:lnTo>
                  <a:lnTo>
                    <a:pt x="20" y="3"/>
                  </a:lnTo>
                  <a:lnTo>
                    <a:pt x="20" y="3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20" y="1"/>
                  </a:lnTo>
                  <a:lnTo>
                    <a:pt x="20" y="1"/>
                  </a:lnTo>
                  <a:lnTo>
                    <a:pt x="20" y="1"/>
                  </a:lnTo>
                  <a:lnTo>
                    <a:pt x="20" y="1"/>
                  </a:lnTo>
                  <a:lnTo>
                    <a:pt x="20" y="1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1"/>
                  </a:lnTo>
                  <a:lnTo>
                    <a:pt x="21" y="1"/>
                  </a:lnTo>
                  <a:lnTo>
                    <a:pt x="21" y="1"/>
                  </a:lnTo>
                  <a:lnTo>
                    <a:pt x="21" y="1"/>
                  </a:lnTo>
                  <a:lnTo>
                    <a:pt x="21" y="1"/>
                  </a:lnTo>
                  <a:lnTo>
                    <a:pt x="21" y="2"/>
                  </a:lnTo>
                  <a:lnTo>
                    <a:pt x="22" y="2"/>
                  </a:lnTo>
                  <a:lnTo>
                    <a:pt x="22" y="2"/>
                  </a:lnTo>
                  <a:lnTo>
                    <a:pt x="22" y="2"/>
                  </a:lnTo>
                  <a:lnTo>
                    <a:pt x="22" y="3"/>
                  </a:lnTo>
                  <a:lnTo>
                    <a:pt x="22" y="4"/>
                  </a:lnTo>
                  <a:lnTo>
                    <a:pt x="22" y="4"/>
                  </a:lnTo>
                  <a:lnTo>
                    <a:pt x="22" y="4"/>
                  </a:lnTo>
                  <a:lnTo>
                    <a:pt x="22" y="5"/>
                  </a:lnTo>
                  <a:lnTo>
                    <a:pt x="22" y="5"/>
                  </a:lnTo>
                  <a:lnTo>
                    <a:pt x="22" y="6"/>
                  </a:lnTo>
                  <a:lnTo>
                    <a:pt x="22" y="6"/>
                  </a:lnTo>
                  <a:lnTo>
                    <a:pt x="22" y="7"/>
                  </a:lnTo>
                  <a:lnTo>
                    <a:pt x="22" y="7"/>
                  </a:lnTo>
                  <a:lnTo>
                    <a:pt x="22" y="7"/>
                  </a:lnTo>
                  <a:lnTo>
                    <a:pt x="22" y="7"/>
                  </a:lnTo>
                  <a:lnTo>
                    <a:pt x="22" y="7"/>
                  </a:lnTo>
                  <a:lnTo>
                    <a:pt x="23" y="8"/>
                  </a:lnTo>
                  <a:lnTo>
                    <a:pt x="23" y="8"/>
                  </a:lnTo>
                  <a:lnTo>
                    <a:pt x="23" y="8"/>
                  </a:lnTo>
                  <a:lnTo>
                    <a:pt x="23" y="8"/>
                  </a:lnTo>
                  <a:lnTo>
                    <a:pt x="23" y="8"/>
                  </a:lnTo>
                  <a:lnTo>
                    <a:pt x="23" y="8"/>
                  </a:lnTo>
                  <a:lnTo>
                    <a:pt x="23" y="8"/>
                  </a:lnTo>
                  <a:lnTo>
                    <a:pt x="23" y="8"/>
                  </a:lnTo>
                  <a:lnTo>
                    <a:pt x="23" y="8"/>
                  </a:lnTo>
                  <a:lnTo>
                    <a:pt x="23" y="8"/>
                  </a:lnTo>
                  <a:lnTo>
                    <a:pt x="23" y="8"/>
                  </a:lnTo>
                  <a:lnTo>
                    <a:pt x="23" y="8"/>
                  </a:lnTo>
                  <a:lnTo>
                    <a:pt x="23" y="8"/>
                  </a:lnTo>
                  <a:lnTo>
                    <a:pt x="23" y="8"/>
                  </a:lnTo>
                  <a:lnTo>
                    <a:pt x="23" y="8"/>
                  </a:lnTo>
                  <a:lnTo>
                    <a:pt x="23" y="8"/>
                  </a:lnTo>
                  <a:lnTo>
                    <a:pt x="23" y="8"/>
                  </a:lnTo>
                  <a:lnTo>
                    <a:pt x="23" y="8"/>
                  </a:lnTo>
                  <a:lnTo>
                    <a:pt x="23" y="8"/>
                  </a:lnTo>
                  <a:lnTo>
                    <a:pt x="23" y="8"/>
                  </a:lnTo>
                  <a:lnTo>
                    <a:pt x="23" y="8"/>
                  </a:lnTo>
                  <a:lnTo>
                    <a:pt x="23" y="8"/>
                  </a:lnTo>
                  <a:lnTo>
                    <a:pt x="23" y="8"/>
                  </a:lnTo>
                  <a:lnTo>
                    <a:pt x="24" y="8"/>
                  </a:lnTo>
                  <a:lnTo>
                    <a:pt x="24" y="8"/>
                  </a:lnTo>
                  <a:lnTo>
                    <a:pt x="24" y="7"/>
                  </a:lnTo>
                  <a:lnTo>
                    <a:pt x="24" y="7"/>
                  </a:lnTo>
                  <a:lnTo>
                    <a:pt x="24" y="7"/>
                  </a:lnTo>
                  <a:lnTo>
                    <a:pt x="24" y="7"/>
                  </a:lnTo>
                  <a:lnTo>
                    <a:pt x="24" y="6"/>
                  </a:lnTo>
                  <a:lnTo>
                    <a:pt x="24" y="6"/>
                  </a:lnTo>
                  <a:lnTo>
                    <a:pt x="24" y="4"/>
                  </a:lnTo>
                  <a:lnTo>
                    <a:pt x="24" y="3"/>
                  </a:lnTo>
                  <a:lnTo>
                    <a:pt x="24" y="3"/>
                  </a:lnTo>
                  <a:lnTo>
                    <a:pt x="25" y="3"/>
                  </a:lnTo>
                  <a:lnTo>
                    <a:pt x="25" y="3"/>
                  </a:lnTo>
                  <a:lnTo>
                    <a:pt x="25" y="2"/>
                  </a:lnTo>
                  <a:lnTo>
                    <a:pt x="25" y="2"/>
                  </a:lnTo>
                  <a:lnTo>
                    <a:pt x="25" y="2"/>
                  </a:lnTo>
                  <a:lnTo>
                    <a:pt x="25" y="2"/>
                  </a:lnTo>
                  <a:lnTo>
                    <a:pt x="25" y="1"/>
                  </a:lnTo>
                  <a:lnTo>
                    <a:pt x="25" y="1"/>
                  </a:lnTo>
                  <a:lnTo>
                    <a:pt x="25" y="1"/>
                  </a:lnTo>
                  <a:lnTo>
                    <a:pt x="25" y="1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26" y="2"/>
                  </a:lnTo>
                  <a:lnTo>
                    <a:pt x="26" y="2"/>
                  </a:lnTo>
                  <a:lnTo>
                    <a:pt x="26" y="2"/>
                  </a:lnTo>
                  <a:lnTo>
                    <a:pt x="26" y="2"/>
                  </a:lnTo>
                  <a:lnTo>
                    <a:pt x="27" y="4"/>
                  </a:lnTo>
                  <a:lnTo>
                    <a:pt x="27" y="4"/>
                  </a:lnTo>
                  <a:lnTo>
                    <a:pt x="27" y="4"/>
                  </a:lnTo>
                  <a:lnTo>
                    <a:pt x="27" y="5"/>
                  </a:lnTo>
                  <a:lnTo>
                    <a:pt x="27" y="6"/>
                  </a:lnTo>
                  <a:lnTo>
                    <a:pt x="27" y="6"/>
                  </a:lnTo>
                  <a:lnTo>
                    <a:pt x="27" y="6"/>
                  </a:lnTo>
                  <a:lnTo>
                    <a:pt x="27" y="6"/>
                  </a:lnTo>
                  <a:lnTo>
                    <a:pt x="27" y="7"/>
                  </a:lnTo>
                  <a:lnTo>
                    <a:pt x="27" y="7"/>
                  </a:lnTo>
                  <a:lnTo>
                    <a:pt x="27" y="7"/>
                  </a:lnTo>
                  <a:lnTo>
                    <a:pt x="27" y="7"/>
                  </a:lnTo>
                  <a:lnTo>
                    <a:pt x="27" y="8"/>
                  </a:lnTo>
                  <a:lnTo>
                    <a:pt x="27" y="8"/>
                  </a:lnTo>
                  <a:lnTo>
                    <a:pt x="27" y="8"/>
                  </a:lnTo>
                  <a:lnTo>
                    <a:pt x="28" y="8"/>
                  </a:lnTo>
                  <a:lnTo>
                    <a:pt x="28" y="8"/>
                  </a:lnTo>
                  <a:lnTo>
                    <a:pt x="28" y="8"/>
                  </a:lnTo>
                </a:path>
              </a:pathLst>
            </a:custGeom>
            <a:noFill/>
            <a:ln w="3175" cap="sq">
              <a:solidFill>
                <a:srgbClr val="0000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40" name="Freeform 54"/>
            <p:cNvSpPr>
              <a:spLocks/>
            </p:cNvSpPr>
            <p:nvPr/>
          </p:nvSpPr>
          <p:spPr bwMode="auto">
            <a:xfrm>
              <a:off x="4449564" y="4105647"/>
              <a:ext cx="42863" cy="19050"/>
            </a:xfrm>
            <a:custGeom>
              <a:avLst/>
              <a:gdLst/>
              <a:ahLst/>
              <a:cxnLst>
                <a:cxn ang="0">
                  <a:pos x="0" y="11"/>
                </a:cxn>
                <a:cxn ang="0">
                  <a:pos x="0" y="10"/>
                </a:cxn>
                <a:cxn ang="0">
                  <a:pos x="1" y="8"/>
                </a:cxn>
                <a:cxn ang="0">
                  <a:pos x="1" y="4"/>
                </a:cxn>
                <a:cxn ang="0">
                  <a:pos x="2" y="3"/>
                </a:cxn>
                <a:cxn ang="0">
                  <a:pos x="2" y="2"/>
                </a:cxn>
                <a:cxn ang="0">
                  <a:pos x="2" y="1"/>
                </a:cxn>
                <a:cxn ang="0">
                  <a:pos x="3" y="2"/>
                </a:cxn>
                <a:cxn ang="0">
                  <a:pos x="3" y="4"/>
                </a:cxn>
                <a:cxn ang="0">
                  <a:pos x="4" y="9"/>
                </a:cxn>
                <a:cxn ang="0">
                  <a:pos x="4" y="10"/>
                </a:cxn>
                <a:cxn ang="0">
                  <a:pos x="5" y="11"/>
                </a:cxn>
                <a:cxn ang="0">
                  <a:pos x="5" y="11"/>
                </a:cxn>
                <a:cxn ang="0">
                  <a:pos x="5" y="9"/>
                </a:cxn>
                <a:cxn ang="0">
                  <a:pos x="6" y="5"/>
                </a:cxn>
                <a:cxn ang="0">
                  <a:pos x="7" y="2"/>
                </a:cxn>
                <a:cxn ang="0">
                  <a:pos x="7" y="1"/>
                </a:cxn>
                <a:cxn ang="0">
                  <a:pos x="7" y="1"/>
                </a:cxn>
                <a:cxn ang="0">
                  <a:pos x="8" y="2"/>
                </a:cxn>
                <a:cxn ang="0">
                  <a:pos x="8" y="5"/>
                </a:cxn>
                <a:cxn ang="0">
                  <a:pos x="9" y="9"/>
                </a:cxn>
                <a:cxn ang="0">
                  <a:pos x="9" y="11"/>
                </a:cxn>
                <a:cxn ang="0">
                  <a:pos x="10" y="11"/>
                </a:cxn>
                <a:cxn ang="0">
                  <a:pos x="10" y="11"/>
                </a:cxn>
                <a:cxn ang="0">
                  <a:pos x="10" y="9"/>
                </a:cxn>
                <a:cxn ang="0">
                  <a:pos x="11" y="5"/>
                </a:cxn>
                <a:cxn ang="0">
                  <a:pos x="12" y="2"/>
                </a:cxn>
                <a:cxn ang="0">
                  <a:pos x="12" y="1"/>
                </a:cxn>
                <a:cxn ang="0">
                  <a:pos x="12" y="1"/>
                </a:cxn>
                <a:cxn ang="0">
                  <a:pos x="13" y="2"/>
                </a:cxn>
                <a:cxn ang="0">
                  <a:pos x="13" y="4"/>
                </a:cxn>
                <a:cxn ang="0">
                  <a:pos x="13" y="8"/>
                </a:cxn>
                <a:cxn ang="0">
                  <a:pos x="14" y="10"/>
                </a:cxn>
                <a:cxn ang="0">
                  <a:pos x="14" y="11"/>
                </a:cxn>
                <a:cxn ang="0">
                  <a:pos x="15" y="11"/>
                </a:cxn>
                <a:cxn ang="0">
                  <a:pos x="15" y="10"/>
                </a:cxn>
                <a:cxn ang="0">
                  <a:pos x="16" y="6"/>
                </a:cxn>
                <a:cxn ang="0">
                  <a:pos x="17" y="2"/>
                </a:cxn>
                <a:cxn ang="0">
                  <a:pos x="17" y="1"/>
                </a:cxn>
                <a:cxn ang="0">
                  <a:pos x="17" y="1"/>
                </a:cxn>
                <a:cxn ang="0">
                  <a:pos x="17" y="2"/>
                </a:cxn>
                <a:cxn ang="0">
                  <a:pos x="18" y="4"/>
                </a:cxn>
                <a:cxn ang="0">
                  <a:pos x="18" y="8"/>
                </a:cxn>
                <a:cxn ang="0">
                  <a:pos x="19" y="11"/>
                </a:cxn>
                <a:cxn ang="0">
                  <a:pos x="19" y="11"/>
                </a:cxn>
                <a:cxn ang="0">
                  <a:pos x="20" y="11"/>
                </a:cxn>
                <a:cxn ang="0">
                  <a:pos x="20" y="10"/>
                </a:cxn>
                <a:cxn ang="0">
                  <a:pos x="21" y="6"/>
                </a:cxn>
                <a:cxn ang="0">
                  <a:pos x="21" y="3"/>
                </a:cxn>
                <a:cxn ang="0">
                  <a:pos x="21" y="1"/>
                </a:cxn>
                <a:cxn ang="0">
                  <a:pos x="22" y="0"/>
                </a:cxn>
                <a:cxn ang="0">
                  <a:pos x="22" y="1"/>
                </a:cxn>
                <a:cxn ang="0">
                  <a:pos x="23" y="4"/>
                </a:cxn>
                <a:cxn ang="0">
                  <a:pos x="23" y="9"/>
                </a:cxn>
                <a:cxn ang="0">
                  <a:pos x="24" y="11"/>
                </a:cxn>
                <a:cxn ang="0">
                  <a:pos x="24" y="11"/>
                </a:cxn>
                <a:cxn ang="0">
                  <a:pos x="25" y="11"/>
                </a:cxn>
                <a:cxn ang="0">
                  <a:pos x="25" y="10"/>
                </a:cxn>
                <a:cxn ang="0">
                  <a:pos x="25" y="7"/>
                </a:cxn>
                <a:cxn ang="0">
                  <a:pos x="26" y="3"/>
                </a:cxn>
                <a:cxn ang="0">
                  <a:pos x="26" y="1"/>
                </a:cxn>
                <a:cxn ang="0">
                  <a:pos x="27" y="0"/>
                </a:cxn>
              </a:cxnLst>
              <a:rect l="0" t="0" r="r" b="b"/>
              <a:pathLst>
                <a:path w="27" h="12">
                  <a:moveTo>
                    <a:pt x="0" y="10"/>
                  </a:moveTo>
                  <a:lnTo>
                    <a:pt x="0" y="10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1" y="10"/>
                  </a:lnTo>
                  <a:lnTo>
                    <a:pt x="1" y="9"/>
                  </a:lnTo>
                  <a:lnTo>
                    <a:pt x="1" y="9"/>
                  </a:lnTo>
                  <a:lnTo>
                    <a:pt x="1" y="9"/>
                  </a:lnTo>
                  <a:lnTo>
                    <a:pt x="1" y="8"/>
                  </a:lnTo>
                  <a:lnTo>
                    <a:pt x="1" y="8"/>
                  </a:lnTo>
                  <a:lnTo>
                    <a:pt x="1" y="8"/>
                  </a:lnTo>
                  <a:lnTo>
                    <a:pt x="1" y="8"/>
                  </a:lnTo>
                  <a:lnTo>
                    <a:pt x="1" y="7"/>
                  </a:lnTo>
                  <a:lnTo>
                    <a:pt x="1" y="6"/>
                  </a:lnTo>
                  <a:lnTo>
                    <a:pt x="1" y="6"/>
                  </a:lnTo>
                  <a:lnTo>
                    <a:pt x="1" y="5"/>
                  </a:lnTo>
                  <a:lnTo>
                    <a:pt x="1" y="4"/>
                  </a:lnTo>
                  <a:lnTo>
                    <a:pt x="1" y="4"/>
                  </a:lnTo>
                  <a:lnTo>
                    <a:pt x="1" y="4"/>
                  </a:lnTo>
                  <a:lnTo>
                    <a:pt x="1" y="4"/>
                  </a:lnTo>
                  <a:lnTo>
                    <a:pt x="1" y="4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5"/>
                  </a:lnTo>
                  <a:lnTo>
                    <a:pt x="4" y="7"/>
                  </a:lnTo>
                  <a:lnTo>
                    <a:pt x="4" y="7"/>
                  </a:lnTo>
                  <a:lnTo>
                    <a:pt x="4" y="7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9"/>
                  </a:lnTo>
                  <a:lnTo>
                    <a:pt x="4" y="9"/>
                  </a:lnTo>
                  <a:lnTo>
                    <a:pt x="4" y="9"/>
                  </a:lnTo>
                  <a:lnTo>
                    <a:pt x="4" y="9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5" y="10"/>
                  </a:lnTo>
                  <a:lnTo>
                    <a:pt x="5" y="11"/>
                  </a:lnTo>
                  <a:lnTo>
                    <a:pt x="5" y="11"/>
                  </a:lnTo>
                  <a:lnTo>
                    <a:pt x="5" y="11"/>
                  </a:lnTo>
                  <a:lnTo>
                    <a:pt x="5" y="11"/>
                  </a:lnTo>
                  <a:lnTo>
                    <a:pt x="5" y="11"/>
                  </a:lnTo>
                  <a:lnTo>
                    <a:pt x="5" y="11"/>
                  </a:lnTo>
                  <a:lnTo>
                    <a:pt x="5" y="11"/>
                  </a:lnTo>
                  <a:lnTo>
                    <a:pt x="5" y="11"/>
                  </a:lnTo>
                  <a:lnTo>
                    <a:pt x="5" y="11"/>
                  </a:lnTo>
                  <a:lnTo>
                    <a:pt x="5" y="11"/>
                  </a:lnTo>
                  <a:lnTo>
                    <a:pt x="5" y="11"/>
                  </a:lnTo>
                  <a:lnTo>
                    <a:pt x="5" y="11"/>
                  </a:lnTo>
                  <a:lnTo>
                    <a:pt x="5" y="11"/>
                  </a:lnTo>
                  <a:lnTo>
                    <a:pt x="5" y="11"/>
                  </a:lnTo>
                  <a:lnTo>
                    <a:pt x="5" y="11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9"/>
                  </a:lnTo>
                  <a:lnTo>
                    <a:pt x="5" y="9"/>
                  </a:lnTo>
                  <a:lnTo>
                    <a:pt x="5" y="9"/>
                  </a:lnTo>
                  <a:lnTo>
                    <a:pt x="6" y="8"/>
                  </a:lnTo>
                  <a:lnTo>
                    <a:pt x="6" y="7"/>
                  </a:lnTo>
                  <a:lnTo>
                    <a:pt x="6" y="7"/>
                  </a:lnTo>
                  <a:lnTo>
                    <a:pt x="6" y="7"/>
                  </a:lnTo>
                  <a:lnTo>
                    <a:pt x="6" y="6"/>
                  </a:lnTo>
                  <a:lnTo>
                    <a:pt x="6" y="5"/>
                  </a:lnTo>
                  <a:lnTo>
                    <a:pt x="6" y="5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3"/>
                  </a:lnTo>
                  <a:lnTo>
                    <a:pt x="7" y="3"/>
                  </a:lnTo>
                  <a:lnTo>
                    <a:pt x="7" y="3"/>
                  </a:lnTo>
                  <a:lnTo>
                    <a:pt x="7" y="3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8" y="1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5"/>
                  </a:lnTo>
                  <a:lnTo>
                    <a:pt x="8" y="5"/>
                  </a:lnTo>
                  <a:lnTo>
                    <a:pt x="8" y="5"/>
                  </a:lnTo>
                  <a:lnTo>
                    <a:pt x="9" y="6"/>
                  </a:lnTo>
                  <a:lnTo>
                    <a:pt x="9" y="7"/>
                  </a:lnTo>
                  <a:lnTo>
                    <a:pt x="9" y="8"/>
                  </a:lnTo>
                  <a:lnTo>
                    <a:pt x="9" y="8"/>
                  </a:lnTo>
                  <a:lnTo>
                    <a:pt x="9" y="8"/>
                  </a:lnTo>
                  <a:lnTo>
                    <a:pt x="9" y="8"/>
                  </a:lnTo>
                  <a:lnTo>
                    <a:pt x="9" y="9"/>
                  </a:lnTo>
                  <a:lnTo>
                    <a:pt x="9" y="9"/>
                  </a:lnTo>
                  <a:lnTo>
                    <a:pt x="9" y="9"/>
                  </a:lnTo>
                  <a:lnTo>
                    <a:pt x="9" y="10"/>
                  </a:lnTo>
                  <a:lnTo>
                    <a:pt x="9" y="10"/>
                  </a:lnTo>
                  <a:lnTo>
                    <a:pt x="9" y="10"/>
                  </a:lnTo>
                  <a:lnTo>
                    <a:pt x="9" y="10"/>
                  </a:lnTo>
                  <a:lnTo>
                    <a:pt x="9" y="10"/>
                  </a:lnTo>
                  <a:lnTo>
                    <a:pt x="9" y="10"/>
                  </a:lnTo>
                  <a:lnTo>
                    <a:pt x="9" y="11"/>
                  </a:lnTo>
                  <a:lnTo>
                    <a:pt x="9" y="11"/>
                  </a:lnTo>
                  <a:lnTo>
                    <a:pt x="9" y="11"/>
                  </a:lnTo>
                  <a:lnTo>
                    <a:pt x="9" y="11"/>
                  </a:lnTo>
                  <a:lnTo>
                    <a:pt x="9" y="11"/>
                  </a:lnTo>
                  <a:lnTo>
                    <a:pt x="9" y="11"/>
                  </a:lnTo>
                  <a:lnTo>
                    <a:pt x="9" y="11"/>
                  </a:lnTo>
                  <a:lnTo>
                    <a:pt x="9" y="11"/>
                  </a:lnTo>
                  <a:lnTo>
                    <a:pt x="10" y="11"/>
                  </a:lnTo>
                  <a:lnTo>
                    <a:pt x="10" y="11"/>
                  </a:lnTo>
                  <a:lnTo>
                    <a:pt x="10" y="11"/>
                  </a:lnTo>
                  <a:lnTo>
                    <a:pt x="10" y="11"/>
                  </a:lnTo>
                  <a:lnTo>
                    <a:pt x="10" y="11"/>
                  </a:lnTo>
                  <a:lnTo>
                    <a:pt x="10" y="11"/>
                  </a:lnTo>
                  <a:lnTo>
                    <a:pt x="10" y="11"/>
                  </a:lnTo>
                  <a:lnTo>
                    <a:pt x="10" y="11"/>
                  </a:lnTo>
                  <a:lnTo>
                    <a:pt x="10" y="11"/>
                  </a:lnTo>
                  <a:lnTo>
                    <a:pt x="10" y="11"/>
                  </a:lnTo>
                  <a:lnTo>
                    <a:pt x="10" y="11"/>
                  </a:lnTo>
                  <a:lnTo>
                    <a:pt x="10" y="10"/>
                  </a:lnTo>
                  <a:lnTo>
                    <a:pt x="10" y="10"/>
                  </a:lnTo>
                  <a:lnTo>
                    <a:pt x="10" y="10"/>
                  </a:lnTo>
                  <a:lnTo>
                    <a:pt x="10" y="10"/>
                  </a:lnTo>
                  <a:lnTo>
                    <a:pt x="10" y="10"/>
                  </a:lnTo>
                  <a:lnTo>
                    <a:pt x="10" y="9"/>
                  </a:lnTo>
                  <a:lnTo>
                    <a:pt x="10" y="9"/>
                  </a:lnTo>
                  <a:lnTo>
                    <a:pt x="10" y="9"/>
                  </a:lnTo>
                  <a:lnTo>
                    <a:pt x="11" y="8"/>
                  </a:lnTo>
                  <a:lnTo>
                    <a:pt x="11" y="8"/>
                  </a:lnTo>
                  <a:lnTo>
                    <a:pt x="11" y="7"/>
                  </a:lnTo>
                  <a:lnTo>
                    <a:pt x="11" y="7"/>
                  </a:lnTo>
                  <a:lnTo>
                    <a:pt x="11" y="6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11" y="4"/>
                  </a:lnTo>
                  <a:lnTo>
                    <a:pt x="11" y="4"/>
                  </a:lnTo>
                  <a:lnTo>
                    <a:pt x="11" y="3"/>
                  </a:lnTo>
                  <a:lnTo>
                    <a:pt x="11" y="3"/>
                  </a:lnTo>
                  <a:lnTo>
                    <a:pt x="11" y="3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3" y="1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3"/>
                  </a:lnTo>
                  <a:lnTo>
                    <a:pt x="13" y="3"/>
                  </a:lnTo>
                  <a:lnTo>
                    <a:pt x="13" y="3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5"/>
                  </a:lnTo>
                  <a:lnTo>
                    <a:pt x="13" y="6"/>
                  </a:lnTo>
                  <a:lnTo>
                    <a:pt x="13" y="6"/>
                  </a:lnTo>
                  <a:lnTo>
                    <a:pt x="13" y="7"/>
                  </a:lnTo>
                  <a:lnTo>
                    <a:pt x="13" y="7"/>
                  </a:lnTo>
                  <a:lnTo>
                    <a:pt x="13" y="8"/>
                  </a:lnTo>
                  <a:lnTo>
                    <a:pt x="13" y="8"/>
                  </a:lnTo>
                  <a:lnTo>
                    <a:pt x="14" y="8"/>
                  </a:lnTo>
                  <a:lnTo>
                    <a:pt x="14" y="9"/>
                  </a:lnTo>
                  <a:lnTo>
                    <a:pt x="14" y="9"/>
                  </a:lnTo>
                  <a:lnTo>
                    <a:pt x="14" y="9"/>
                  </a:lnTo>
                  <a:lnTo>
                    <a:pt x="14" y="10"/>
                  </a:lnTo>
                  <a:lnTo>
                    <a:pt x="14" y="10"/>
                  </a:lnTo>
                  <a:lnTo>
                    <a:pt x="14" y="10"/>
                  </a:lnTo>
                  <a:lnTo>
                    <a:pt x="14" y="10"/>
                  </a:lnTo>
                  <a:lnTo>
                    <a:pt x="14" y="11"/>
                  </a:lnTo>
                  <a:lnTo>
                    <a:pt x="14" y="11"/>
                  </a:lnTo>
                  <a:lnTo>
                    <a:pt x="14" y="11"/>
                  </a:lnTo>
                  <a:lnTo>
                    <a:pt x="14" y="11"/>
                  </a:lnTo>
                  <a:lnTo>
                    <a:pt x="14" y="11"/>
                  </a:lnTo>
                  <a:lnTo>
                    <a:pt x="14" y="11"/>
                  </a:lnTo>
                  <a:lnTo>
                    <a:pt x="14" y="11"/>
                  </a:lnTo>
                  <a:lnTo>
                    <a:pt x="14" y="11"/>
                  </a:lnTo>
                  <a:lnTo>
                    <a:pt x="14" y="11"/>
                  </a:lnTo>
                  <a:lnTo>
                    <a:pt x="14" y="11"/>
                  </a:lnTo>
                  <a:lnTo>
                    <a:pt x="15" y="11"/>
                  </a:lnTo>
                  <a:lnTo>
                    <a:pt x="15" y="11"/>
                  </a:lnTo>
                  <a:lnTo>
                    <a:pt x="15" y="11"/>
                  </a:lnTo>
                  <a:lnTo>
                    <a:pt x="15" y="11"/>
                  </a:lnTo>
                  <a:lnTo>
                    <a:pt x="15" y="11"/>
                  </a:lnTo>
                  <a:lnTo>
                    <a:pt x="15" y="11"/>
                  </a:lnTo>
                  <a:lnTo>
                    <a:pt x="15" y="11"/>
                  </a:lnTo>
                  <a:lnTo>
                    <a:pt x="15" y="11"/>
                  </a:lnTo>
                  <a:lnTo>
                    <a:pt x="15" y="11"/>
                  </a:lnTo>
                  <a:lnTo>
                    <a:pt x="15" y="11"/>
                  </a:lnTo>
                  <a:lnTo>
                    <a:pt x="15" y="11"/>
                  </a:lnTo>
                  <a:lnTo>
                    <a:pt x="15" y="10"/>
                  </a:lnTo>
                  <a:lnTo>
                    <a:pt x="15" y="10"/>
                  </a:lnTo>
                  <a:lnTo>
                    <a:pt x="15" y="10"/>
                  </a:lnTo>
                  <a:lnTo>
                    <a:pt x="15" y="9"/>
                  </a:lnTo>
                  <a:lnTo>
                    <a:pt x="15" y="9"/>
                  </a:lnTo>
                  <a:lnTo>
                    <a:pt x="15" y="9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6" y="8"/>
                  </a:lnTo>
                  <a:lnTo>
                    <a:pt x="16" y="6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6" y="3"/>
                  </a:lnTo>
                  <a:lnTo>
                    <a:pt x="16" y="3"/>
                  </a:lnTo>
                  <a:lnTo>
                    <a:pt x="16" y="3"/>
                  </a:lnTo>
                  <a:lnTo>
                    <a:pt x="16" y="2"/>
                  </a:lnTo>
                  <a:lnTo>
                    <a:pt x="17" y="2"/>
                  </a:lnTo>
                  <a:lnTo>
                    <a:pt x="17" y="2"/>
                  </a:lnTo>
                  <a:lnTo>
                    <a:pt x="17" y="2"/>
                  </a:lnTo>
                  <a:lnTo>
                    <a:pt x="17" y="2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17" y="2"/>
                  </a:lnTo>
                  <a:lnTo>
                    <a:pt x="17" y="2"/>
                  </a:lnTo>
                  <a:lnTo>
                    <a:pt x="17" y="2"/>
                  </a:lnTo>
                  <a:lnTo>
                    <a:pt x="17" y="2"/>
                  </a:lnTo>
                  <a:lnTo>
                    <a:pt x="18" y="2"/>
                  </a:lnTo>
                  <a:lnTo>
                    <a:pt x="18" y="3"/>
                  </a:lnTo>
                  <a:lnTo>
                    <a:pt x="18" y="3"/>
                  </a:lnTo>
                  <a:lnTo>
                    <a:pt x="18" y="3"/>
                  </a:lnTo>
                  <a:lnTo>
                    <a:pt x="18" y="4"/>
                  </a:lnTo>
                  <a:lnTo>
                    <a:pt x="18" y="5"/>
                  </a:lnTo>
                  <a:lnTo>
                    <a:pt x="18" y="5"/>
                  </a:lnTo>
                  <a:lnTo>
                    <a:pt x="18" y="5"/>
                  </a:lnTo>
                  <a:lnTo>
                    <a:pt x="18" y="6"/>
                  </a:lnTo>
                  <a:lnTo>
                    <a:pt x="18" y="7"/>
                  </a:lnTo>
                  <a:lnTo>
                    <a:pt x="18" y="7"/>
                  </a:lnTo>
                  <a:lnTo>
                    <a:pt x="18" y="8"/>
                  </a:lnTo>
                  <a:lnTo>
                    <a:pt x="18" y="8"/>
                  </a:lnTo>
                  <a:lnTo>
                    <a:pt x="19" y="9"/>
                  </a:lnTo>
                  <a:lnTo>
                    <a:pt x="19" y="9"/>
                  </a:lnTo>
                  <a:lnTo>
                    <a:pt x="19" y="10"/>
                  </a:lnTo>
                  <a:lnTo>
                    <a:pt x="19" y="10"/>
                  </a:lnTo>
                  <a:lnTo>
                    <a:pt x="19" y="10"/>
                  </a:lnTo>
                  <a:lnTo>
                    <a:pt x="19" y="10"/>
                  </a:lnTo>
                  <a:lnTo>
                    <a:pt x="19" y="11"/>
                  </a:lnTo>
                  <a:lnTo>
                    <a:pt x="19" y="11"/>
                  </a:lnTo>
                  <a:lnTo>
                    <a:pt x="19" y="11"/>
                  </a:lnTo>
                  <a:lnTo>
                    <a:pt x="19" y="11"/>
                  </a:lnTo>
                  <a:lnTo>
                    <a:pt x="19" y="11"/>
                  </a:lnTo>
                  <a:lnTo>
                    <a:pt x="19" y="11"/>
                  </a:lnTo>
                  <a:lnTo>
                    <a:pt x="19" y="11"/>
                  </a:lnTo>
                  <a:lnTo>
                    <a:pt x="19" y="11"/>
                  </a:lnTo>
                  <a:lnTo>
                    <a:pt x="19" y="11"/>
                  </a:lnTo>
                  <a:lnTo>
                    <a:pt x="19" y="11"/>
                  </a:lnTo>
                  <a:lnTo>
                    <a:pt x="19" y="11"/>
                  </a:lnTo>
                  <a:lnTo>
                    <a:pt x="19" y="11"/>
                  </a:lnTo>
                  <a:lnTo>
                    <a:pt x="19" y="11"/>
                  </a:lnTo>
                  <a:lnTo>
                    <a:pt x="20" y="11"/>
                  </a:lnTo>
                  <a:lnTo>
                    <a:pt x="20" y="11"/>
                  </a:lnTo>
                  <a:lnTo>
                    <a:pt x="20" y="11"/>
                  </a:lnTo>
                  <a:lnTo>
                    <a:pt x="20" y="11"/>
                  </a:lnTo>
                  <a:lnTo>
                    <a:pt x="20" y="11"/>
                  </a:lnTo>
                  <a:lnTo>
                    <a:pt x="20" y="11"/>
                  </a:lnTo>
                  <a:lnTo>
                    <a:pt x="20" y="11"/>
                  </a:lnTo>
                  <a:lnTo>
                    <a:pt x="20" y="11"/>
                  </a:lnTo>
                  <a:lnTo>
                    <a:pt x="20" y="11"/>
                  </a:lnTo>
                  <a:lnTo>
                    <a:pt x="20" y="11"/>
                  </a:lnTo>
                  <a:lnTo>
                    <a:pt x="20" y="10"/>
                  </a:lnTo>
                  <a:lnTo>
                    <a:pt x="20" y="10"/>
                  </a:lnTo>
                  <a:lnTo>
                    <a:pt x="20" y="10"/>
                  </a:lnTo>
                  <a:lnTo>
                    <a:pt x="20" y="9"/>
                  </a:lnTo>
                  <a:lnTo>
                    <a:pt x="20" y="9"/>
                  </a:lnTo>
                  <a:lnTo>
                    <a:pt x="20" y="9"/>
                  </a:lnTo>
                  <a:lnTo>
                    <a:pt x="20" y="8"/>
                  </a:lnTo>
                  <a:lnTo>
                    <a:pt x="20" y="8"/>
                  </a:lnTo>
                  <a:lnTo>
                    <a:pt x="20" y="8"/>
                  </a:lnTo>
                  <a:lnTo>
                    <a:pt x="21" y="7"/>
                  </a:lnTo>
                  <a:lnTo>
                    <a:pt x="21" y="6"/>
                  </a:lnTo>
                  <a:lnTo>
                    <a:pt x="21" y="6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21" y="4"/>
                  </a:lnTo>
                  <a:lnTo>
                    <a:pt x="21" y="4"/>
                  </a:lnTo>
                  <a:lnTo>
                    <a:pt x="21" y="4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2"/>
                  </a:lnTo>
                  <a:lnTo>
                    <a:pt x="21" y="2"/>
                  </a:lnTo>
                  <a:lnTo>
                    <a:pt x="21" y="2"/>
                  </a:lnTo>
                  <a:lnTo>
                    <a:pt x="21" y="1"/>
                  </a:lnTo>
                  <a:lnTo>
                    <a:pt x="21" y="1"/>
                  </a:lnTo>
                  <a:lnTo>
                    <a:pt x="21" y="1"/>
                  </a:lnTo>
                  <a:lnTo>
                    <a:pt x="21" y="1"/>
                  </a:lnTo>
                  <a:lnTo>
                    <a:pt x="21" y="1"/>
                  </a:lnTo>
                  <a:lnTo>
                    <a:pt x="22" y="1"/>
                  </a:lnTo>
                  <a:lnTo>
                    <a:pt x="22" y="1"/>
                  </a:lnTo>
                  <a:lnTo>
                    <a:pt x="22" y="1"/>
                  </a:lnTo>
                  <a:lnTo>
                    <a:pt x="22" y="1"/>
                  </a:lnTo>
                  <a:lnTo>
                    <a:pt x="22" y="1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1"/>
                  </a:lnTo>
                  <a:lnTo>
                    <a:pt x="22" y="1"/>
                  </a:lnTo>
                  <a:lnTo>
                    <a:pt x="22" y="1"/>
                  </a:lnTo>
                  <a:lnTo>
                    <a:pt x="22" y="1"/>
                  </a:lnTo>
                  <a:lnTo>
                    <a:pt x="22" y="1"/>
                  </a:lnTo>
                  <a:lnTo>
                    <a:pt x="22" y="1"/>
                  </a:lnTo>
                  <a:lnTo>
                    <a:pt x="22" y="1"/>
                  </a:lnTo>
                  <a:lnTo>
                    <a:pt x="22" y="1"/>
                  </a:lnTo>
                  <a:lnTo>
                    <a:pt x="22" y="1"/>
                  </a:lnTo>
                  <a:lnTo>
                    <a:pt x="22" y="2"/>
                  </a:lnTo>
                  <a:lnTo>
                    <a:pt x="22" y="2"/>
                  </a:lnTo>
                  <a:lnTo>
                    <a:pt x="22" y="2"/>
                  </a:lnTo>
                  <a:lnTo>
                    <a:pt x="23" y="3"/>
                  </a:lnTo>
                  <a:lnTo>
                    <a:pt x="23" y="4"/>
                  </a:lnTo>
                  <a:lnTo>
                    <a:pt x="23" y="4"/>
                  </a:lnTo>
                  <a:lnTo>
                    <a:pt x="23" y="4"/>
                  </a:lnTo>
                  <a:lnTo>
                    <a:pt x="23" y="5"/>
                  </a:lnTo>
                  <a:lnTo>
                    <a:pt x="23" y="6"/>
                  </a:lnTo>
                  <a:lnTo>
                    <a:pt x="23" y="6"/>
                  </a:lnTo>
                  <a:lnTo>
                    <a:pt x="23" y="7"/>
                  </a:lnTo>
                  <a:lnTo>
                    <a:pt x="23" y="7"/>
                  </a:lnTo>
                  <a:lnTo>
                    <a:pt x="23" y="8"/>
                  </a:lnTo>
                  <a:lnTo>
                    <a:pt x="23" y="9"/>
                  </a:lnTo>
                  <a:lnTo>
                    <a:pt x="24" y="9"/>
                  </a:lnTo>
                  <a:lnTo>
                    <a:pt x="24" y="9"/>
                  </a:lnTo>
                  <a:lnTo>
                    <a:pt x="24" y="10"/>
                  </a:lnTo>
                  <a:lnTo>
                    <a:pt x="24" y="10"/>
                  </a:lnTo>
                  <a:lnTo>
                    <a:pt x="24" y="10"/>
                  </a:lnTo>
                  <a:lnTo>
                    <a:pt x="24" y="10"/>
                  </a:lnTo>
                  <a:lnTo>
                    <a:pt x="24" y="11"/>
                  </a:lnTo>
                  <a:lnTo>
                    <a:pt x="24" y="11"/>
                  </a:lnTo>
                  <a:lnTo>
                    <a:pt x="24" y="11"/>
                  </a:lnTo>
                  <a:lnTo>
                    <a:pt x="24" y="11"/>
                  </a:lnTo>
                  <a:lnTo>
                    <a:pt x="24" y="11"/>
                  </a:lnTo>
                  <a:lnTo>
                    <a:pt x="24" y="11"/>
                  </a:lnTo>
                  <a:lnTo>
                    <a:pt x="24" y="11"/>
                  </a:lnTo>
                  <a:lnTo>
                    <a:pt x="24" y="11"/>
                  </a:lnTo>
                  <a:lnTo>
                    <a:pt x="24" y="11"/>
                  </a:lnTo>
                  <a:lnTo>
                    <a:pt x="24" y="11"/>
                  </a:lnTo>
                  <a:lnTo>
                    <a:pt x="24" y="12"/>
                  </a:lnTo>
                  <a:lnTo>
                    <a:pt x="24" y="12"/>
                  </a:lnTo>
                  <a:lnTo>
                    <a:pt x="24" y="12"/>
                  </a:lnTo>
                  <a:lnTo>
                    <a:pt x="24" y="12"/>
                  </a:lnTo>
                  <a:lnTo>
                    <a:pt x="24" y="12"/>
                  </a:lnTo>
                  <a:lnTo>
                    <a:pt x="25" y="11"/>
                  </a:lnTo>
                  <a:lnTo>
                    <a:pt x="25" y="11"/>
                  </a:lnTo>
                  <a:lnTo>
                    <a:pt x="25" y="11"/>
                  </a:lnTo>
                  <a:lnTo>
                    <a:pt x="25" y="11"/>
                  </a:lnTo>
                  <a:lnTo>
                    <a:pt x="25" y="11"/>
                  </a:lnTo>
                  <a:lnTo>
                    <a:pt x="25" y="11"/>
                  </a:lnTo>
                  <a:lnTo>
                    <a:pt x="25" y="11"/>
                  </a:lnTo>
                  <a:lnTo>
                    <a:pt x="25" y="11"/>
                  </a:lnTo>
                  <a:lnTo>
                    <a:pt x="25" y="11"/>
                  </a:lnTo>
                  <a:lnTo>
                    <a:pt x="25" y="11"/>
                  </a:lnTo>
                  <a:lnTo>
                    <a:pt x="25" y="10"/>
                  </a:lnTo>
                  <a:lnTo>
                    <a:pt x="25" y="10"/>
                  </a:lnTo>
                  <a:lnTo>
                    <a:pt x="25" y="10"/>
                  </a:lnTo>
                  <a:lnTo>
                    <a:pt x="25" y="9"/>
                  </a:lnTo>
                  <a:lnTo>
                    <a:pt x="25" y="9"/>
                  </a:lnTo>
                  <a:lnTo>
                    <a:pt x="25" y="9"/>
                  </a:lnTo>
                  <a:lnTo>
                    <a:pt x="25" y="8"/>
                  </a:lnTo>
                  <a:lnTo>
                    <a:pt x="25" y="7"/>
                  </a:lnTo>
                  <a:lnTo>
                    <a:pt x="25" y="7"/>
                  </a:lnTo>
                  <a:lnTo>
                    <a:pt x="25" y="7"/>
                  </a:lnTo>
                  <a:lnTo>
                    <a:pt x="25" y="6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3"/>
                  </a:lnTo>
                  <a:lnTo>
                    <a:pt x="26" y="3"/>
                  </a:lnTo>
                  <a:lnTo>
                    <a:pt x="26" y="3"/>
                  </a:lnTo>
                  <a:lnTo>
                    <a:pt x="26" y="2"/>
                  </a:lnTo>
                  <a:lnTo>
                    <a:pt x="26" y="2"/>
                  </a:lnTo>
                  <a:lnTo>
                    <a:pt x="26" y="2"/>
                  </a:lnTo>
                  <a:lnTo>
                    <a:pt x="26" y="2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26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0"/>
                  </a:lnTo>
                </a:path>
              </a:pathLst>
            </a:custGeom>
            <a:noFill/>
            <a:ln w="3175" cap="sq">
              <a:solidFill>
                <a:srgbClr val="0000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41" name="Freeform 55"/>
            <p:cNvSpPr>
              <a:spLocks/>
            </p:cNvSpPr>
            <p:nvPr/>
          </p:nvSpPr>
          <p:spPr bwMode="auto">
            <a:xfrm>
              <a:off x="4492426" y="4104059"/>
              <a:ext cx="44450" cy="222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" y="6"/>
                </a:cxn>
                <a:cxn ang="0">
                  <a:pos x="2" y="11"/>
                </a:cxn>
                <a:cxn ang="0">
                  <a:pos x="2" y="12"/>
                </a:cxn>
                <a:cxn ang="0">
                  <a:pos x="2" y="13"/>
                </a:cxn>
                <a:cxn ang="0">
                  <a:pos x="3" y="12"/>
                </a:cxn>
                <a:cxn ang="0">
                  <a:pos x="3" y="9"/>
                </a:cxn>
                <a:cxn ang="0">
                  <a:pos x="4" y="4"/>
                </a:cxn>
                <a:cxn ang="0">
                  <a:pos x="4" y="2"/>
                </a:cxn>
                <a:cxn ang="0">
                  <a:pos x="5" y="1"/>
                </a:cxn>
                <a:cxn ang="0">
                  <a:pos x="5" y="1"/>
                </a:cxn>
                <a:cxn ang="0">
                  <a:pos x="5" y="3"/>
                </a:cxn>
                <a:cxn ang="0">
                  <a:pos x="6" y="8"/>
                </a:cxn>
                <a:cxn ang="0">
                  <a:pos x="6" y="11"/>
                </a:cxn>
                <a:cxn ang="0">
                  <a:pos x="7" y="13"/>
                </a:cxn>
                <a:cxn ang="0">
                  <a:pos x="7" y="13"/>
                </a:cxn>
                <a:cxn ang="0">
                  <a:pos x="7" y="12"/>
                </a:cxn>
                <a:cxn ang="0">
                  <a:pos x="8" y="9"/>
                </a:cxn>
                <a:cxn ang="0">
                  <a:pos x="9" y="3"/>
                </a:cxn>
                <a:cxn ang="0">
                  <a:pos x="9" y="1"/>
                </a:cxn>
                <a:cxn ang="0">
                  <a:pos x="10" y="1"/>
                </a:cxn>
                <a:cxn ang="0">
                  <a:pos x="10" y="2"/>
                </a:cxn>
                <a:cxn ang="0">
                  <a:pos x="10" y="5"/>
                </a:cxn>
                <a:cxn ang="0">
                  <a:pos x="11" y="10"/>
                </a:cxn>
                <a:cxn ang="0">
                  <a:pos x="11" y="12"/>
                </a:cxn>
                <a:cxn ang="0">
                  <a:pos x="12" y="13"/>
                </a:cxn>
                <a:cxn ang="0">
                  <a:pos x="12" y="13"/>
                </a:cxn>
                <a:cxn ang="0">
                  <a:pos x="13" y="11"/>
                </a:cxn>
                <a:cxn ang="0">
                  <a:pos x="13" y="7"/>
                </a:cxn>
                <a:cxn ang="0">
                  <a:pos x="14" y="3"/>
                </a:cxn>
                <a:cxn ang="0">
                  <a:pos x="14" y="1"/>
                </a:cxn>
                <a:cxn ang="0">
                  <a:pos x="14" y="1"/>
                </a:cxn>
                <a:cxn ang="0">
                  <a:pos x="15" y="2"/>
                </a:cxn>
                <a:cxn ang="0">
                  <a:pos x="15" y="5"/>
                </a:cxn>
                <a:cxn ang="0">
                  <a:pos x="16" y="9"/>
                </a:cxn>
                <a:cxn ang="0">
                  <a:pos x="16" y="12"/>
                </a:cxn>
                <a:cxn ang="0">
                  <a:pos x="17" y="13"/>
                </a:cxn>
                <a:cxn ang="0">
                  <a:pos x="17" y="13"/>
                </a:cxn>
                <a:cxn ang="0">
                  <a:pos x="17" y="12"/>
                </a:cxn>
                <a:cxn ang="0">
                  <a:pos x="18" y="9"/>
                </a:cxn>
                <a:cxn ang="0">
                  <a:pos x="18" y="4"/>
                </a:cxn>
                <a:cxn ang="0">
                  <a:pos x="19" y="1"/>
                </a:cxn>
                <a:cxn ang="0">
                  <a:pos x="19" y="1"/>
                </a:cxn>
                <a:cxn ang="0">
                  <a:pos x="19" y="1"/>
                </a:cxn>
                <a:cxn ang="0">
                  <a:pos x="20" y="2"/>
                </a:cxn>
                <a:cxn ang="0">
                  <a:pos x="20" y="6"/>
                </a:cxn>
                <a:cxn ang="0">
                  <a:pos x="21" y="12"/>
                </a:cxn>
                <a:cxn ang="0">
                  <a:pos x="21" y="13"/>
                </a:cxn>
                <a:cxn ang="0">
                  <a:pos x="22" y="14"/>
                </a:cxn>
                <a:cxn ang="0">
                  <a:pos x="22" y="13"/>
                </a:cxn>
                <a:cxn ang="0">
                  <a:pos x="22" y="10"/>
                </a:cxn>
                <a:cxn ang="0">
                  <a:pos x="23" y="3"/>
                </a:cxn>
                <a:cxn ang="0">
                  <a:pos x="24" y="1"/>
                </a:cxn>
                <a:cxn ang="0">
                  <a:pos x="24" y="0"/>
                </a:cxn>
                <a:cxn ang="0">
                  <a:pos x="24" y="1"/>
                </a:cxn>
                <a:cxn ang="0">
                  <a:pos x="25" y="3"/>
                </a:cxn>
                <a:cxn ang="0">
                  <a:pos x="25" y="8"/>
                </a:cxn>
                <a:cxn ang="0">
                  <a:pos x="26" y="12"/>
                </a:cxn>
                <a:cxn ang="0">
                  <a:pos x="26" y="14"/>
                </a:cxn>
                <a:cxn ang="0">
                  <a:pos x="27" y="14"/>
                </a:cxn>
                <a:cxn ang="0">
                  <a:pos x="27" y="13"/>
                </a:cxn>
                <a:cxn ang="0">
                  <a:pos x="27" y="10"/>
                </a:cxn>
              </a:cxnLst>
              <a:rect l="0" t="0" r="r" b="b"/>
              <a:pathLst>
                <a:path w="28" h="14">
                  <a:moveTo>
                    <a:pt x="0" y="1"/>
                  </a:move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1" y="4"/>
                  </a:lnTo>
                  <a:lnTo>
                    <a:pt x="1" y="4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6"/>
                  </a:lnTo>
                  <a:lnTo>
                    <a:pt x="1" y="9"/>
                  </a:lnTo>
                  <a:lnTo>
                    <a:pt x="1" y="9"/>
                  </a:lnTo>
                  <a:lnTo>
                    <a:pt x="1" y="9"/>
                  </a:lnTo>
                  <a:lnTo>
                    <a:pt x="1" y="10"/>
                  </a:lnTo>
                  <a:lnTo>
                    <a:pt x="1" y="10"/>
                  </a:lnTo>
                  <a:lnTo>
                    <a:pt x="2" y="11"/>
                  </a:lnTo>
                  <a:lnTo>
                    <a:pt x="2" y="11"/>
                  </a:lnTo>
                  <a:lnTo>
                    <a:pt x="2" y="11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3"/>
                  </a:lnTo>
                  <a:lnTo>
                    <a:pt x="2" y="13"/>
                  </a:lnTo>
                  <a:lnTo>
                    <a:pt x="2" y="13"/>
                  </a:lnTo>
                  <a:lnTo>
                    <a:pt x="2" y="13"/>
                  </a:lnTo>
                  <a:lnTo>
                    <a:pt x="2" y="13"/>
                  </a:lnTo>
                  <a:lnTo>
                    <a:pt x="2" y="13"/>
                  </a:lnTo>
                  <a:lnTo>
                    <a:pt x="2" y="13"/>
                  </a:lnTo>
                  <a:lnTo>
                    <a:pt x="2" y="13"/>
                  </a:lnTo>
                  <a:lnTo>
                    <a:pt x="2" y="13"/>
                  </a:lnTo>
                  <a:lnTo>
                    <a:pt x="2" y="13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3" y="12"/>
                  </a:lnTo>
                  <a:lnTo>
                    <a:pt x="3" y="12"/>
                  </a:lnTo>
                  <a:lnTo>
                    <a:pt x="3" y="11"/>
                  </a:lnTo>
                  <a:lnTo>
                    <a:pt x="3" y="11"/>
                  </a:lnTo>
                  <a:lnTo>
                    <a:pt x="3" y="11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9"/>
                  </a:lnTo>
                  <a:lnTo>
                    <a:pt x="3" y="8"/>
                  </a:lnTo>
                  <a:lnTo>
                    <a:pt x="3" y="8"/>
                  </a:lnTo>
                  <a:lnTo>
                    <a:pt x="3" y="7"/>
                  </a:lnTo>
                  <a:lnTo>
                    <a:pt x="3" y="7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4"/>
                  </a:lnTo>
                  <a:lnTo>
                    <a:pt x="6" y="4"/>
                  </a:lnTo>
                  <a:lnTo>
                    <a:pt x="6" y="5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9"/>
                  </a:lnTo>
                  <a:lnTo>
                    <a:pt x="6" y="9"/>
                  </a:lnTo>
                  <a:lnTo>
                    <a:pt x="6" y="9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3"/>
                  </a:lnTo>
                  <a:lnTo>
                    <a:pt x="7" y="13"/>
                  </a:lnTo>
                  <a:lnTo>
                    <a:pt x="7" y="13"/>
                  </a:lnTo>
                  <a:lnTo>
                    <a:pt x="7" y="13"/>
                  </a:lnTo>
                  <a:lnTo>
                    <a:pt x="7" y="13"/>
                  </a:lnTo>
                  <a:lnTo>
                    <a:pt x="7" y="13"/>
                  </a:lnTo>
                  <a:lnTo>
                    <a:pt x="7" y="13"/>
                  </a:lnTo>
                  <a:lnTo>
                    <a:pt x="7" y="13"/>
                  </a:lnTo>
                  <a:lnTo>
                    <a:pt x="7" y="13"/>
                  </a:lnTo>
                  <a:lnTo>
                    <a:pt x="7" y="13"/>
                  </a:lnTo>
                  <a:lnTo>
                    <a:pt x="7" y="13"/>
                  </a:lnTo>
                  <a:lnTo>
                    <a:pt x="7" y="13"/>
                  </a:lnTo>
                  <a:lnTo>
                    <a:pt x="7" y="13"/>
                  </a:lnTo>
                  <a:lnTo>
                    <a:pt x="7" y="13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8" y="12"/>
                  </a:lnTo>
                  <a:lnTo>
                    <a:pt x="8" y="12"/>
                  </a:lnTo>
                  <a:lnTo>
                    <a:pt x="8" y="11"/>
                  </a:lnTo>
                  <a:lnTo>
                    <a:pt x="8" y="11"/>
                  </a:lnTo>
                  <a:lnTo>
                    <a:pt x="8" y="10"/>
                  </a:lnTo>
                  <a:lnTo>
                    <a:pt x="8" y="9"/>
                  </a:lnTo>
                  <a:lnTo>
                    <a:pt x="8" y="9"/>
                  </a:lnTo>
                  <a:lnTo>
                    <a:pt x="8" y="9"/>
                  </a:lnTo>
                  <a:lnTo>
                    <a:pt x="8" y="8"/>
                  </a:lnTo>
                  <a:lnTo>
                    <a:pt x="8" y="7"/>
                  </a:lnTo>
                  <a:lnTo>
                    <a:pt x="8" y="6"/>
                  </a:lnTo>
                  <a:lnTo>
                    <a:pt x="8" y="6"/>
                  </a:lnTo>
                  <a:lnTo>
                    <a:pt x="9" y="5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3"/>
                  </a:lnTo>
                  <a:lnTo>
                    <a:pt x="10" y="3"/>
                  </a:lnTo>
                  <a:lnTo>
                    <a:pt x="10" y="3"/>
                  </a:lnTo>
                  <a:lnTo>
                    <a:pt x="10" y="5"/>
                  </a:lnTo>
                  <a:lnTo>
                    <a:pt x="10" y="5"/>
                  </a:lnTo>
                  <a:lnTo>
                    <a:pt x="10" y="5"/>
                  </a:lnTo>
                  <a:lnTo>
                    <a:pt x="10" y="6"/>
                  </a:lnTo>
                  <a:lnTo>
                    <a:pt x="11" y="7"/>
                  </a:lnTo>
                  <a:lnTo>
                    <a:pt x="11" y="7"/>
                  </a:lnTo>
                  <a:lnTo>
                    <a:pt x="11" y="8"/>
                  </a:lnTo>
                  <a:lnTo>
                    <a:pt x="11" y="8"/>
                  </a:lnTo>
                  <a:lnTo>
                    <a:pt x="11" y="9"/>
                  </a:lnTo>
                  <a:lnTo>
                    <a:pt x="11" y="10"/>
                  </a:lnTo>
                  <a:lnTo>
                    <a:pt x="11" y="10"/>
                  </a:lnTo>
                  <a:lnTo>
                    <a:pt x="11" y="11"/>
                  </a:lnTo>
                  <a:lnTo>
                    <a:pt x="11" y="11"/>
                  </a:lnTo>
                  <a:lnTo>
                    <a:pt x="11" y="11"/>
                  </a:lnTo>
                  <a:lnTo>
                    <a:pt x="11" y="12"/>
                  </a:lnTo>
                  <a:lnTo>
                    <a:pt x="11" y="12"/>
                  </a:lnTo>
                  <a:lnTo>
                    <a:pt x="11" y="12"/>
                  </a:lnTo>
                  <a:lnTo>
                    <a:pt x="11" y="12"/>
                  </a:lnTo>
                  <a:lnTo>
                    <a:pt x="11" y="12"/>
                  </a:lnTo>
                  <a:lnTo>
                    <a:pt x="12" y="12"/>
                  </a:lnTo>
                  <a:lnTo>
                    <a:pt x="12" y="13"/>
                  </a:lnTo>
                  <a:lnTo>
                    <a:pt x="12" y="13"/>
                  </a:lnTo>
                  <a:lnTo>
                    <a:pt x="12" y="13"/>
                  </a:lnTo>
                  <a:lnTo>
                    <a:pt x="12" y="13"/>
                  </a:lnTo>
                  <a:lnTo>
                    <a:pt x="12" y="13"/>
                  </a:lnTo>
                  <a:lnTo>
                    <a:pt x="12" y="13"/>
                  </a:lnTo>
                  <a:lnTo>
                    <a:pt x="12" y="13"/>
                  </a:lnTo>
                  <a:lnTo>
                    <a:pt x="12" y="13"/>
                  </a:lnTo>
                  <a:lnTo>
                    <a:pt x="12" y="13"/>
                  </a:lnTo>
                  <a:lnTo>
                    <a:pt x="12" y="13"/>
                  </a:lnTo>
                  <a:lnTo>
                    <a:pt x="12" y="13"/>
                  </a:lnTo>
                  <a:lnTo>
                    <a:pt x="12" y="13"/>
                  </a:lnTo>
                  <a:lnTo>
                    <a:pt x="12" y="13"/>
                  </a:lnTo>
                  <a:lnTo>
                    <a:pt x="12" y="13"/>
                  </a:lnTo>
                  <a:lnTo>
                    <a:pt x="12" y="13"/>
                  </a:lnTo>
                  <a:lnTo>
                    <a:pt x="12" y="13"/>
                  </a:lnTo>
                  <a:lnTo>
                    <a:pt x="12" y="13"/>
                  </a:lnTo>
                  <a:lnTo>
                    <a:pt x="12" y="12"/>
                  </a:lnTo>
                  <a:lnTo>
                    <a:pt x="12" y="12"/>
                  </a:lnTo>
                  <a:lnTo>
                    <a:pt x="12" y="12"/>
                  </a:lnTo>
                  <a:lnTo>
                    <a:pt x="12" y="12"/>
                  </a:lnTo>
                  <a:lnTo>
                    <a:pt x="13" y="11"/>
                  </a:lnTo>
                  <a:lnTo>
                    <a:pt x="13" y="11"/>
                  </a:lnTo>
                  <a:lnTo>
                    <a:pt x="13" y="11"/>
                  </a:lnTo>
                  <a:lnTo>
                    <a:pt x="13" y="10"/>
                  </a:lnTo>
                  <a:lnTo>
                    <a:pt x="13" y="10"/>
                  </a:lnTo>
                  <a:lnTo>
                    <a:pt x="13" y="10"/>
                  </a:lnTo>
                  <a:lnTo>
                    <a:pt x="13" y="9"/>
                  </a:lnTo>
                  <a:lnTo>
                    <a:pt x="13" y="8"/>
                  </a:lnTo>
                  <a:lnTo>
                    <a:pt x="13" y="7"/>
                  </a:lnTo>
                  <a:lnTo>
                    <a:pt x="13" y="7"/>
                  </a:lnTo>
                  <a:lnTo>
                    <a:pt x="13" y="6"/>
                  </a:lnTo>
                  <a:lnTo>
                    <a:pt x="14" y="5"/>
                  </a:lnTo>
                  <a:lnTo>
                    <a:pt x="14" y="5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4" y="3"/>
                  </a:lnTo>
                  <a:lnTo>
                    <a:pt x="14" y="3"/>
                  </a:lnTo>
                  <a:lnTo>
                    <a:pt x="14" y="2"/>
                  </a:lnTo>
                  <a:lnTo>
                    <a:pt x="14" y="2"/>
                  </a:lnTo>
                  <a:lnTo>
                    <a:pt x="14" y="2"/>
                  </a:lnTo>
                  <a:lnTo>
                    <a:pt x="14" y="2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5" y="1"/>
                  </a:lnTo>
                  <a:lnTo>
                    <a:pt x="15" y="1"/>
                  </a:lnTo>
                  <a:lnTo>
                    <a:pt x="15" y="1"/>
                  </a:lnTo>
                  <a:lnTo>
                    <a:pt x="15" y="1"/>
                  </a:lnTo>
                  <a:lnTo>
                    <a:pt x="15" y="1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5" y="5"/>
                  </a:lnTo>
                  <a:lnTo>
                    <a:pt x="15" y="5"/>
                  </a:lnTo>
                  <a:lnTo>
                    <a:pt x="15" y="5"/>
                  </a:lnTo>
                  <a:lnTo>
                    <a:pt x="16" y="7"/>
                  </a:lnTo>
                  <a:lnTo>
                    <a:pt x="16" y="7"/>
                  </a:lnTo>
                  <a:lnTo>
                    <a:pt x="16" y="8"/>
                  </a:lnTo>
                  <a:lnTo>
                    <a:pt x="16" y="8"/>
                  </a:lnTo>
                  <a:lnTo>
                    <a:pt x="16" y="9"/>
                  </a:lnTo>
                  <a:lnTo>
                    <a:pt x="16" y="9"/>
                  </a:lnTo>
                  <a:lnTo>
                    <a:pt x="16" y="10"/>
                  </a:lnTo>
                  <a:lnTo>
                    <a:pt x="16" y="10"/>
                  </a:lnTo>
                  <a:lnTo>
                    <a:pt x="16" y="10"/>
                  </a:lnTo>
                  <a:lnTo>
                    <a:pt x="16" y="11"/>
                  </a:lnTo>
                  <a:lnTo>
                    <a:pt x="16" y="11"/>
                  </a:lnTo>
                  <a:lnTo>
                    <a:pt x="16" y="12"/>
                  </a:lnTo>
                  <a:lnTo>
                    <a:pt x="16" y="12"/>
                  </a:lnTo>
                  <a:lnTo>
                    <a:pt x="16" y="12"/>
                  </a:lnTo>
                  <a:lnTo>
                    <a:pt x="16" y="12"/>
                  </a:lnTo>
                  <a:lnTo>
                    <a:pt x="16" y="12"/>
                  </a:lnTo>
                  <a:lnTo>
                    <a:pt x="16" y="13"/>
                  </a:lnTo>
                  <a:lnTo>
                    <a:pt x="17" y="13"/>
                  </a:lnTo>
                  <a:lnTo>
                    <a:pt x="17" y="13"/>
                  </a:lnTo>
                  <a:lnTo>
                    <a:pt x="17" y="13"/>
                  </a:lnTo>
                  <a:lnTo>
                    <a:pt x="17" y="13"/>
                  </a:lnTo>
                  <a:lnTo>
                    <a:pt x="17" y="13"/>
                  </a:lnTo>
                  <a:lnTo>
                    <a:pt x="17" y="13"/>
                  </a:lnTo>
                  <a:lnTo>
                    <a:pt x="17" y="13"/>
                  </a:lnTo>
                  <a:lnTo>
                    <a:pt x="17" y="13"/>
                  </a:lnTo>
                  <a:lnTo>
                    <a:pt x="17" y="13"/>
                  </a:lnTo>
                  <a:lnTo>
                    <a:pt x="17" y="13"/>
                  </a:lnTo>
                  <a:lnTo>
                    <a:pt x="17" y="13"/>
                  </a:lnTo>
                  <a:lnTo>
                    <a:pt x="17" y="13"/>
                  </a:lnTo>
                  <a:lnTo>
                    <a:pt x="17" y="13"/>
                  </a:lnTo>
                  <a:lnTo>
                    <a:pt x="17" y="13"/>
                  </a:lnTo>
                  <a:lnTo>
                    <a:pt x="17" y="13"/>
                  </a:lnTo>
                  <a:lnTo>
                    <a:pt x="17" y="13"/>
                  </a:lnTo>
                  <a:lnTo>
                    <a:pt x="17" y="13"/>
                  </a:lnTo>
                  <a:lnTo>
                    <a:pt x="17" y="12"/>
                  </a:lnTo>
                  <a:lnTo>
                    <a:pt x="17" y="12"/>
                  </a:lnTo>
                  <a:lnTo>
                    <a:pt x="17" y="12"/>
                  </a:lnTo>
                  <a:lnTo>
                    <a:pt x="17" y="12"/>
                  </a:lnTo>
                  <a:lnTo>
                    <a:pt x="17" y="12"/>
                  </a:lnTo>
                  <a:lnTo>
                    <a:pt x="17" y="11"/>
                  </a:lnTo>
                  <a:lnTo>
                    <a:pt x="17" y="11"/>
                  </a:lnTo>
                  <a:lnTo>
                    <a:pt x="17" y="11"/>
                  </a:lnTo>
                  <a:lnTo>
                    <a:pt x="18" y="10"/>
                  </a:lnTo>
                  <a:lnTo>
                    <a:pt x="18" y="10"/>
                  </a:lnTo>
                  <a:lnTo>
                    <a:pt x="18" y="9"/>
                  </a:lnTo>
                  <a:lnTo>
                    <a:pt x="18" y="9"/>
                  </a:lnTo>
                  <a:lnTo>
                    <a:pt x="18" y="7"/>
                  </a:lnTo>
                  <a:lnTo>
                    <a:pt x="18" y="7"/>
                  </a:lnTo>
                  <a:lnTo>
                    <a:pt x="18" y="7"/>
                  </a:lnTo>
                  <a:lnTo>
                    <a:pt x="18" y="6"/>
                  </a:lnTo>
                  <a:lnTo>
                    <a:pt x="18" y="5"/>
                  </a:lnTo>
                  <a:lnTo>
                    <a:pt x="18" y="5"/>
                  </a:lnTo>
                  <a:lnTo>
                    <a:pt x="18" y="4"/>
                  </a:lnTo>
                  <a:lnTo>
                    <a:pt x="18" y="4"/>
                  </a:lnTo>
                  <a:lnTo>
                    <a:pt x="18" y="3"/>
                  </a:lnTo>
                  <a:lnTo>
                    <a:pt x="18" y="3"/>
                  </a:lnTo>
                  <a:lnTo>
                    <a:pt x="19" y="2"/>
                  </a:lnTo>
                  <a:lnTo>
                    <a:pt x="19" y="2"/>
                  </a:lnTo>
                  <a:lnTo>
                    <a:pt x="19" y="2"/>
                  </a:lnTo>
                  <a:lnTo>
                    <a:pt x="19" y="2"/>
                  </a:lnTo>
                  <a:lnTo>
                    <a:pt x="19" y="2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20" y="1"/>
                  </a:lnTo>
                  <a:lnTo>
                    <a:pt x="20" y="1"/>
                  </a:lnTo>
                  <a:lnTo>
                    <a:pt x="20" y="1"/>
                  </a:lnTo>
                  <a:lnTo>
                    <a:pt x="20" y="1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20" y="3"/>
                  </a:lnTo>
                  <a:lnTo>
                    <a:pt x="20" y="3"/>
                  </a:lnTo>
                  <a:lnTo>
                    <a:pt x="20" y="4"/>
                  </a:lnTo>
                  <a:lnTo>
                    <a:pt x="20" y="4"/>
                  </a:lnTo>
                  <a:lnTo>
                    <a:pt x="20" y="5"/>
                  </a:lnTo>
                  <a:lnTo>
                    <a:pt x="20" y="6"/>
                  </a:lnTo>
                  <a:lnTo>
                    <a:pt x="20" y="6"/>
                  </a:lnTo>
                  <a:lnTo>
                    <a:pt x="20" y="7"/>
                  </a:lnTo>
                  <a:lnTo>
                    <a:pt x="21" y="8"/>
                  </a:lnTo>
                  <a:lnTo>
                    <a:pt x="21" y="9"/>
                  </a:lnTo>
                  <a:lnTo>
                    <a:pt x="21" y="9"/>
                  </a:lnTo>
                  <a:lnTo>
                    <a:pt x="21" y="10"/>
                  </a:lnTo>
                  <a:lnTo>
                    <a:pt x="21" y="11"/>
                  </a:lnTo>
                  <a:lnTo>
                    <a:pt x="21" y="11"/>
                  </a:lnTo>
                  <a:lnTo>
                    <a:pt x="21" y="12"/>
                  </a:lnTo>
                  <a:lnTo>
                    <a:pt x="21" y="12"/>
                  </a:lnTo>
                  <a:lnTo>
                    <a:pt x="21" y="12"/>
                  </a:lnTo>
                  <a:lnTo>
                    <a:pt x="21" y="12"/>
                  </a:lnTo>
                  <a:lnTo>
                    <a:pt x="21" y="12"/>
                  </a:lnTo>
                  <a:lnTo>
                    <a:pt x="21" y="13"/>
                  </a:lnTo>
                  <a:lnTo>
                    <a:pt x="21" y="13"/>
                  </a:lnTo>
                  <a:lnTo>
                    <a:pt x="21" y="13"/>
                  </a:lnTo>
                  <a:lnTo>
                    <a:pt x="21" y="13"/>
                  </a:lnTo>
                  <a:lnTo>
                    <a:pt x="21" y="13"/>
                  </a:lnTo>
                  <a:lnTo>
                    <a:pt x="21" y="13"/>
                  </a:lnTo>
                  <a:lnTo>
                    <a:pt x="21" y="14"/>
                  </a:lnTo>
                  <a:lnTo>
                    <a:pt x="21" y="14"/>
                  </a:lnTo>
                  <a:lnTo>
                    <a:pt x="21" y="14"/>
                  </a:lnTo>
                  <a:lnTo>
                    <a:pt x="22" y="14"/>
                  </a:lnTo>
                  <a:lnTo>
                    <a:pt x="22" y="14"/>
                  </a:lnTo>
                  <a:lnTo>
                    <a:pt x="22" y="14"/>
                  </a:lnTo>
                  <a:lnTo>
                    <a:pt x="22" y="14"/>
                  </a:lnTo>
                  <a:lnTo>
                    <a:pt x="22" y="13"/>
                  </a:lnTo>
                  <a:lnTo>
                    <a:pt x="22" y="13"/>
                  </a:lnTo>
                  <a:lnTo>
                    <a:pt x="22" y="13"/>
                  </a:lnTo>
                  <a:lnTo>
                    <a:pt x="22" y="13"/>
                  </a:lnTo>
                  <a:lnTo>
                    <a:pt x="22" y="13"/>
                  </a:lnTo>
                  <a:lnTo>
                    <a:pt x="22" y="13"/>
                  </a:lnTo>
                  <a:lnTo>
                    <a:pt x="22" y="13"/>
                  </a:lnTo>
                  <a:lnTo>
                    <a:pt x="22" y="12"/>
                  </a:lnTo>
                  <a:lnTo>
                    <a:pt x="22" y="12"/>
                  </a:lnTo>
                  <a:lnTo>
                    <a:pt x="22" y="12"/>
                  </a:lnTo>
                  <a:lnTo>
                    <a:pt x="22" y="12"/>
                  </a:lnTo>
                  <a:lnTo>
                    <a:pt x="22" y="11"/>
                  </a:lnTo>
                  <a:lnTo>
                    <a:pt x="22" y="11"/>
                  </a:lnTo>
                  <a:lnTo>
                    <a:pt x="22" y="11"/>
                  </a:lnTo>
                  <a:lnTo>
                    <a:pt x="22" y="10"/>
                  </a:lnTo>
                  <a:lnTo>
                    <a:pt x="23" y="9"/>
                  </a:lnTo>
                  <a:lnTo>
                    <a:pt x="23" y="5"/>
                  </a:lnTo>
                  <a:lnTo>
                    <a:pt x="23" y="5"/>
                  </a:lnTo>
                  <a:lnTo>
                    <a:pt x="23" y="5"/>
                  </a:lnTo>
                  <a:lnTo>
                    <a:pt x="23" y="4"/>
                  </a:lnTo>
                  <a:lnTo>
                    <a:pt x="23" y="4"/>
                  </a:lnTo>
                  <a:lnTo>
                    <a:pt x="23" y="4"/>
                  </a:lnTo>
                  <a:lnTo>
                    <a:pt x="23" y="3"/>
                  </a:lnTo>
                  <a:lnTo>
                    <a:pt x="23" y="3"/>
                  </a:lnTo>
                  <a:lnTo>
                    <a:pt x="23" y="2"/>
                  </a:lnTo>
                  <a:lnTo>
                    <a:pt x="24" y="2"/>
                  </a:lnTo>
                  <a:lnTo>
                    <a:pt x="24" y="2"/>
                  </a:lnTo>
                  <a:lnTo>
                    <a:pt x="24" y="2"/>
                  </a:lnTo>
                  <a:lnTo>
                    <a:pt x="24" y="1"/>
                  </a:lnTo>
                  <a:lnTo>
                    <a:pt x="24" y="1"/>
                  </a:lnTo>
                  <a:lnTo>
                    <a:pt x="24" y="1"/>
                  </a:lnTo>
                  <a:lnTo>
                    <a:pt x="24" y="1"/>
                  </a:lnTo>
                  <a:lnTo>
                    <a:pt x="24" y="1"/>
                  </a:lnTo>
                  <a:lnTo>
                    <a:pt x="24" y="1"/>
                  </a:lnTo>
                  <a:lnTo>
                    <a:pt x="24" y="1"/>
                  </a:lnTo>
                  <a:lnTo>
                    <a:pt x="24" y="1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1"/>
                  </a:lnTo>
                  <a:lnTo>
                    <a:pt x="24" y="1"/>
                  </a:lnTo>
                  <a:lnTo>
                    <a:pt x="24" y="1"/>
                  </a:lnTo>
                  <a:lnTo>
                    <a:pt x="24" y="1"/>
                  </a:lnTo>
                  <a:lnTo>
                    <a:pt x="24" y="1"/>
                  </a:lnTo>
                  <a:lnTo>
                    <a:pt x="25" y="1"/>
                  </a:lnTo>
                  <a:lnTo>
                    <a:pt x="25" y="1"/>
                  </a:lnTo>
                  <a:lnTo>
                    <a:pt x="25" y="1"/>
                  </a:lnTo>
                  <a:lnTo>
                    <a:pt x="25" y="2"/>
                  </a:lnTo>
                  <a:lnTo>
                    <a:pt x="25" y="2"/>
                  </a:lnTo>
                  <a:lnTo>
                    <a:pt x="25" y="2"/>
                  </a:lnTo>
                  <a:lnTo>
                    <a:pt x="25" y="3"/>
                  </a:lnTo>
                  <a:lnTo>
                    <a:pt x="25" y="3"/>
                  </a:lnTo>
                  <a:lnTo>
                    <a:pt x="25" y="3"/>
                  </a:lnTo>
                  <a:lnTo>
                    <a:pt x="25" y="5"/>
                  </a:lnTo>
                  <a:lnTo>
                    <a:pt x="25" y="5"/>
                  </a:lnTo>
                  <a:lnTo>
                    <a:pt x="25" y="5"/>
                  </a:lnTo>
                  <a:lnTo>
                    <a:pt x="25" y="6"/>
                  </a:lnTo>
                  <a:lnTo>
                    <a:pt x="25" y="8"/>
                  </a:lnTo>
                  <a:lnTo>
                    <a:pt x="25" y="8"/>
                  </a:lnTo>
                  <a:lnTo>
                    <a:pt x="25" y="8"/>
                  </a:lnTo>
                  <a:lnTo>
                    <a:pt x="25" y="9"/>
                  </a:lnTo>
                  <a:lnTo>
                    <a:pt x="26" y="10"/>
                  </a:lnTo>
                  <a:lnTo>
                    <a:pt x="26" y="11"/>
                  </a:lnTo>
                  <a:lnTo>
                    <a:pt x="26" y="11"/>
                  </a:lnTo>
                  <a:lnTo>
                    <a:pt x="26" y="12"/>
                  </a:lnTo>
                  <a:lnTo>
                    <a:pt x="26" y="12"/>
                  </a:lnTo>
                  <a:lnTo>
                    <a:pt x="26" y="12"/>
                  </a:lnTo>
                  <a:lnTo>
                    <a:pt x="26" y="12"/>
                  </a:lnTo>
                  <a:lnTo>
                    <a:pt x="26" y="13"/>
                  </a:lnTo>
                  <a:lnTo>
                    <a:pt x="26" y="13"/>
                  </a:lnTo>
                  <a:lnTo>
                    <a:pt x="26" y="13"/>
                  </a:lnTo>
                  <a:lnTo>
                    <a:pt x="26" y="13"/>
                  </a:lnTo>
                  <a:lnTo>
                    <a:pt x="26" y="13"/>
                  </a:lnTo>
                  <a:lnTo>
                    <a:pt x="26" y="13"/>
                  </a:lnTo>
                  <a:lnTo>
                    <a:pt x="26" y="14"/>
                  </a:lnTo>
                  <a:lnTo>
                    <a:pt x="26" y="14"/>
                  </a:lnTo>
                  <a:lnTo>
                    <a:pt x="26" y="14"/>
                  </a:lnTo>
                  <a:lnTo>
                    <a:pt x="26" y="14"/>
                  </a:lnTo>
                  <a:lnTo>
                    <a:pt x="26" y="14"/>
                  </a:lnTo>
                  <a:lnTo>
                    <a:pt x="26" y="14"/>
                  </a:lnTo>
                  <a:lnTo>
                    <a:pt x="26" y="14"/>
                  </a:lnTo>
                  <a:lnTo>
                    <a:pt x="27" y="14"/>
                  </a:lnTo>
                  <a:lnTo>
                    <a:pt x="27" y="14"/>
                  </a:lnTo>
                  <a:lnTo>
                    <a:pt x="27" y="14"/>
                  </a:lnTo>
                  <a:lnTo>
                    <a:pt x="27" y="14"/>
                  </a:lnTo>
                  <a:lnTo>
                    <a:pt x="27" y="14"/>
                  </a:lnTo>
                  <a:lnTo>
                    <a:pt x="27" y="13"/>
                  </a:lnTo>
                  <a:lnTo>
                    <a:pt x="27" y="13"/>
                  </a:lnTo>
                  <a:lnTo>
                    <a:pt x="27" y="13"/>
                  </a:lnTo>
                  <a:lnTo>
                    <a:pt x="27" y="13"/>
                  </a:lnTo>
                  <a:lnTo>
                    <a:pt x="27" y="13"/>
                  </a:lnTo>
                  <a:lnTo>
                    <a:pt x="27" y="13"/>
                  </a:lnTo>
                  <a:lnTo>
                    <a:pt x="27" y="12"/>
                  </a:lnTo>
                  <a:lnTo>
                    <a:pt x="27" y="12"/>
                  </a:lnTo>
                  <a:lnTo>
                    <a:pt x="27" y="12"/>
                  </a:lnTo>
                  <a:lnTo>
                    <a:pt x="27" y="12"/>
                  </a:lnTo>
                  <a:lnTo>
                    <a:pt x="27" y="11"/>
                  </a:lnTo>
                  <a:lnTo>
                    <a:pt x="27" y="11"/>
                  </a:lnTo>
                  <a:lnTo>
                    <a:pt x="27" y="10"/>
                  </a:lnTo>
                  <a:lnTo>
                    <a:pt x="27" y="10"/>
                  </a:lnTo>
                  <a:lnTo>
                    <a:pt x="27" y="9"/>
                  </a:lnTo>
                  <a:lnTo>
                    <a:pt x="28" y="8"/>
                  </a:lnTo>
                  <a:lnTo>
                    <a:pt x="28" y="8"/>
                  </a:lnTo>
                </a:path>
              </a:pathLst>
            </a:custGeom>
            <a:noFill/>
            <a:ln w="3175" cap="sq">
              <a:solidFill>
                <a:srgbClr val="0000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42" name="Freeform 56"/>
            <p:cNvSpPr>
              <a:spLocks/>
            </p:cNvSpPr>
            <p:nvPr/>
          </p:nvSpPr>
          <p:spPr bwMode="auto">
            <a:xfrm>
              <a:off x="4536876" y="4102472"/>
              <a:ext cx="42863" cy="25400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1" y="2"/>
                </a:cxn>
                <a:cxn ang="0">
                  <a:pos x="1" y="1"/>
                </a:cxn>
                <a:cxn ang="0">
                  <a:pos x="1" y="2"/>
                </a:cxn>
                <a:cxn ang="0">
                  <a:pos x="1" y="3"/>
                </a:cxn>
                <a:cxn ang="0">
                  <a:pos x="2" y="8"/>
                </a:cxn>
                <a:cxn ang="0">
                  <a:pos x="3" y="13"/>
                </a:cxn>
                <a:cxn ang="0">
                  <a:pos x="3" y="15"/>
                </a:cxn>
                <a:cxn ang="0">
                  <a:pos x="3" y="15"/>
                </a:cxn>
                <a:cxn ang="0">
                  <a:pos x="4" y="14"/>
                </a:cxn>
                <a:cxn ang="0">
                  <a:pos x="4" y="12"/>
                </a:cxn>
                <a:cxn ang="0">
                  <a:pos x="5" y="6"/>
                </a:cxn>
                <a:cxn ang="0">
                  <a:pos x="5" y="2"/>
                </a:cxn>
                <a:cxn ang="0">
                  <a:pos x="6" y="1"/>
                </a:cxn>
                <a:cxn ang="0">
                  <a:pos x="6" y="1"/>
                </a:cxn>
                <a:cxn ang="0">
                  <a:pos x="6" y="3"/>
                </a:cxn>
                <a:cxn ang="0">
                  <a:pos x="7" y="9"/>
                </a:cxn>
                <a:cxn ang="0">
                  <a:pos x="8" y="13"/>
                </a:cxn>
                <a:cxn ang="0">
                  <a:pos x="8" y="15"/>
                </a:cxn>
                <a:cxn ang="0">
                  <a:pos x="8" y="15"/>
                </a:cxn>
                <a:cxn ang="0">
                  <a:pos x="9" y="14"/>
                </a:cxn>
                <a:cxn ang="0">
                  <a:pos x="9" y="10"/>
                </a:cxn>
                <a:cxn ang="0">
                  <a:pos x="10" y="3"/>
                </a:cxn>
                <a:cxn ang="0">
                  <a:pos x="10" y="2"/>
                </a:cxn>
                <a:cxn ang="0">
                  <a:pos x="11" y="1"/>
                </a:cxn>
                <a:cxn ang="0">
                  <a:pos x="11" y="2"/>
                </a:cxn>
                <a:cxn ang="0">
                  <a:pos x="11" y="4"/>
                </a:cxn>
                <a:cxn ang="0">
                  <a:pos x="12" y="11"/>
                </a:cxn>
                <a:cxn ang="0">
                  <a:pos x="13" y="14"/>
                </a:cxn>
                <a:cxn ang="0">
                  <a:pos x="13" y="15"/>
                </a:cxn>
                <a:cxn ang="0">
                  <a:pos x="13" y="15"/>
                </a:cxn>
                <a:cxn ang="0">
                  <a:pos x="14" y="14"/>
                </a:cxn>
                <a:cxn ang="0">
                  <a:pos x="14" y="9"/>
                </a:cxn>
                <a:cxn ang="0">
                  <a:pos x="15" y="4"/>
                </a:cxn>
                <a:cxn ang="0">
                  <a:pos x="15" y="1"/>
                </a:cxn>
                <a:cxn ang="0">
                  <a:pos x="16" y="1"/>
                </a:cxn>
                <a:cxn ang="0">
                  <a:pos x="16" y="1"/>
                </a:cxn>
                <a:cxn ang="0">
                  <a:pos x="16" y="4"/>
                </a:cxn>
                <a:cxn ang="0">
                  <a:pos x="17" y="11"/>
                </a:cxn>
                <a:cxn ang="0">
                  <a:pos x="17" y="14"/>
                </a:cxn>
                <a:cxn ang="0">
                  <a:pos x="18" y="15"/>
                </a:cxn>
                <a:cxn ang="0">
                  <a:pos x="18" y="16"/>
                </a:cxn>
                <a:cxn ang="0">
                  <a:pos x="18" y="15"/>
                </a:cxn>
                <a:cxn ang="0">
                  <a:pos x="19" y="12"/>
                </a:cxn>
                <a:cxn ang="0">
                  <a:pos x="20" y="4"/>
                </a:cxn>
                <a:cxn ang="0">
                  <a:pos x="20" y="1"/>
                </a:cxn>
                <a:cxn ang="0">
                  <a:pos x="20" y="0"/>
                </a:cxn>
                <a:cxn ang="0">
                  <a:pos x="21" y="1"/>
                </a:cxn>
                <a:cxn ang="0">
                  <a:pos x="21" y="3"/>
                </a:cxn>
                <a:cxn ang="0">
                  <a:pos x="22" y="11"/>
                </a:cxn>
                <a:cxn ang="0">
                  <a:pos x="22" y="14"/>
                </a:cxn>
                <a:cxn ang="0">
                  <a:pos x="23" y="16"/>
                </a:cxn>
                <a:cxn ang="0">
                  <a:pos x="23" y="16"/>
                </a:cxn>
                <a:cxn ang="0">
                  <a:pos x="23" y="14"/>
                </a:cxn>
                <a:cxn ang="0">
                  <a:pos x="24" y="9"/>
                </a:cxn>
                <a:cxn ang="0">
                  <a:pos x="25" y="3"/>
                </a:cxn>
                <a:cxn ang="0">
                  <a:pos x="25" y="1"/>
                </a:cxn>
                <a:cxn ang="0">
                  <a:pos x="25" y="0"/>
                </a:cxn>
                <a:cxn ang="0">
                  <a:pos x="26" y="1"/>
                </a:cxn>
                <a:cxn ang="0">
                  <a:pos x="26" y="2"/>
                </a:cxn>
                <a:cxn ang="0">
                  <a:pos x="26" y="8"/>
                </a:cxn>
                <a:cxn ang="0">
                  <a:pos x="27" y="13"/>
                </a:cxn>
              </a:cxnLst>
              <a:rect l="0" t="0" r="r" b="b"/>
              <a:pathLst>
                <a:path w="27" h="16">
                  <a:moveTo>
                    <a:pt x="0" y="9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3"/>
                  </a:lnTo>
                  <a:lnTo>
                    <a:pt x="1" y="3"/>
                  </a:lnTo>
                  <a:lnTo>
                    <a:pt x="1" y="3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8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1"/>
                  </a:lnTo>
                  <a:lnTo>
                    <a:pt x="3" y="11"/>
                  </a:lnTo>
                  <a:lnTo>
                    <a:pt x="3" y="12"/>
                  </a:lnTo>
                  <a:lnTo>
                    <a:pt x="3" y="12"/>
                  </a:lnTo>
                  <a:lnTo>
                    <a:pt x="3" y="13"/>
                  </a:lnTo>
                  <a:lnTo>
                    <a:pt x="3" y="13"/>
                  </a:lnTo>
                  <a:lnTo>
                    <a:pt x="3" y="13"/>
                  </a:lnTo>
                  <a:lnTo>
                    <a:pt x="3" y="13"/>
                  </a:lnTo>
                  <a:lnTo>
                    <a:pt x="3" y="14"/>
                  </a:lnTo>
                  <a:lnTo>
                    <a:pt x="3" y="14"/>
                  </a:lnTo>
                  <a:lnTo>
                    <a:pt x="3" y="14"/>
                  </a:lnTo>
                  <a:lnTo>
                    <a:pt x="3" y="14"/>
                  </a:lnTo>
                  <a:lnTo>
                    <a:pt x="3" y="14"/>
                  </a:lnTo>
                  <a:lnTo>
                    <a:pt x="3" y="15"/>
                  </a:lnTo>
                  <a:lnTo>
                    <a:pt x="3" y="15"/>
                  </a:lnTo>
                  <a:lnTo>
                    <a:pt x="3" y="15"/>
                  </a:lnTo>
                  <a:lnTo>
                    <a:pt x="3" y="15"/>
                  </a:lnTo>
                  <a:lnTo>
                    <a:pt x="3" y="15"/>
                  </a:lnTo>
                  <a:lnTo>
                    <a:pt x="3" y="15"/>
                  </a:lnTo>
                  <a:lnTo>
                    <a:pt x="3" y="15"/>
                  </a:lnTo>
                  <a:lnTo>
                    <a:pt x="3" y="15"/>
                  </a:lnTo>
                  <a:lnTo>
                    <a:pt x="3" y="15"/>
                  </a:lnTo>
                  <a:lnTo>
                    <a:pt x="3" y="15"/>
                  </a:lnTo>
                  <a:lnTo>
                    <a:pt x="4" y="15"/>
                  </a:lnTo>
                  <a:lnTo>
                    <a:pt x="4" y="15"/>
                  </a:lnTo>
                  <a:lnTo>
                    <a:pt x="4" y="15"/>
                  </a:lnTo>
                  <a:lnTo>
                    <a:pt x="4" y="15"/>
                  </a:lnTo>
                  <a:lnTo>
                    <a:pt x="4" y="15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1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5" y="9"/>
                  </a:lnTo>
                  <a:lnTo>
                    <a:pt x="5" y="9"/>
                  </a:lnTo>
                  <a:lnTo>
                    <a:pt x="5" y="7"/>
                  </a:lnTo>
                  <a:lnTo>
                    <a:pt x="5" y="7"/>
                  </a:lnTo>
                  <a:lnTo>
                    <a:pt x="5" y="6"/>
                  </a:lnTo>
                  <a:lnTo>
                    <a:pt x="5" y="6"/>
                  </a:lnTo>
                  <a:lnTo>
                    <a:pt x="5" y="4"/>
                  </a:lnTo>
                  <a:lnTo>
                    <a:pt x="5" y="4"/>
                  </a:lnTo>
                  <a:lnTo>
                    <a:pt x="5" y="4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3"/>
                  </a:lnTo>
                  <a:lnTo>
                    <a:pt x="7" y="4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7"/>
                  </a:lnTo>
                  <a:lnTo>
                    <a:pt x="7" y="9"/>
                  </a:lnTo>
                  <a:lnTo>
                    <a:pt x="7" y="9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7" y="11"/>
                  </a:lnTo>
                  <a:lnTo>
                    <a:pt x="7" y="11"/>
                  </a:lnTo>
                  <a:lnTo>
                    <a:pt x="7" y="12"/>
                  </a:lnTo>
                  <a:lnTo>
                    <a:pt x="8" y="12"/>
                  </a:lnTo>
                  <a:lnTo>
                    <a:pt x="8" y="13"/>
                  </a:lnTo>
                  <a:lnTo>
                    <a:pt x="8" y="13"/>
                  </a:lnTo>
                  <a:lnTo>
                    <a:pt x="8" y="13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5"/>
                  </a:lnTo>
                  <a:lnTo>
                    <a:pt x="8" y="15"/>
                  </a:lnTo>
                  <a:lnTo>
                    <a:pt x="8" y="15"/>
                  </a:lnTo>
                  <a:lnTo>
                    <a:pt x="8" y="15"/>
                  </a:lnTo>
                  <a:lnTo>
                    <a:pt x="8" y="15"/>
                  </a:lnTo>
                  <a:lnTo>
                    <a:pt x="8" y="15"/>
                  </a:lnTo>
                  <a:lnTo>
                    <a:pt x="8" y="15"/>
                  </a:lnTo>
                  <a:lnTo>
                    <a:pt x="8" y="15"/>
                  </a:lnTo>
                  <a:lnTo>
                    <a:pt x="8" y="15"/>
                  </a:lnTo>
                  <a:lnTo>
                    <a:pt x="8" y="15"/>
                  </a:lnTo>
                  <a:lnTo>
                    <a:pt x="8" y="15"/>
                  </a:lnTo>
                  <a:lnTo>
                    <a:pt x="9" y="15"/>
                  </a:lnTo>
                  <a:lnTo>
                    <a:pt x="9" y="15"/>
                  </a:lnTo>
                  <a:lnTo>
                    <a:pt x="9" y="15"/>
                  </a:lnTo>
                  <a:lnTo>
                    <a:pt x="9" y="15"/>
                  </a:lnTo>
                  <a:lnTo>
                    <a:pt x="9" y="15"/>
                  </a:lnTo>
                  <a:lnTo>
                    <a:pt x="9" y="14"/>
                  </a:lnTo>
                  <a:lnTo>
                    <a:pt x="9" y="14"/>
                  </a:lnTo>
                  <a:lnTo>
                    <a:pt x="9" y="14"/>
                  </a:lnTo>
                  <a:lnTo>
                    <a:pt x="9" y="14"/>
                  </a:lnTo>
                  <a:lnTo>
                    <a:pt x="9" y="13"/>
                  </a:lnTo>
                  <a:lnTo>
                    <a:pt x="9" y="13"/>
                  </a:lnTo>
                  <a:lnTo>
                    <a:pt x="9" y="13"/>
                  </a:lnTo>
                  <a:lnTo>
                    <a:pt x="9" y="12"/>
                  </a:lnTo>
                  <a:lnTo>
                    <a:pt x="9" y="10"/>
                  </a:lnTo>
                  <a:lnTo>
                    <a:pt x="9" y="10"/>
                  </a:lnTo>
                  <a:lnTo>
                    <a:pt x="9" y="10"/>
                  </a:lnTo>
                  <a:lnTo>
                    <a:pt x="9" y="9"/>
                  </a:lnTo>
                  <a:lnTo>
                    <a:pt x="9" y="7"/>
                  </a:lnTo>
                  <a:lnTo>
                    <a:pt x="10" y="7"/>
                  </a:lnTo>
                  <a:lnTo>
                    <a:pt x="10" y="6"/>
                  </a:lnTo>
                  <a:lnTo>
                    <a:pt x="10" y="6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3"/>
                  </a:lnTo>
                  <a:lnTo>
                    <a:pt x="10" y="3"/>
                  </a:lnTo>
                  <a:lnTo>
                    <a:pt x="10" y="3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3"/>
                  </a:lnTo>
                  <a:lnTo>
                    <a:pt x="11" y="3"/>
                  </a:lnTo>
                  <a:lnTo>
                    <a:pt x="11" y="3"/>
                  </a:lnTo>
                  <a:lnTo>
                    <a:pt x="11" y="4"/>
                  </a:lnTo>
                  <a:lnTo>
                    <a:pt x="12" y="6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2" y="10"/>
                  </a:lnTo>
                  <a:lnTo>
                    <a:pt x="12" y="10"/>
                  </a:lnTo>
                  <a:lnTo>
                    <a:pt x="12" y="11"/>
                  </a:lnTo>
                  <a:lnTo>
                    <a:pt x="12" y="11"/>
                  </a:lnTo>
                  <a:lnTo>
                    <a:pt x="12" y="12"/>
                  </a:lnTo>
                  <a:lnTo>
                    <a:pt x="12" y="12"/>
                  </a:lnTo>
                  <a:lnTo>
                    <a:pt x="13" y="13"/>
                  </a:lnTo>
                  <a:lnTo>
                    <a:pt x="13" y="13"/>
                  </a:lnTo>
                  <a:lnTo>
                    <a:pt x="13" y="13"/>
                  </a:lnTo>
                  <a:lnTo>
                    <a:pt x="13" y="14"/>
                  </a:lnTo>
                  <a:lnTo>
                    <a:pt x="13" y="14"/>
                  </a:lnTo>
                  <a:lnTo>
                    <a:pt x="13" y="14"/>
                  </a:lnTo>
                  <a:lnTo>
                    <a:pt x="13" y="14"/>
                  </a:lnTo>
                  <a:lnTo>
                    <a:pt x="13" y="15"/>
                  </a:lnTo>
                  <a:lnTo>
                    <a:pt x="13" y="15"/>
                  </a:lnTo>
                  <a:lnTo>
                    <a:pt x="13" y="15"/>
                  </a:lnTo>
                  <a:lnTo>
                    <a:pt x="13" y="15"/>
                  </a:lnTo>
                  <a:lnTo>
                    <a:pt x="13" y="15"/>
                  </a:lnTo>
                  <a:lnTo>
                    <a:pt x="13" y="15"/>
                  </a:lnTo>
                  <a:lnTo>
                    <a:pt x="13" y="15"/>
                  </a:lnTo>
                  <a:lnTo>
                    <a:pt x="13" y="15"/>
                  </a:lnTo>
                  <a:lnTo>
                    <a:pt x="13" y="16"/>
                  </a:lnTo>
                  <a:lnTo>
                    <a:pt x="13" y="16"/>
                  </a:lnTo>
                  <a:lnTo>
                    <a:pt x="13" y="16"/>
                  </a:lnTo>
                  <a:lnTo>
                    <a:pt x="13" y="15"/>
                  </a:lnTo>
                  <a:lnTo>
                    <a:pt x="13" y="15"/>
                  </a:lnTo>
                  <a:lnTo>
                    <a:pt x="13" y="15"/>
                  </a:lnTo>
                  <a:lnTo>
                    <a:pt x="13" y="15"/>
                  </a:lnTo>
                  <a:lnTo>
                    <a:pt x="13" y="15"/>
                  </a:lnTo>
                  <a:lnTo>
                    <a:pt x="13" y="15"/>
                  </a:lnTo>
                  <a:lnTo>
                    <a:pt x="13" y="15"/>
                  </a:lnTo>
                  <a:lnTo>
                    <a:pt x="13" y="15"/>
                  </a:lnTo>
                  <a:lnTo>
                    <a:pt x="13" y="14"/>
                  </a:lnTo>
                  <a:lnTo>
                    <a:pt x="13" y="14"/>
                  </a:lnTo>
                  <a:lnTo>
                    <a:pt x="14" y="14"/>
                  </a:lnTo>
                  <a:lnTo>
                    <a:pt x="14" y="14"/>
                  </a:lnTo>
                  <a:lnTo>
                    <a:pt x="14" y="13"/>
                  </a:lnTo>
                  <a:lnTo>
                    <a:pt x="14" y="13"/>
                  </a:lnTo>
                  <a:lnTo>
                    <a:pt x="14" y="13"/>
                  </a:lnTo>
                  <a:lnTo>
                    <a:pt x="14" y="12"/>
                  </a:lnTo>
                  <a:lnTo>
                    <a:pt x="14" y="12"/>
                  </a:lnTo>
                  <a:lnTo>
                    <a:pt x="14" y="11"/>
                  </a:lnTo>
                  <a:lnTo>
                    <a:pt x="14" y="11"/>
                  </a:lnTo>
                  <a:lnTo>
                    <a:pt x="14" y="9"/>
                  </a:lnTo>
                  <a:lnTo>
                    <a:pt x="14" y="9"/>
                  </a:lnTo>
                  <a:lnTo>
                    <a:pt x="14" y="8"/>
                  </a:lnTo>
                  <a:lnTo>
                    <a:pt x="14" y="7"/>
                  </a:lnTo>
                  <a:lnTo>
                    <a:pt x="15" y="6"/>
                  </a:lnTo>
                  <a:lnTo>
                    <a:pt x="15" y="5"/>
                  </a:lnTo>
                  <a:lnTo>
                    <a:pt x="15" y="5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5" y="1"/>
                  </a:lnTo>
                  <a:lnTo>
                    <a:pt x="15" y="1"/>
                  </a:lnTo>
                  <a:lnTo>
                    <a:pt x="15" y="1"/>
                  </a:lnTo>
                  <a:lnTo>
                    <a:pt x="15" y="1"/>
                  </a:lnTo>
                  <a:lnTo>
                    <a:pt x="15" y="1"/>
                  </a:lnTo>
                  <a:lnTo>
                    <a:pt x="15" y="1"/>
                  </a:lnTo>
                  <a:lnTo>
                    <a:pt x="16" y="1"/>
                  </a:lnTo>
                  <a:lnTo>
                    <a:pt x="16" y="1"/>
                  </a:lnTo>
                  <a:lnTo>
                    <a:pt x="16" y="1"/>
                  </a:lnTo>
                  <a:lnTo>
                    <a:pt x="16" y="1"/>
                  </a:lnTo>
                  <a:lnTo>
                    <a:pt x="16" y="1"/>
                  </a:lnTo>
                  <a:lnTo>
                    <a:pt x="16" y="1"/>
                  </a:lnTo>
                  <a:lnTo>
                    <a:pt x="16" y="1"/>
                  </a:lnTo>
                  <a:lnTo>
                    <a:pt x="16" y="1"/>
                  </a:lnTo>
                  <a:lnTo>
                    <a:pt x="16" y="1"/>
                  </a:lnTo>
                  <a:lnTo>
                    <a:pt x="16" y="1"/>
                  </a:lnTo>
                  <a:lnTo>
                    <a:pt x="16" y="1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6" y="3"/>
                  </a:lnTo>
                  <a:lnTo>
                    <a:pt x="16" y="3"/>
                  </a:lnTo>
                  <a:lnTo>
                    <a:pt x="16" y="3"/>
                  </a:lnTo>
                  <a:lnTo>
                    <a:pt x="16" y="4"/>
                  </a:lnTo>
                  <a:lnTo>
                    <a:pt x="16" y="5"/>
                  </a:lnTo>
                  <a:lnTo>
                    <a:pt x="17" y="5"/>
                  </a:lnTo>
                  <a:lnTo>
                    <a:pt x="17" y="6"/>
                  </a:lnTo>
                  <a:lnTo>
                    <a:pt x="17" y="7"/>
                  </a:lnTo>
                  <a:lnTo>
                    <a:pt x="17" y="8"/>
                  </a:lnTo>
                  <a:lnTo>
                    <a:pt x="17" y="8"/>
                  </a:lnTo>
                  <a:lnTo>
                    <a:pt x="17" y="9"/>
                  </a:lnTo>
                  <a:lnTo>
                    <a:pt x="17" y="11"/>
                  </a:lnTo>
                  <a:lnTo>
                    <a:pt x="17" y="11"/>
                  </a:lnTo>
                  <a:lnTo>
                    <a:pt x="17" y="11"/>
                  </a:lnTo>
                  <a:lnTo>
                    <a:pt x="17" y="12"/>
                  </a:lnTo>
                  <a:lnTo>
                    <a:pt x="17" y="12"/>
                  </a:lnTo>
                  <a:lnTo>
                    <a:pt x="17" y="13"/>
                  </a:lnTo>
                  <a:lnTo>
                    <a:pt x="17" y="13"/>
                  </a:lnTo>
                  <a:lnTo>
                    <a:pt x="17" y="13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5"/>
                  </a:lnTo>
                  <a:lnTo>
                    <a:pt x="18" y="15"/>
                  </a:lnTo>
                  <a:lnTo>
                    <a:pt x="18" y="15"/>
                  </a:lnTo>
                  <a:lnTo>
                    <a:pt x="18" y="15"/>
                  </a:lnTo>
                  <a:lnTo>
                    <a:pt x="18" y="15"/>
                  </a:lnTo>
                  <a:lnTo>
                    <a:pt x="18" y="15"/>
                  </a:lnTo>
                  <a:lnTo>
                    <a:pt x="18" y="16"/>
                  </a:lnTo>
                  <a:lnTo>
                    <a:pt x="18" y="16"/>
                  </a:lnTo>
                  <a:lnTo>
                    <a:pt x="18" y="16"/>
                  </a:lnTo>
                  <a:lnTo>
                    <a:pt x="18" y="16"/>
                  </a:lnTo>
                  <a:lnTo>
                    <a:pt x="18" y="16"/>
                  </a:lnTo>
                  <a:lnTo>
                    <a:pt x="18" y="16"/>
                  </a:lnTo>
                  <a:lnTo>
                    <a:pt x="18" y="16"/>
                  </a:lnTo>
                  <a:lnTo>
                    <a:pt x="18" y="16"/>
                  </a:lnTo>
                  <a:lnTo>
                    <a:pt x="18" y="16"/>
                  </a:lnTo>
                  <a:lnTo>
                    <a:pt x="18" y="16"/>
                  </a:lnTo>
                  <a:lnTo>
                    <a:pt x="18" y="15"/>
                  </a:lnTo>
                  <a:lnTo>
                    <a:pt x="18" y="15"/>
                  </a:lnTo>
                  <a:lnTo>
                    <a:pt x="18" y="15"/>
                  </a:lnTo>
                  <a:lnTo>
                    <a:pt x="18" y="15"/>
                  </a:lnTo>
                  <a:lnTo>
                    <a:pt x="18" y="15"/>
                  </a:lnTo>
                  <a:lnTo>
                    <a:pt x="18" y="15"/>
                  </a:lnTo>
                  <a:lnTo>
                    <a:pt x="18" y="14"/>
                  </a:lnTo>
                  <a:lnTo>
                    <a:pt x="18" y="14"/>
                  </a:lnTo>
                  <a:lnTo>
                    <a:pt x="19" y="14"/>
                  </a:lnTo>
                  <a:lnTo>
                    <a:pt x="19" y="13"/>
                  </a:lnTo>
                  <a:lnTo>
                    <a:pt x="19" y="13"/>
                  </a:lnTo>
                  <a:lnTo>
                    <a:pt x="19" y="13"/>
                  </a:lnTo>
                  <a:lnTo>
                    <a:pt x="19" y="12"/>
                  </a:lnTo>
                  <a:lnTo>
                    <a:pt x="19" y="12"/>
                  </a:lnTo>
                  <a:lnTo>
                    <a:pt x="19" y="10"/>
                  </a:lnTo>
                  <a:lnTo>
                    <a:pt x="19" y="7"/>
                  </a:lnTo>
                  <a:lnTo>
                    <a:pt x="19" y="6"/>
                  </a:lnTo>
                  <a:lnTo>
                    <a:pt x="19" y="6"/>
                  </a:lnTo>
                  <a:lnTo>
                    <a:pt x="20" y="5"/>
                  </a:lnTo>
                  <a:lnTo>
                    <a:pt x="20" y="5"/>
                  </a:lnTo>
                  <a:lnTo>
                    <a:pt x="20" y="5"/>
                  </a:lnTo>
                  <a:lnTo>
                    <a:pt x="20" y="4"/>
                  </a:lnTo>
                  <a:lnTo>
                    <a:pt x="20" y="3"/>
                  </a:lnTo>
                  <a:lnTo>
                    <a:pt x="20" y="3"/>
                  </a:lnTo>
                  <a:lnTo>
                    <a:pt x="20" y="3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20" y="1"/>
                  </a:lnTo>
                  <a:lnTo>
                    <a:pt x="20" y="1"/>
                  </a:lnTo>
                  <a:lnTo>
                    <a:pt x="20" y="1"/>
                  </a:lnTo>
                  <a:lnTo>
                    <a:pt x="20" y="1"/>
                  </a:lnTo>
                  <a:lnTo>
                    <a:pt x="20" y="1"/>
                  </a:lnTo>
                  <a:lnTo>
                    <a:pt x="20" y="1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1"/>
                  </a:lnTo>
                  <a:lnTo>
                    <a:pt x="21" y="1"/>
                  </a:lnTo>
                  <a:lnTo>
                    <a:pt x="21" y="1"/>
                  </a:lnTo>
                  <a:lnTo>
                    <a:pt x="21" y="1"/>
                  </a:lnTo>
                  <a:lnTo>
                    <a:pt x="21" y="1"/>
                  </a:lnTo>
                  <a:lnTo>
                    <a:pt x="21" y="1"/>
                  </a:lnTo>
                  <a:lnTo>
                    <a:pt x="21" y="2"/>
                  </a:lnTo>
                  <a:lnTo>
                    <a:pt x="21" y="2"/>
                  </a:lnTo>
                  <a:lnTo>
                    <a:pt x="21" y="2"/>
                  </a:lnTo>
                  <a:lnTo>
                    <a:pt x="21" y="2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4"/>
                  </a:lnTo>
                  <a:lnTo>
                    <a:pt x="21" y="4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21" y="6"/>
                  </a:lnTo>
                  <a:lnTo>
                    <a:pt x="22" y="7"/>
                  </a:lnTo>
                  <a:lnTo>
                    <a:pt x="22" y="11"/>
                  </a:lnTo>
                  <a:lnTo>
                    <a:pt x="22" y="11"/>
                  </a:lnTo>
                  <a:lnTo>
                    <a:pt x="22" y="11"/>
                  </a:lnTo>
                  <a:lnTo>
                    <a:pt x="22" y="12"/>
                  </a:lnTo>
                  <a:lnTo>
                    <a:pt x="22" y="13"/>
                  </a:lnTo>
                  <a:lnTo>
                    <a:pt x="22" y="13"/>
                  </a:lnTo>
                  <a:lnTo>
                    <a:pt x="22" y="14"/>
                  </a:lnTo>
                  <a:lnTo>
                    <a:pt x="22" y="14"/>
                  </a:lnTo>
                  <a:lnTo>
                    <a:pt x="22" y="14"/>
                  </a:lnTo>
                  <a:lnTo>
                    <a:pt x="22" y="14"/>
                  </a:lnTo>
                  <a:lnTo>
                    <a:pt x="22" y="15"/>
                  </a:lnTo>
                  <a:lnTo>
                    <a:pt x="22" y="15"/>
                  </a:lnTo>
                  <a:lnTo>
                    <a:pt x="23" y="15"/>
                  </a:lnTo>
                  <a:lnTo>
                    <a:pt x="23" y="15"/>
                  </a:lnTo>
                  <a:lnTo>
                    <a:pt x="23" y="16"/>
                  </a:lnTo>
                  <a:lnTo>
                    <a:pt x="23" y="16"/>
                  </a:lnTo>
                  <a:lnTo>
                    <a:pt x="23" y="16"/>
                  </a:lnTo>
                  <a:lnTo>
                    <a:pt x="23" y="16"/>
                  </a:lnTo>
                  <a:lnTo>
                    <a:pt x="23" y="16"/>
                  </a:lnTo>
                  <a:lnTo>
                    <a:pt x="23" y="16"/>
                  </a:lnTo>
                  <a:lnTo>
                    <a:pt x="23" y="16"/>
                  </a:lnTo>
                  <a:lnTo>
                    <a:pt x="23" y="16"/>
                  </a:lnTo>
                  <a:lnTo>
                    <a:pt x="23" y="16"/>
                  </a:lnTo>
                  <a:lnTo>
                    <a:pt x="23" y="16"/>
                  </a:lnTo>
                  <a:lnTo>
                    <a:pt x="23" y="16"/>
                  </a:lnTo>
                  <a:lnTo>
                    <a:pt x="23" y="16"/>
                  </a:lnTo>
                  <a:lnTo>
                    <a:pt x="23" y="15"/>
                  </a:lnTo>
                  <a:lnTo>
                    <a:pt x="23" y="15"/>
                  </a:lnTo>
                  <a:lnTo>
                    <a:pt x="23" y="15"/>
                  </a:lnTo>
                  <a:lnTo>
                    <a:pt x="23" y="15"/>
                  </a:lnTo>
                  <a:lnTo>
                    <a:pt x="23" y="15"/>
                  </a:lnTo>
                  <a:lnTo>
                    <a:pt x="23" y="14"/>
                  </a:lnTo>
                  <a:lnTo>
                    <a:pt x="23" y="14"/>
                  </a:lnTo>
                  <a:lnTo>
                    <a:pt x="24" y="13"/>
                  </a:lnTo>
                  <a:lnTo>
                    <a:pt x="24" y="13"/>
                  </a:lnTo>
                  <a:lnTo>
                    <a:pt x="24" y="13"/>
                  </a:lnTo>
                  <a:lnTo>
                    <a:pt x="24" y="12"/>
                  </a:lnTo>
                  <a:lnTo>
                    <a:pt x="24" y="12"/>
                  </a:lnTo>
                  <a:lnTo>
                    <a:pt x="24" y="11"/>
                  </a:lnTo>
                  <a:lnTo>
                    <a:pt x="24" y="11"/>
                  </a:lnTo>
                  <a:lnTo>
                    <a:pt x="24" y="9"/>
                  </a:lnTo>
                  <a:lnTo>
                    <a:pt x="24" y="8"/>
                  </a:lnTo>
                  <a:lnTo>
                    <a:pt x="24" y="8"/>
                  </a:lnTo>
                  <a:lnTo>
                    <a:pt x="24" y="7"/>
                  </a:lnTo>
                  <a:lnTo>
                    <a:pt x="24" y="5"/>
                  </a:lnTo>
                  <a:lnTo>
                    <a:pt x="25" y="5"/>
                  </a:lnTo>
                  <a:lnTo>
                    <a:pt x="25" y="5"/>
                  </a:lnTo>
                  <a:lnTo>
                    <a:pt x="25" y="4"/>
                  </a:lnTo>
                  <a:lnTo>
                    <a:pt x="25" y="3"/>
                  </a:lnTo>
                  <a:lnTo>
                    <a:pt x="25" y="3"/>
                  </a:lnTo>
                  <a:lnTo>
                    <a:pt x="25" y="2"/>
                  </a:lnTo>
                  <a:lnTo>
                    <a:pt x="25" y="2"/>
                  </a:lnTo>
                  <a:lnTo>
                    <a:pt x="25" y="2"/>
                  </a:lnTo>
                  <a:lnTo>
                    <a:pt x="25" y="2"/>
                  </a:lnTo>
                  <a:lnTo>
                    <a:pt x="25" y="1"/>
                  </a:lnTo>
                  <a:lnTo>
                    <a:pt x="25" y="1"/>
                  </a:lnTo>
                  <a:lnTo>
                    <a:pt x="25" y="1"/>
                  </a:lnTo>
                  <a:lnTo>
                    <a:pt x="25" y="1"/>
                  </a:lnTo>
                  <a:lnTo>
                    <a:pt x="25" y="1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1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26" y="2"/>
                  </a:lnTo>
                  <a:lnTo>
                    <a:pt x="26" y="2"/>
                  </a:lnTo>
                  <a:lnTo>
                    <a:pt x="26" y="2"/>
                  </a:lnTo>
                  <a:lnTo>
                    <a:pt x="26" y="2"/>
                  </a:lnTo>
                  <a:lnTo>
                    <a:pt x="26" y="2"/>
                  </a:lnTo>
                  <a:lnTo>
                    <a:pt x="26" y="3"/>
                  </a:lnTo>
                  <a:lnTo>
                    <a:pt x="26" y="3"/>
                  </a:lnTo>
                  <a:lnTo>
                    <a:pt x="26" y="4"/>
                  </a:lnTo>
                  <a:lnTo>
                    <a:pt x="26" y="5"/>
                  </a:lnTo>
                  <a:lnTo>
                    <a:pt x="26" y="6"/>
                  </a:lnTo>
                  <a:lnTo>
                    <a:pt x="26" y="7"/>
                  </a:lnTo>
                  <a:lnTo>
                    <a:pt x="26" y="7"/>
                  </a:lnTo>
                  <a:lnTo>
                    <a:pt x="26" y="8"/>
                  </a:lnTo>
                  <a:lnTo>
                    <a:pt x="27" y="10"/>
                  </a:lnTo>
                  <a:lnTo>
                    <a:pt x="27" y="10"/>
                  </a:lnTo>
                  <a:lnTo>
                    <a:pt x="27" y="10"/>
                  </a:lnTo>
                  <a:lnTo>
                    <a:pt x="27" y="11"/>
                  </a:lnTo>
                  <a:lnTo>
                    <a:pt x="27" y="12"/>
                  </a:lnTo>
                  <a:lnTo>
                    <a:pt x="27" y="12"/>
                  </a:lnTo>
                  <a:lnTo>
                    <a:pt x="27" y="13"/>
                  </a:lnTo>
                  <a:lnTo>
                    <a:pt x="27" y="13"/>
                  </a:lnTo>
                  <a:lnTo>
                    <a:pt x="27" y="13"/>
                  </a:lnTo>
                  <a:lnTo>
                    <a:pt x="27" y="14"/>
                  </a:lnTo>
                  <a:lnTo>
                    <a:pt x="27" y="14"/>
                  </a:lnTo>
                  <a:lnTo>
                    <a:pt x="27" y="14"/>
                  </a:lnTo>
                </a:path>
              </a:pathLst>
            </a:custGeom>
            <a:noFill/>
            <a:ln w="3175" cap="sq">
              <a:solidFill>
                <a:srgbClr val="0000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43" name="Freeform 57"/>
            <p:cNvSpPr>
              <a:spLocks/>
            </p:cNvSpPr>
            <p:nvPr/>
          </p:nvSpPr>
          <p:spPr bwMode="auto">
            <a:xfrm>
              <a:off x="4579739" y="4100884"/>
              <a:ext cx="44450" cy="28575"/>
            </a:xfrm>
            <a:custGeom>
              <a:avLst/>
              <a:gdLst/>
              <a:ahLst/>
              <a:cxnLst>
                <a:cxn ang="0">
                  <a:pos x="1" y="17"/>
                </a:cxn>
                <a:cxn ang="0">
                  <a:pos x="1" y="17"/>
                </a:cxn>
                <a:cxn ang="0">
                  <a:pos x="1" y="16"/>
                </a:cxn>
                <a:cxn ang="0">
                  <a:pos x="2" y="11"/>
                </a:cxn>
                <a:cxn ang="0">
                  <a:pos x="2" y="4"/>
                </a:cxn>
                <a:cxn ang="0">
                  <a:pos x="3" y="2"/>
                </a:cxn>
                <a:cxn ang="0">
                  <a:pos x="3" y="1"/>
                </a:cxn>
                <a:cxn ang="0">
                  <a:pos x="4" y="2"/>
                </a:cxn>
                <a:cxn ang="0">
                  <a:pos x="4" y="4"/>
                </a:cxn>
                <a:cxn ang="0">
                  <a:pos x="5" y="12"/>
                </a:cxn>
                <a:cxn ang="0">
                  <a:pos x="5" y="16"/>
                </a:cxn>
                <a:cxn ang="0">
                  <a:pos x="5" y="17"/>
                </a:cxn>
                <a:cxn ang="0">
                  <a:pos x="6" y="17"/>
                </a:cxn>
                <a:cxn ang="0">
                  <a:pos x="6" y="15"/>
                </a:cxn>
                <a:cxn ang="0">
                  <a:pos x="7" y="11"/>
                </a:cxn>
                <a:cxn ang="0">
                  <a:pos x="7" y="3"/>
                </a:cxn>
                <a:cxn ang="0">
                  <a:pos x="8" y="1"/>
                </a:cxn>
                <a:cxn ang="0">
                  <a:pos x="8" y="1"/>
                </a:cxn>
                <a:cxn ang="0">
                  <a:pos x="8" y="1"/>
                </a:cxn>
                <a:cxn ang="0">
                  <a:pos x="9" y="4"/>
                </a:cxn>
                <a:cxn ang="0">
                  <a:pos x="9" y="11"/>
                </a:cxn>
                <a:cxn ang="0">
                  <a:pos x="10" y="16"/>
                </a:cxn>
                <a:cxn ang="0">
                  <a:pos x="10" y="17"/>
                </a:cxn>
                <a:cxn ang="0">
                  <a:pos x="11" y="17"/>
                </a:cxn>
                <a:cxn ang="0">
                  <a:pos x="11" y="15"/>
                </a:cxn>
                <a:cxn ang="0">
                  <a:pos x="12" y="10"/>
                </a:cxn>
                <a:cxn ang="0">
                  <a:pos x="12" y="4"/>
                </a:cxn>
                <a:cxn ang="0">
                  <a:pos x="13" y="1"/>
                </a:cxn>
                <a:cxn ang="0">
                  <a:pos x="13" y="0"/>
                </a:cxn>
                <a:cxn ang="0">
                  <a:pos x="13" y="1"/>
                </a:cxn>
                <a:cxn ang="0">
                  <a:pos x="14" y="4"/>
                </a:cxn>
                <a:cxn ang="0">
                  <a:pos x="14" y="11"/>
                </a:cxn>
                <a:cxn ang="0">
                  <a:pos x="15" y="16"/>
                </a:cxn>
                <a:cxn ang="0">
                  <a:pos x="15" y="18"/>
                </a:cxn>
                <a:cxn ang="0">
                  <a:pos x="16" y="17"/>
                </a:cxn>
                <a:cxn ang="0">
                  <a:pos x="16" y="15"/>
                </a:cxn>
                <a:cxn ang="0">
                  <a:pos x="17" y="7"/>
                </a:cxn>
                <a:cxn ang="0">
                  <a:pos x="17" y="3"/>
                </a:cxn>
                <a:cxn ang="0">
                  <a:pos x="17" y="0"/>
                </a:cxn>
                <a:cxn ang="0">
                  <a:pos x="18" y="0"/>
                </a:cxn>
                <a:cxn ang="0">
                  <a:pos x="18" y="2"/>
                </a:cxn>
                <a:cxn ang="0">
                  <a:pos x="19" y="8"/>
                </a:cxn>
                <a:cxn ang="0">
                  <a:pos x="20" y="15"/>
                </a:cxn>
                <a:cxn ang="0">
                  <a:pos x="20" y="18"/>
                </a:cxn>
                <a:cxn ang="0">
                  <a:pos x="20" y="18"/>
                </a:cxn>
                <a:cxn ang="0">
                  <a:pos x="21" y="17"/>
                </a:cxn>
                <a:cxn ang="0">
                  <a:pos x="21" y="14"/>
                </a:cxn>
                <a:cxn ang="0">
                  <a:pos x="21" y="8"/>
                </a:cxn>
                <a:cxn ang="0">
                  <a:pos x="22" y="3"/>
                </a:cxn>
                <a:cxn ang="0">
                  <a:pos x="22" y="0"/>
                </a:cxn>
                <a:cxn ang="0">
                  <a:pos x="23" y="0"/>
                </a:cxn>
                <a:cxn ang="0">
                  <a:pos x="23" y="2"/>
                </a:cxn>
                <a:cxn ang="0">
                  <a:pos x="24" y="6"/>
                </a:cxn>
                <a:cxn ang="0">
                  <a:pos x="24" y="14"/>
                </a:cxn>
                <a:cxn ang="0">
                  <a:pos x="25" y="17"/>
                </a:cxn>
                <a:cxn ang="0">
                  <a:pos x="25" y="18"/>
                </a:cxn>
                <a:cxn ang="0">
                  <a:pos x="25" y="18"/>
                </a:cxn>
                <a:cxn ang="0">
                  <a:pos x="26" y="15"/>
                </a:cxn>
                <a:cxn ang="0">
                  <a:pos x="26" y="9"/>
                </a:cxn>
                <a:cxn ang="0">
                  <a:pos x="27" y="2"/>
                </a:cxn>
                <a:cxn ang="0">
                  <a:pos x="27" y="0"/>
                </a:cxn>
                <a:cxn ang="0">
                  <a:pos x="28" y="0"/>
                </a:cxn>
              </a:cxnLst>
              <a:rect l="0" t="0" r="r" b="b"/>
              <a:pathLst>
                <a:path w="28" h="18">
                  <a:moveTo>
                    <a:pt x="0" y="15"/>
                  </a:moveTo>
                  <a:lnTo>
                    <a:pt x="0" y="15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1" y="17"/>
                  </a:lnTo>
                  <a:lnTo>
                    <a:pt x="1" y="17"/>
                  </a:lnTo>
                  <a:lnTo>
                    <a:pt x="1" y="17"/>
                  </a:lnTo>
                  <a:lnTo>
                    <a:pt x="1" y="17"/>
                  </a:lnTo>
                  <a:lnTo>
                    <a:pt x="1" y="17"/>
                  </a:lnTo>
                  <a:lnTo>
                    <a:pt x="1" y="17"/>
                  </a:lnTo>
                  <a:lnTo>
                    <a:pt x="1" y="17"/>
                  </a:lnTo>
                  <a:lnTo>
                    <a:pt x="1" y="17"/>
                  </a:lnTo>
                  <a:lnTo>
                    <a:pt x="1" y="17"/>
                  </a:lnTo>
                  <a:lnTo>
                    <a:pt x="1" y="17"/>
                  </a:lnTo>
                  <a:lnTo>
                    <a:pt x="1" y="17"/>
                  </a:lnTo>
                  <a:lnTo>
                    <a:pt x="1" y="17"/>
                  </a:lnTo>
                  <a:lnTo>
                    <a:pt x="1" y="17"/>
                  </a:lnTo>
                  <a:lnTo>
                    <a:pt x="1" y="17"/>
                  </a:lnTo>
                  <a:lnTo>
                    <a:pt x="1" y="16"/>
                  </a:lnTo>
                  <a:lnTo>
                    <a:pt x="1" y="16"/>
                  </a:lnTo>
                  <a:lnTo>
                    <a:pt x="1" y="16"/>
                  </a:lnTo>
                  <a:lnTo>
                    <a:pt x="1" y="16"/>
                  </a:lnTo>
                  <a:lnTo>
                    <a:pt x="1" y="15"/>
                  </a:lnTo>
                  <a:lnTo>
                    <a:pt x="1" y="15"/>
                  </a:lnTo>
                  <a:lnTo>
                    <a:pt x="1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3"/>
                  </a:lnTo>
                  <a:lnTo>
                    <a:pt x="2" y="11"/>
                  </a:lnTo>
                  <a:lnTo>
                    <a:pt x="2" y="11"/>
                  </a:lnTo>
                  <a:lnTo>
                    <a:pt x="2" y="11"/>
                  </a:lnTo>
                  <a:lnTo>
                    <a:pt x="2" y="10"/>
                  </a:lnTo>
                  <a:lnTo>
                    <a:pt x="2" y="8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6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5"/>
                  </a:lnTo>
                  <a:lnTo>
                    <a:pt x="4" y="6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11"/>
                  </a:lnTo>
                  <a:lnTo>
                    <a:pt x="5" y="11"/>
                  </a:lnTo>
                  <a:lnTo>
                    <a:pt x="5" y="12"/>
                  </a:lnTo>
                  <a:lnTo>
                    <a:pt x="5" y="12"/>
                  </a:lnTo>
                  <a:lnTo>
                    <a:pt x="5" y="13"/>
                  </a:lnTo>
                  <a:lnTo>
                    <a:pt x="5" y="14"/>
                  </a:lnTo>
                  <a:lnTo>
                    <a:pt x="5" y="14"/>
                  </a:lnTo>
                  <a:lnTo>
                    <a:pt x="5" y="14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5" y="16"/>
                  </a:lnTo>
                  <a:lnTo>
                    <a:pt x="5" y="16"/>
                  </a:lnTo>
                  <a:lnTo>
                    <a:pt x="5" y="16"/>
                  </a:lnTo>
                  <a:lnTo>
                    <a:pt x="5" y="16"/>
                  </a:lnTo>
                  <a:lnTo>
                    <a:pt x="5" y="17"/>
                  </a:lnTo>
                  <a:lnTo>
                    <a:pt x="5" y="17"/>
                  </a:lnTo>
                  <a:lnTo>
                    <a:pt x="5" y="17"/>
                  </a:lnTo>
                  <a:lnTo>
                    <a:pt x="5" y="17"/>
                  </a:lnTo>
                  <a:lnTo>
                    <a:pt x="5" y="17"/>
                  </a:lnTo>
                  <a:lnTo>
                    <a:pt x="5" y="17"/>
                  </a:lnTo>
                  <a:lnTo>
                    <a:pt x="5" y="17"/>
                  </a:lnTo>
                  <a:lnTo>
                    <a:pt x="5" y="17"/>
                  </a:lnTo>
                  <a:lnTo>
                    <a:pt x="6" y="17"/>
                  </a:lnTo>
                  <a:lnTo>
                    <a:pt x="6" y="17"/>
                  </a:lnTo>
                  <a:lnTo>
                    <a:pt x="6" y="17"/>
                  </a:lnTo>
                  <a:lnTo>
                    <a:pt x="6" y="17"/>
                  </a:lnTo>
                  <a:lnTo>
                    <a:pt x="6" y="17"/>
                  </a:lnTo>
                  <a:lnTo>
                    <a:pt x="6" y="17"/>
                  </a:lnTo>
                  <a:lnTo>
                    <a:pt x="6" y="17"/>
                  </a:lnTo>
                  <a:lnTo>
                    <a:pt x="6" y="17"/>
                  </a:lnTo>
                  <a:lnTo>
                    <a:pt x="6" y="17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2"/>
                  </a:lnTo>
                  <a:lnTo>
                    <a:pt x="7" y="11"/>
                  </a:lnTo>
                  <a:lnTo>
                    <a:pt x="7" y="10"/>
                  </a:lnTo>
                  <a:lnTo>
                    <a:pt x="7" y="7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5"/>
                  </a:lnTo>
                  <a:lnTo>
                    <a:pt x="7" y="4"/>
                  </a:lnTo>
                  <a:lnTo>
                    <a:pt x="7" y="4"/>
                  </a:lnTo>
                  <a:lnTo>
                    <a:pt x="7" y="3"/>
                  </a:lnTo>
                  <a:lnTo>
                    <a:pt x="7" y="3"/>
                  </a:lnTo>
                  <a:lnTo>
                    <a:pt x="7" y="3"/>
                  </a:lnTo>
                  <a:lnTo>
                    <a:pt x="8" y="3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5"/>
                  </a:lnTo>
                  <a:lnTo>
                    <a:pt x="9" y="7"/>
                  </a:lnTo>
                  <a:lnTo>
                    <a:pt x="9" y="7"/>
                  </a:lnTo>
                  <a:lnTo>
                    <a:pt x="9" y="8"/>
                  </a:lnTo>
                  <a:lnTo>
                    <a:pt x="9" y="9"/>
                  </a:lnTo>
                  <a:lnTo>
                    <a:pt x="9" y="11"/>
                  </a:lnTo>
                  <a:lnTo>
                    <a:pt x="9" y="11"/>
                  </a:lnTo>
                  <a:lnTo>
                    <a:pt x="9" y="12"/>
                  </a:lnTo>
                  <a:lnTo>
                    <a:pt x="9" y="13"/>
                  </a:lnTo>
                  <a:lnTo>
                    <a:pt x="10" y="14"/>
                  </a:lnTo>
                  <a:lnTo>
                    <a:pt x="10" y="15"/>
                  </a:lnTo>
                  <a:lnTo>
                    <a:pt x="10" y="15"/>
                  </a:lnTo>
                  <a:lnTo>
                    <a:pt x="10" y="15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7"/>
                  </a:lnTo>
                  <a:lnTo>
                    <a:pt x="10" y="17"/>
                  </a:lnTo>
                  <a:lnTo>
                    <a:pt x="10" y="17"/>
                  </a:lnTo>
                  <a:lnTo>
                    <a:pt x="10" y="17"/>
                  </a:lnTo>
                  <a:lnTo>
                    <a:pt x="10" y="17"/>
                  </a:lnTo>
                  <a:lnTo>
                    <a:pt x="10" y="17"/>
                  </a:lnTo>
                  <a:lnTo>
                    <a:pt x="10" y="18"/>
                  </a:lnTo>
                  <a:lnTo>
                    <a:pt x="10" y="18"/>
                  </a:lnTo>
                  <a:lnTo>
                    <a:pt x="10" y="18"/>
                  </a:lnTo>
                  <a:lnTo>
                    <a:pt x="10" y="18"/>
                  </a:lnTo>
                  <a:lnTo>
                    <a:pt x="11" y="18"/>
                  </a:lnTo>
                  <a:lnTo>
                    <a:pt x="11" y="18"/>
                  </a:lnTo>
                  <a:lnTo>
                    <a:pt x="11" y="17"/>
                  </a:lnTo>
                  <a:lnTo>
                    <a:pt x="11" y="17"/>
                  </a:lnTo>
                  <a:lnTo>
                    <a:pt x="11" y="17"/>
                  </a:lnTo>
                  <a:lnTo>
                    <a:pt x="11" y="17"/>
                  </a:lnTo>
                  <a:lnTo>
                    <a:pt x="11" y="17"/>
                  </a:lnTo>
                  <a:lnTo>
                    <a:pt x="11" y="17"/>
                  </a:lnTo>
                  <a:lnTo>
                    <a:pt x="11" y="16"/>
                  </a:lnTo>
                  <a:lnTo>
                    <a:pt x="11" y="16"/>
                  </a:lnTo>
                  <a:lnTo>
                    <a:pt x="11" y="16"/>
                  </a:lnTo>
                  <a:lnTo>
                    <a:pt x="11" y="15"/>
                  </a:lnTo>
                  <a:lnTo>
                    <a:pt x="11" y="15"/>
                  </a:lnTo>
                  <a:lnTo>
                    <a:pt x="11" y="14"/>
                  </a:lnTo>
                  <a:lnTo>
                    <a:pt x="11" y="14"/>
                  </a:lnTo>
                  <a:lnTo>
                    <a:pt x="11" y="14"/>
                  </a:lnTo>
                  <a:lnTo>
                    <a:pt x="11" y="13"/>
                  </a:lnTo>
                  <a:lnTo>
                    <a:pt x="12" y="11"/>
                  </a:lnTo>
                  <a:lnTo>
                    <a:pt x="12" y="11"/>
                  </a:lnTo>
                  <a:lnTo>
                    <a:pt x="12" y="10"/>
                  </a:lnTo>
                  <a:lnTo>
                    <a:pt x="12" y="9"/>
                  </a:lnTo>
                  <a:lnTo>
                    <a:pt x="12" y="7"/>
                  </a:lnTo>
                  <a:lnTo>
                    <a:pt x="12" y="7"/>
                  </a:lnTo>
                  <a:lnTo>
                    <a:pt x="12" y="7"/>
                  </a:lnTo>
                  <a:lnTo>
                    <a:pt x="12" y="6"/>
                  </a:lnTo>
                  <a:lnTo>
                    <a:pt x="12" y="5"/>
                  </a:lnTo>
                  <a:lnTo>
                    <a:pt x="12" y="5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12" y="3"/>
                  </a:lnTo>
                  <a:lnTo>
                    <a:pt x="12" y="3"/>
                  </a:lnTo>
                  <a:lnTo>
                    <a:pt x="12" y="3"/>
                  </a:lnTo>
                  <a:lnTo>
                    <a:pt x="12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3"/>
                  </a:lnTo>
                  <a:lnTo>
                    <a:pt x="13" y="3"/>
                  </a:lnTo>
                  <a:lnTo>
                    <a:pt x="13" y="3"/>
                  </a:lnTo>
                  <a:lnTo>
                    <a:pt x="14" y="4"/>
                  </a:lnTo>
                  <a:lnTo>
                    <a:pt x="14" y="5"/>
                  </a:lnTo>
                  <a:lnTo>
                    <a:pt x="14" y="6"/>
                  </a:lnTo>
                  <a:lnTo>
                    <a:pt x="14" y="6"/>
                  </a:lnTo>
                  <a:lnTo>
                    <a:pt x="14" y="7"/>
                  </a:lnTo>
                  <a:lnTo>
                    <a:pt x="14" y="9"/>
                  </a:lnTo>
                  <a:lnTo>
                    <a:pt x="14" y="10"/>
                  </a:lnTo>
                  <a:lnTo>
                    <a:pt x="14" y="10"/>
                  </a:lnTo>
                  <a:lnTo>
                    <a:pt x="14" y="11"/>
                  </a:lnTo>
                  <a:lnTo>
                    <a:pt x="14" y="13"/>
                  </a:lnTo>
                  <a:lnTo>
                    <a:pt x="15" y="14"/>
                  </a:lnTo>
                  <a:lnTo>
                    <a:pt x="15" y="14"/>
                  </a:lnTo>
                  <a:lnTo>
                    <a:pt x="15" y="15"/>
                  </a:lnTo>
                  <a:lnTo>
                    <a:pt x="15" y="15"/>
                  </a:lnTo>
                  <a:lnTo>
                    <a:pt x="15" y="15"/>
                  </a:lnTo>
                  <a:lnTo>
                    <a:pt x="15" y="16"/>
                  </a:lnTo>
                  <a:lnTo>
                    <a:pt x="15" y="16"/>
                  </a:lnTo>
                  <a:lnTo>
                    <a:pt x="15" y="17"/>
                  </a:lnTo>
                  <a:lnTo>
                    <a:pt x="15" y="17"/>
                  </a:lnTo>
                  <a:lnTo>
                    <a:pt x="15" y="17"/>
                  </a:lnTo>
                  <a:lnTo>
                    <a:pt x="15" y="17"/>
                  </a:lnTo>
                  <a:lnTo>
                    <a:pt x="15" y="17"/>
                  </a:lnTo>
                  <a:lnTo>
                    <a:pt x="15" y="18"/>
                  </a:lnTo>
                  <a:lnTo>
                    <a:pt x="15" y="18"/>
                  </a:lnTo>
                  <a:lnTo>
                    <a:pt x="15" y="18"/>
                  </a:lnTo>
                  <a:lnTo>
                    <a:pt x="15" y="18"/>
                  </a:lnTo>
                  <a:lnTo>
                    <a:pt x="15" y="18"/>
                  </a:lnTo>
                  <a:lnTo>
                    <a:pt x="15" y="18"/>
                  </a:lnTo>
                  <a:lnTo>
                    <a:pt x="15" y="18"/>
                  </a:lnTo>
                  <a:lnTo>
                    <a:pt x="15" y="18"/>
                  </a:lnTo>
                  <a:lnTo>
                    <a:pt x="16" y="18"/>
                  </a:lnTo>
                  <a:lnTo>
                    <a:pt x="16" y="17"/>
                  </a:lnTo>
                  <a:lnTo>
                    <a:pt x="16" y="17"/>
                  </a:lnTo>
                  <a:lnTo>
                    <a:pt x="16" y="17"/>
                  </a:lnTo>
                  <a:lnTo>
                    <a:pt x="16" y="17"/>
                  </a:lnTo>
                  <a:lnTo>
                    <a:pt x="16" y="17"/>
                  </a:lnTo>
                  <a:lnTo>
                    <a:pt x="16" y="16"/>
                  </a:lnTo>
                  <a:lnTo>
                    <a:pt x="16" y="16"/>
                  </a:lnTo>
                  <a:lnTo>
                    <a:pt x="16" y="15"/>
                  </a:lnTo>
                  <a:lnTo>
                    <a:pt x="16" y="15"/>
                  </a:lnTo>
                  <a:lnTo>
                    <a:pt x="16" y="15"/>
                  </a:lnTo>
                  <a:lnTo>
                    <a:pt x="16" y="14"/>
                  </a:lnTo>
                  <a:lnTo>
                    <a:pt x="16" y="12"/>
                  </a:lnTo>
                  <a:lnTo>
                    <a:pt x="16" y="12"/>
                  </a:lnTo>
                  <a:lnTo>
                    <a:pt x="16" y="11"/>
                  </a:lnTo>
                  <a:lnTo>
                    <a:pt x="17" y="10"/>
                  </a:lnTo>
                  <a:lnTo>
                    <a:pt x="17" y="8"/>
                  </a:lnTo>
                  <a:lnTo>
                    <a:pt x="17" y="8"/>
                  </a:lnTo>
                  <a:lnTo>
                    <a:pt x="17" y="7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17" y="5"/>
                  </a:lnTo>
                  <a:lnTo>
                    <a:pt x="17" y="5"/>
                  </a:lnTo>
                  <a:lnTo>
                    <a:pt x="17" y="4"/>
                  </a:lnTo>
                  <a:lnTo>
                    <a:pt x="17" y="4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2"/>
                  </a:lnTo>
                  <a:lnTo>
                    <a:pt x="17" y="2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17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8" y="1"/>
                  </a:lnTo>
                  <a:lnTo>
                    <a:pt x="18" y="1"/>
                  </a:lnTo>
                  <a:lnTo>
                    <a:pt x="18" y="1"/>
                  </a:lnTo>
                  <a:lnTo>
                    <a:pt x="18" y="1"/>
                  </a:lnTo>
                  <a:lnTo>
                    <a:pt x="18" y="2"/>
                  </a:lnTo>
                  <a:lnTo>
                    <a:pt x="18" y="2"/>
                  </a:lnTo>
                  <a:lnTo>
                    <a:pt x="18" y="2"/>
                  </a:lnTo>
                  <a:lnTo>
                    <a:pt x="18" y="3"/>
                  </a:lnTo>
                  <a:lnTo>
                    <a:pt x="18" y="3"/>
                  </a:lnTo>
                  <a:lnTo>
                    <a:pt x="18" y="3"/>
                  </a:lnTo>
                  <a:lnTo>
                    <a:pt x="19" y="4"/>
                  </a:lnTo>
                  <a:lnTo>
                    <a:pt x="19" y="6"/>
                  </a:lnTo>
                  <a:lnTo>
                    <a:pt x="19" y="7"/>
                  </a:lnTo>
                  <a:lnTo>
                    <a:pt x="19" y="7"/>
                  </a:lnTo>
                  <a:lnTo>
                    <a:pt x="19" y="8"/>
                  </a:lnTo>
                  <a:lnTo>
                    <a:pt x="19" y="10"/>
                  </a:lnTo>
                  <a:lnTo>
                    <a:pt x="19" y="10"/>
                  </a:lnTo>
                  <a:lnTo>
                    <a:pt x="19" y="11"/>
                  </a:lnTo>
                  <a:lnTo>
                    <a:pt x="19" y="12"/>
                  </a:lnTo>
                  <a:lnTo>
                    <a:pt x="19" y="14"/>
                  </a:lnTo>
                  <a:lnTo>
                    <a:pt x="19" y="14"/>
                  </a:lnTo>
                  <a:lnTo>
                    <a:pt x="20" y="14"/>
                  </a:lnTo>
                  <a:lnTo>
                    <a:pt x="20" y="15"/>
                  </a:lnTo>
                  <a:lnTo>
                    <a:pt x="20" y="15"/>
                  </a:lnTo>
                  <a:lnTo>
                    <a:pt x="20" y="16"/>
                  </a:lnTo>
                  <a:lnTo>
                    <a:pt x="20" y="16"/>
                  </a:lnTo>
                  <a:lnTo>
                    <a:pt x="20" y="17"/>
                  </a:lnTo>
                  <a:lnTo>
                    <a:pt x="20" y="17"/>
                  </a:lnTo>
                  <a:lnTo>
                    <a:pt x="20" y="17"/>
                  </a:lnTo>
                  <a:lnTo>
                    <a:pt x="20" y="17"/>
                  </a:lnTo>
                  <a:lnTo>
                    <a:pt x="20" y="18"/>
                  </a:lnTo>
                  <a:lnTo>
                    <a:pt x="20" y="18"/>
                  </a:lnTo>
                  <a:lnTo>
                    <a:pt x="20" y="18"/>
                  </a:lnTo>
                  <a:lnTo>
                    <a:pt x="20" y="18"/>
                  </a:lnTo>
                  <a:lnTo>
                    <a:pt x="20" y="18"/>
                  </a:lnTo>
                  <a:lnTo>
                    <a:pt x="20" y="18"/>
                  </a:lnTo>
                  <a:lnTo>
                    <a:pt x="20" y="18"/>
                  </a:lnTo>
                  <a:lnTo>
                    <a:pt x="20" y="18"/>
                  </a:lnTo>
                  <a:lnTo>
                    <a:pt x="20" y="18"/>
                  </a:lnTo>
                  <a:lnTo>
                    <a:pt x="20" y="18"/>
                  </a:lnTo>
                  <a:lnTo>
                    <a:pt x="20" y="18"/>
                  </a:lnTo>
                  <a:lnTo>
                    <a:pt x="20" y="18"/>
                  </a:lnTo>
                  <a:lnTo>
                    <a:pt x="21" y="18"/>
                  </a:lnTo>
                  <a:lnTo>
                    <a:pt x="21" y="18"/>
                  </a:lnTo>
                  <a:lnTo>
                    <a:pt x="21" y="17"/>
                  </a:lnTo>
                  <a:lnTo>
                    <a:pt x="21" y="17"/>
                  </a:lnTo>
                  <a:lnTo>
                    <a:pt x="21" y="17"/>
                  </a:lnTo>
                  <a:lnTo>
                    <a:pt x="21" y="17"/>
                  </a:lnTo>
                  <a:lnTo>
                    <a:pt x="21" y="16"/>
                  </a:lnTo>
                  <a:lnTo>
                    <a:pt x="21" y="16"/>
                  </a:lnTo>
                  <a:lnTo>
                    <a:pt x="21" y="16"/>
                  </a:lnTo>
                  <a:lnTo>
                    <a:pt x="21" y="16"/>
                  </a:lnTo>
                  <a:lnTo>
                    <a:pt x="21" y="15"/>
                  </a:lnTo>
                  <a:lnTo>
                    <a:pt x="21" y="14"/>
                  </a:lnTo>
                  <a:lnTo>
                    <a:pt x="21" y="14"/>
                  </a:lnTo>
                  <a:lnTo>
                    <a:pt x="21" y="13"/>
                  </a:lnTo>
                  <a:lnTo>
                    <a:pt x="21" y="13"/>
                  </a:lnTo>
                  <a:lnTo>
                    <a:pt x="21" y="13"/>
                  </a:lnTo>
                  <a:lnTo>
                    <a:pt x="21" y="12"/>
                  </a:lnTo>
                  <a:lnTo>
                    <a:pt x="21" y="10"/>
                  </a:lnTo>
                  <a:lnTo>
                    <a:pt x="21" y="9"/>
                  </a:lnTo>
                  <a:lnTo>
                    <a:pt x="21" y="9"/>
                  </a:lnTo>
                  <a:lnTo>
                    <a:pt x="21" y="8"/>
                  </a:lnTo>
                  <a:lnTo>
                    <a:pt x="22" y="6"/>
                  </a:lnTo>
                  <a:lnTo>
                    <a:pt x="22" y="6"/>
                  </a:lnTo>
                  <a:lnTo>
                    <a:pt x="22" y="5"/>
                  </a:lnTo>
                  <a:lnTo>
                    <a:pt x="22" y="4"/>
                  </a:lnTo>
                  <a:lnTo>
                    <a:pt x="22" y="4"/>
                  </a:lnTo>
                  <a:lnTo>
                    <a:pt x="22" y="4"/>
                  </a:lnTo>
                  <a:lnTo>
                    <a:pt x="22" y="3"/>
                  </a:lnTo>
                  <a:lnTo>
                    <a:pt x="22" y="3"/>
                  </a:lnTo>
                  <a:lnTo>
                    <a:pt x="22" y="2"/>
                  </a:lnTo>
                  <a:lnTo>
                    <a:pt x="22" y="2"/>
                  </a:lnTo>
                  <a:lnTo>
                    <a:pt x="22" y="2"/>
                  </a:lnTo>
                  <a:lnTo>
                    <a:pt x="22" y="1"/>
                  </a:lnTo>
                  <a:lnTo>
                    <a:pt x="22" y="1"/>
                  </a:lnTo>
                  <a:lnTo>
                    <a:pt x="22" y="1"/>
                  </a:lnTo>
                  <a:lnTo>
                    <a:pt x="22" y="1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3" y="1"/>
                  </a:lnTo>
                  <a:lnTo>
                    <a:pt x="23" y="1"/>
                  </a:lnTo>
                  <a:lnTo>
                    <a:pt x="23" y="1"/>
                  </a:lnTo>
                  <a:lnTo>
                    <a:pt x="23" y="1"/>
                  </a:lnTo>
                  <a:lnTo>
                    <a:pt x="23" y="2"/>
                  </a:lnTo>
                  <a:lnTo>
                    <a:pt x="23" y="2"/>
                  </a:lnTo>
                  <a:lnTo>
                    <a:pt x="23" y="3"/>
                  </a:lnTo>
                  <a:lnTo>
                    <a:pt x="23" y="3"/>
                  </a:lnTo>
                  <a:lnTo>
                    <a:pt x="23" y="3"/>
                  </a:lnTo>
                  <a:lnTo>
                    <a:pt x="23" y="4"/>
                  </a:lnTo>
                  <a:lnTo>
                    <a:pt x="24" y="5"/>
                  </a:lnTo>
                  <a:lnTo>
                    <a:pt x="24" y="5"/>
                  </a:lnTo>
                  <a:lnTo>
                    <a:pt x="24" y="6"/>
                  </a:lnTo>
                  <a:lnTo>
                    <a:pt x="24" y="8"/>
                  </a:lnTo>
                  <a:lnTo>
                    <a:pt x="24" y="9"/>
                  </a:lnTo>
                  <a:lnTo>
                    <a:pt x="24" y="9"/>
                  </a:lnTo>
                  <a:lnTo>
                    <a:pt x="24" y="10"/>
                  </a:lnTo>
                  <a:lnTo>
                    <a:pt x="24" y="12"/>
                  </a:lnTo>
                  <a:lnTo>
                    <a:pt x="24" y="13"/>
                  </a:lnTo>
                  <a:lnTo>
                    <a:pt x="24" y="13"/>
                  </a:lnTo>
                  <a:lnTo>
                    <a:pt x="24" y="14"/>
                  </a:lnTo>
                  <a:lnTo>
                    <a:pt x="24" y="14"/>
                  </a:lnTo>
                  <a:lnTo>
                    <a:pt x="24" y="15"/>
                  </a:lnTo>
                  <a:lnTo>
                    <a:pt x="25" y="16"/>
                  </a:lnTo>
                  <a:lnTo>
                    <a:pt x="25" y="16"/>
                  </a:lnTo>
                  <a:lnTo>
                    <a:pt x="25" y="16"/>
                  </a:lnTo>
                  <a:lnTo>
                    <a:pt x="25" y="17"/>
                  </a:lnTo>
                  <a:lnTo>
                    <a:pt x="25" y="17"/>
                  </a:lnTo>
                  <a:lnTo>
                    <a:pt x="25" y="17"/>
                  </a:lnTo>
                  <a:lnTo>
                    <a:pt x="25" y="17"/>
                  </a:lnTo>
                  <a:lnTo>
                    <a:pt x="25" y="18"/>
                  </a:lnTo>
                  <a:lnTo>
                    <a:pt x="25" y="18"/>
                  </a:lnTo>
                  <a:lnTo>
                    <a:pt x="25" y="18"/>
                  </a:lnTo>
                  <a:lnTo>
                    <a:pt x="25" y="18"/>
                  </a:lnTo>
                  <a:lnTo>
                    <a:pt x="25" y="18"/>
                  </a:lnTo>
                  <a:lnTo>
                    <a:pt x="25" y="18"/>
                  </a:lnTo>
                  <a:lnTo>
                    <a:pt x="25" y="18"/>
                  </a:lnTo>
                  <a:lnTo>
                    <a:pt x="25" y="18"/>
                  </a:lnTo>
                  <a:lnTo>
                    <a:pt x="25" y="18"/>
                  </a:lnTo>
                  <a:lnTo>
                    <a:pt x="25" y="18"/>
                  </a:lnTo>
                  <a:lnTo>
                    <a:pt x="25" y="18"/>
                  </a:lnTo>
                  <a:lnTo>
                    <a:pt x="25" y="18"/>
                  </a:lnTo>
                  <a:lnTo>
                    <a:pt x="25" y="18"/>
                  </a:lnTo>
                  <a:lnTo>
                    <a:pt x="25" y="18"/>
                  </a:lnTo>
                  <a:lnTo>
                    <a:pt x="25" y="18"/>
                  </a:lnTo>
                  <a:lnTo>
                    <a:pt x="25" y="17"/>
                  </a:lnTo>
                  <a:lnTo>
                    <a:pt x="25" y="17"/>
                  </a:lnTo>
                  <a:lnTo>
                    <a:pt x="25" y="17"/>
                  </a:lnTo>
                  <a:lnTo>
                    <a:pt x="25" y="17"/>
                  </a:lnTo>
                  <a:lnTo>
                    <a:pt x="25" y="16"/>
                  </a:lnTo>
                  <a:lnTo>
                    <a:pt x="26" y="16"/>
                  </a:lnTo>
                  <a:lnTo>
                    <a:pt x="26" y="15"/>
                  </a:lnTo>
                  <a:lnTo>
                    <a:pt x="26" y="15"/>
                  </a:lnTo>
                  <a:lnTo>
                    <a:pt x="26" y="14"/>
                  </a:lnTo>
                  <a:lnTo>
                    <a:pt x="26" y="14"/>
                  </a:lnTo>
                  <a:lnTo>
                    <a:pt x="26" y="14"/>
                  </a:lnTo>
                  <a:lnTo>
                    <a:pt x="26" y="13"/>
                  </a:lnTo>
                  <a:lnTo>
                    <a:pt x="26" y="11"/>
                  </a:lnTo>
                  <a:lnTo>
                    <a:pt x="26" y="10"/>
                  </a:lnTo>
                  <a:lnTo>
                    <a:pt x="26" y="10"/>
                  </a:lnTo>
                  <a:lnTo>
                    <a:pt x="26" y="9"/>
                  </a:lnTo>
                  <a:lnTo>
                    <a:pt x="26" y="7"/>
                  </a:lnTo>
                  <a:lnTo>
                    <a:pt x="27" y="7"/>
                  </a:lnTo>
                  <a:lnTo>
                    <a:pt x="27" y="6"/>
                  </a:lnTo>
                  <a:lnTo>
                    <a:pt x="27" y="5"/>
                  </a:lnTo>
                  <a:lnTo>
                    <a:pt x="27" y="3"/>
                  </a:lnTo>
                  <a:lnTo>
                    <a:pt x="27" y="3"/>
                  </a:lnTo>
                  <a:lnTo>
                    <a:pt x="27" y="3"/>
                  </a:lnTo>
                  <a:lnTo>
                    <a:pt x="27" y="2"/>
                  </a:lnTo>
                  <a:lnTo>
                    <a:pt x="27" y="2"/>
                  </a:lnTo>
                  <a:lnTo>
                    <a:pt x="27" y="2"/>
                  </a:lnTo>
                  <a:lnTo>
                    <a:pt x="27" y="1"/>
                  </a:lnTo>
                  <a:lnTo>
                    <a:pt x="27" y="1"/>
                  </a:lnTo>
                  <a:lnTo>
                    <a:pt x="27" y="1"/>
                  </a:lnTo>
                  <a:lnTo>
                    <a:pt x="27" y="1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28" y="0"/>
                  </a:lnTo>
                </a:path>
              </a:pathLst>
            </a:custGeom>
            <a:noFill/>
            <a:ln w="3175" cap="sq">
              <a:solidFill>
                <a:srgbClr val="0000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44" name="Freeform 58"/>
            <p:cNvSpPr>
              <a:spLocks/>
            </p:cNvSpPr>
            <p:nvPr/>
          </p:nvSpPr>
          <p:spPr bwMode="auto">
            <a:xfrm>
              <a:off x="4624189" y="4099297"/>
              <a:ext cx="42863" cy="31750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1" y="8"/>
                </a:cxn>
                <a:cxn ang="0">
                  <a:pos x="1" y="16"/>
                </a:cxn>
                <a:cxn ang="0">
                  <a:pos x="2" y="19"/>
                </a:cxn>
                <a:cxn ang="0">
                  <a:pos x="2" y="19"/>
                </a:cxn>
                <a:cxn ang="0">
                  <a:pos x="2" y="19"/>
                </a:cxn>
                <a:cxn ang="0">
                  <a:pos x="3" y="16"/>
                </a:cxn>
                <a:cxn ang="0">
                  <a:pos x="4" y="6"/>
                </a:cxn>
                <a:cxn ang="0">
                  <a:pos x="4" y="2"/>
                </a:cxn>
                <a:cxn ang="0">
                  <a:pos x="4" y="1"/>
                </a:cxn>
                <a:cxn ang="0">
                  <a:pos x="5" y="1"/>
                </a:cxn>
                <a:cxn ang="0">
                  <a:pos x="5" y="4"/>
                </a:cxn>
                <a:cxn ang="0">
                  <a:pos x="6" y="10"/>
                </a:cxn>
                <a:cxn ang="0">
                  <a:pos x="6" y="16"/>
                </a:cxn>
                <a:cxn ang="0">
                  <a:pos x="6" y="19"/>
                </a:cxn>
                <a:cxn ang="0">
                  <a:pos x="7" y="19"/>
                </a:cxn>
                <a:cxn ang="0">
                  <a:pos x="7" y="19"/>
                </a:cxn>
                <a:cxn ang="0">
                  <a:pos x="8" y="16"/>
                </a:cxn>
                <a:cxn ang="0">
                  <a:pos x="8" y="8"/>
                </a:cxn>
                <a:cxn ang="0">
                  <a:pos x="9" y="3"/>
                </a:cxn>
                <a:cxn ang="0">
                  <a:pos x="9" y="1"/>
                </a:cxn>
                <a:cxn ang="0">
                  <a:pos x="9" y="0"/>
                </a:cxn>
                <a:cxn ang="0">
                  <a:pos x="10" y="2"/>
                </a:cxn>
                <a:cxn ang="0">
                  <a:pos x="10" y="8"/>
                </a:cxn>
                <a:cxn ang="0">
                  <a:pos x="11" y="16"/>
                </a:cxn>
                <a:cxn ang="0">
                  <a:pos x="11" y="19"/>
                </a:cxn>
                <a:cxn ang="0">
                  <a:pos x="12" y="20"/>
                </a:cxn>
                <a:cxn ang="0">
                  <a:pos x="12" y="19"/>
                </a:cxn>
                <a:cxn ang="0">
                  <a:pos x="13" y="16"/>
                </a:cxn>
                <a:cxn ang="0">
                  <a:pos x="13" y="6"/>
                </a:cxn>
                <a:cxn ang="0">
                  <a:pos x="14" y="2"/>
                </a:cxn>
                <a:cxn ang="0">
                  <a:pos x="14" y="0"/>
                </a:cxn>
                <a:cxn ang="0">
                  <a:pos x="14" y="0"/>
                </a:cxn>
                <a:cxn ang="0">
                  <a:pos x="15" y="3"/>
                </a:cxn>
                <a:cxn ang="0">
                  <a:pos x="15" y="10"/>
                </a:cxn>
                <a:cxn ang="0">
                  <a:pos x="16" y="16"/>
                </a:cxn>
                <a:cxn ang="0">
                  <a:pos x="16" y="19"/>
                </a:cxn>
                <a:cxn ang="0">
                  <a:pos x="17" y="20"/>
                </a:cxn>
                <a:cxn ang="0">
                  <a:pos x="17" y="19"/>
                </a:cxn>
                <a:cxn ang="0">
                  <a:pos x="17" y="15"/>
                </a:cxn>
                <a:cxn ang="0">
                  <a:pos x="18" y="8"/>
                </a:cxn>
                <a:cxn ang="0">
                  <a:pos x="18" y="2"/>
                </a:cxn>
                <a:cxn ang="0">
                  <a:pos x="19" y="0"/>
                </a:cxn>
                <a:cxn ang="0">
                  <a:pos x="19" y="0"/>
                </a:cxn>
                <a:cxn ang="0">
                  <a:pos x="20" y="2"/>
                </a:cxn>
                <a:cxn ang="0">
                  <a:pos x="20" y="6"/>
                </a:cxn>
                <a:cxn ang="0">
                  <a:pos x="20" y="14"/>
                </a:cxn>
                <a:cxn ang="0">
                  <a:pos x="21" y="18"/>
                </a:cxn>
                <a:cxn ang="0">
                  <a:pos x="21" y="20"/>
                </a:cxn>
                <a:cxn ang="0">
                  <a:pos x="22" y="20"/>
                </a:cxn>
                <a:cxn ang="0">
                  <a:pos x="22" y="18"/>
                </a:cxn>
                <a:cxn ang="0">
                  <a:pos x="23" y="11"/>
                </a:cxn>
                <a:cxn ang="0">
                  <a:pos x="23" y="4"/>
                </a:cxn>
                <a:cxn ang="0">
                  <a:pos x="24" y="1"/>
                </a:cxn>
                <a:cxn ang="0">
                  <a:pos x="24" y="0"/>
                </a:cxn>
                <a:cxn ang="0">
                  <a:pos x="24" y="1"/>
                </a:cxn>
                <a:cxn ang="0">
                  <a:pos x="25" y="5"/>
                </a:cxn>
                <a:cxn ang="0">
                  <a:pos x="26" y="16"/>
                </a:cxn>
                <a:cxn ang="0">
                  <a:pos x="26" y="19"/>
                </a:cxn>
                <a:cxn ang="0">
                  <a:pos x="26" y="20"/>
                </a:cxn>
                <a:cxn ang="0">
                  <a:pos x="27" y="19"/>
                </a:cxn>
                <a:cxn ang="0">
                  <a:pos x="27" y="16"/>
                </a:cxn>
              </a:cxnLst>
              <a:rect l="0" t="0" r="r" b="b"/>
              <a:pathLst>
                <a:path w="27" h="20">
                  <a:moveTo>
                    <a:pt x="0" y="1"/>
                  </a:moveTo>
                  <a:lnTo>
                    <a:pt x="0" y="1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5"/>
                  </a:lnTo>
                  <a:lnTo>
                    <a:pt x="1" y="7"/>
                  </a:lnTo>
                  <a:lnTo>
                    <a:pt x="1" y="7"/>
                  </a:lnTo>
                  <a:lnTo>
                    <a:pt x="1" y="8"/>
                  </a:lnTo>
                  <a:lnTo>
                    <a:pt x="1" y="8"/>
                  </a:lnTo>
                  <a:lnTo>
                    <a:pt x="1" y="10"/>
                  </a:lnTo>
                  <a:lnTo>
                    <a:pt x="1" y="11"/>
                  </a:lnTo>
                  <a:lnTo>
                    <a:pt x="1" y="11"/>
                  </a:lnTo>
                  <a:lnTo>
                    <a:pt x="1" y="12"/>
                  </a:lnTo>
                  <a:lnTo>
                    <a:pt x="1" y="14"/>
                  </a:lnTo>
                  <a:lnTo>
                    <a:pt x="1" y="15"/>
                  </a:lnTo>
                  <a:lnTo>
                    <a:pt x="1" y="15"/>
                  </a:lnTo>
                  <a:lnTo>
                    <a:pt x="1" y="16"/>
                  </a:lnTo>
                  <a:lnTo>
                    <a:pt x="1" y="16"/>
                  </a:lnTo>
                  <a:lnTo>
                    <a:pt x="1" y="16"/>
                  </a:lnTo>
                  <a:lnTo>
                    <a:pt x="1" y="17"/>
                  </a:lnTo>
                  <a:lnTo>
                    <a:pt x="1" y="17"/>
                  </a:lnTo>
                  <a:lnTo>
                    <a:pt x="1" y="18"/>
                  </a:lnTo>
                  <a:lnTo>
                    <a:pt x="1" y="18"/>
                  </a:lnTo>
                  <a:lnTo>
                    <a:pt x="1" y="18"/>
                  </a:lnTo>
                  <a:lnTo>
                    <a:pt x="2" y="19"/>
                  </a:lnTo>
                  <a:lnTo>
                    <a:pt x="2" y="19"/>
                  </a:lnTo>
                  <a:lnTo>
                    <a:pt x="2" y="19"/>
                  </a:lnTo>
                  <a:lnTo>
                    <a:pt x="2" y="19"/>
                  </a:lnTo>
                  <a:lnTo>
                    <a:pt x="2" y="19"/>
                  </a:lnTo>
                  <a:lnTo>
                    <a:pt x="2" y="19"/>
                  </a:lnTo>
                  <a:lnTo>
                    <a:pt x="2" y="19"/>
                  </a:lnTo>
                  <a:lnTo>
                    <a:pt x="2" y="19"/>
                  </a:lnTo>
                  <a:lnTo>
                    <a:pt x="2" y="19"/>
                  </a:lnTo>
                  <a:lnTo>
                    <a:pt x="2" y="19"/>
                  </a:lnTo>
                  <a:lnTo>
                    <a:pt x="2" y="19"/>
                  </a:lnTo>
                  <a:lnTo>
                    <a:pt x="2" y="19"/>
                  </a:lnTo>
                  <a:lnTo>
                    <a:pt x="2" y="19"/>
                  </a:lnTo>
                  <a:lnTo>
                    <a:pt x="2" y="19"/>
                  </a:lnTo>
                  <a:lnTo>
                    <a:pt x="2" y="19"/>
                  </a:lnTo>
                  <a:lnTo>
                    <a:pt x="2" y="19"/>
                  </a:lnTo>
                  <a:lnTo>
                    <a:pt x="2" y="19"/>
                  </a:lnTo>
                  <a:lnTo>
                    <a:pt x="2" y="19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7"/>
                  </a:lnTo>
                  <a:lnTo>
                    <a:pt x="3" y="17"/>
                  </a:lnTo>
                  <a:lnTo>
                    <a:pt x="3" y="16"/>
                  </a:lnTo>
                  <a:lnTo>
                    <a:pt x="3" y="16"/>
                  </a:lnTo>
                  <a:lnTo>
                    <a:pt x="3" y="15"/>
                  </a:lnTo>
                  <a:lnTo>
                    <a:pt x="3" y="15"/>
                  </a:lnTo>
                  <a:lnTo>
                    <a:pt x="3" y="14"/>
                  </a:lnTo>
                  <a:lnTo>
                    <a:pt x="3" y="13"/>
                  </a:lnTo>
                  <a:lnTo>
                    <a:pt x="3" y="11"/>
                  </a:lnTo>
                  <a:lnTo>
                    <a:pt x="3" y="7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5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4"/>
                  </a:lnTo>
                  <a:lnTo>
                    <a:pt x="5" y="4"/>
                  </a:lnTo>
                  <a:lnTo>
                    <a:pt x="5" y="4"/>
                  </a:lnTo>
                  <a:lnTo>
                    <a:pt x="5" y="5"/>
                  </a:lnTo>
                  <a:lnTo>
                    <a:pt x="5" y="5"/>
                  </a:lnTo>
                  <a:lnTo>
                    <a:pt x="5" y="6"/>
                  </a:lnTo>
                  <a:lnTo>
                    <a:pt x="5" y="7"/>
                  </a:lnTo>
                  <a:lnTo>
                    <a:pt x="5" y="9"/>
                  </a:lnTo>
                  <a:lnTo>
                    <a:pt x="5" y="9"/>
                  </a:lnTo>
                  <a:lnTo>
                    <a:pt x="6" y="10"/>
                  </a:lnTo>
                  <a:lnTo>
                    <a:pt x="6" y="11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4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6"/>
                  </a:lnTo>
                  <a:lnTo>
                    <a:pt x="6" y="17"/>
                  </a:lnTo>
                  <a:lnTo>
                    <a:pt x="6" y="17"/>
                  </a:lnTo>
                  <a:lnTo>
                    <a:pt x="6" y="17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9"/>
                  </a:lnTo>
                  <a:lnTo>
                    <a:pt x="7" y="19"/>
                  </a:lnTo>
                  <a:lnTo>
                    <a:pt x="7" y="19"/>
                  </a:lnTo>
                  <a:lnTo>
                    <a:pt x="7" y="19"/>
                  </a:lnTo>
                  <a:lnTo>
                    <a:pt x="7" y="19"/>
                  </a:lnTo>
                  <a:lnTo>
                    <a:pt x="7" y="19"/>
                  </a:lnTo>
                  <a:lnTo>
                    <a:pt x="7" y="19"/>
                  </a:lnTo>
                  <a:lnTo>
                    <a:pt x="7" y="19"/>
                  </a:lnTo>
                  <a:lnTo>
                    <a:pt x="7" y="19"/>
                  </a:lnTo>
                  <a:lnTo>
                    <a:pt x="7" y="19"/>
                  </a:lnTo>
                  <a:lnTo>
                    <a:pt x="7" y="19"/>
                  </a:lnTo>
                  <a:lnTo>
                    <a:pt x="7" y="19"/>
                  </a:lnTo>
                  <a:lnTo>
                    <a:pt x="7" y="19"/>
                  </a:lnTo>
                  <a:lnTo>
                    <a:pt x="7" y="19"/>
                  </a:lnTo>
                  <a:lnTo>
                    <a:pt x="7" y="19"/>
                  </a:lnTo>
                  <a:lnTo>
                    <a:pt x="7" y="19"/>
                  </a:lnTo>
                  <a:lnTo>
                    <a:pt x="7" y="19"/>
                  </a:lnTo>
                  <a:lnTo>
                    <a:pt x="7" y="19"/>
                  </a:lnTo>
                  <a:lnTo>
                    <a:pt x="7" y="19"/>
                  </a:lnTo>
                  <a:lnTo>
                    <a:pt x="7" y="18"/>
                  </a:lnTo>
                  <a:lnTo>
                    <a:pt x="7" y="18"/>
                  </a:lnTo>
                  <a:lnTo>
                    <a:pt x="7" y="18"/>
                  </a:lnTo>
                  <a:lnTo>
                    <a:pt x="7" y="17"/>
                  </a:lnTo>
                  <a:lnTo>
                    <a:pt x="8" y="17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5"/>
                  </a:lnTo>
                  <a:lnTo>
                    <a:pt x="8" y="13"/>
                  </a:lnTo>
                  <a:lnTo>
                    <a:pt x="8" y="12"/>
                  </a:lnTo>
                  <a:lnTo>
                    <a:pt x="8" y="12"/>
                  </a:lnTo>
                  <a:lnTo>
                    <a:pt x="8" y="11"/>
                  </a:lnTo>
                  <a:lnTo>
                    <a:pt x="8" y="8"/>
                  </a:lnTo>
                  <a:lnTo>
                    <a:pt x="8" y="8"/>
                  </a:lnTo>
                  <a:lnTo>
                    <a:pt x="8" y="8"/>
                  </a:lnTo>
                  <a:lnTo>
                    <a:pt x="8" y="6"/>
                  </a:lnTo>
                  <a:lnTo>
                    <a:pt x="9" y="6"/>
                  </a:lnTo>
                  <a:lnTo>
                    <a:pt x="9" y="5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3"/>
                  </a:lnTo>
                  <a:lnTo>
                    <a:pt x="10" y="3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5"/>
                  </a:lnTo>
                  <a:lnTo>
                    <a:pt x="10" y="6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9"/>
                  </a:lnTo>
                  <a:lnTo>
                    <a:pt x="10" y="10"/>
                  </a:lnTo>
                  <a:lnTo>
                    <a:pt x="11" y="12"/>
                  </a:lnTo>
                  <a:lnTo>
                    <a:pt x="11" y="13"/>
                  </a:lnTo>
                  <a:lnTo>
                    <a:pt x="11" y="13"/>
                  </a:lnTo>
                  <a:lnTo>
                    <a:pt x="11" y="14"/>
                  </a:lnTo>
                  <a:lnTo>
                    <a:pt x="11" y="16"/>
                  </a:lnTo>
                  <a:lnTo>
                    <a:pt x="11" y="16"/>
                  </a:lnTo>
                  <a:lnTo>
                    <a:pt x="11" y="17"/>
                  </a:lnTo>
                  <a:lnTo>
                    <a:pt x="11" y="17"/>
                  </a:lnTo>
                  <a:lnTo>
                    <a:pt x="11" y="18"/>
                  </a:lnTo>
                  <a:lnTo>
                    <a:pt x="11" y="18"/>
                  </a:lnTo>
                  <a:lnTo>
                    <a:pt x="11" y="18"/>
                  </a:lnTo>
                  <a:lnTo>
                    <a:pt x="11" y="19"/>
                  </a:lnTo>
                  <a:lnTo>
                    <a:pt x="11" y="19"/>
                  </a:lnTo>
                  <a:lnTo>
                    <a:pt x="11" y="19"/>
                  </a:lnTo>
                  <a:lnTo>
                    <a:pt x="11" y="19"/>
                  </a:lnTo>
                  <a:lnTo>
                    <a:pt x="12" y="19"/>
                  </a:lnTo>
                  <a:lnTo>
                    <a:pt x="12" y="19"/>
                  </a:lnTo>
                  <a:lnTo>
                    <a:pt x="12" y="20"/>
                  </a:lnTo>
                  <a:lnTo>
                    <a:pt x="12" y="20"/>
                  </a:lnTo>
                  <a:lnTo>
                    <a:pt x="12" y="20"/>
                  </a:lnTo>
                  <a:lnTo>
                    <a:pt x="12" y="20"/>
                  </a:lnTo>
                  <a:lnTo>
                    <a:pt x="12" y="20"/>
                  </a:lnTo>
                  <a:lnTo>
                    <a:pt x="12" y="20"/>
                  </a:lnTo>
                  <a:lnTo>
                    <a:pt x="12" y="20"/>
                  </a:lnTo>
                  <a:lnTo>
                    <a:pt x="12" y="20"/>
                  </a:lnTo>
                  <a:lnTo>
                    <a:pt x="12" y="19"/>
                  </a:lnTo>
                  <a:lnTo>
                    <a:pt x="12" y="19"/>
                  </a:lnTo>
                  <a:lnTo>
                    <a:pt x="12" y="19"/>
                  </a:lnTo>
                  <a:lnTo>
                    <a:pt x="12" y="19"/>
                  </a:lnTo>
                  <a:lnTo>
                    <a:pt x="12" y="19"/>
                  </a:lnTo>
                  <a:lnTo>
                    <a:pt x="12" y="18"/>
                  </a:lnTo>
                  <a:lnTo>
                    <a:pt x="12" y="18"/>
                  </a:lnTo>
                  <a:lnTo>
                    <a:pt x="12" y="18"/>
                  </a:lnTo>
                  <a:lnTo>
                    <a:pt x="12" y="17"/>
                  </a:lnTo>
                  <a:lnTo>
                    <a:pt x="12" y="17"/>
                  </a:lnTo>
                  <a:lnTo>
                    <a:pt x="12" y="16"/>
                  </a:lnTo>
                  <a:lnTo>
                    <a:pt x="13" y="16"/>
                  </a:lnTo>
                  <a:lnTo>
                    <a:pt x="13" y="15"/>
                  </a:lnTo>
                  <a:lnTo>
                    <a:pt x="13" y="15"/>
                  </a:lnTo>
                  <a:lnTo>
                    <a:pt x="13" y="12"/>
                  </a:lnTo>
                  <a:lnTo>
                    <a:pt x="13" y="8"/>
                  </a:lnTo>
                  <a:lnTo>
                    <a:pt x="13" y="8"/>
                  </a:lnTo>
                  <a:lnTo>
                    <a:pt x="13" y="7"/>
                  </a:lnTo>
                  <a:lnTo>
                    <a:pt x="13" y="6"/>
                  </a:lnTo>
                  <a:lnTo>
                    <a:pt x="13" y="6"/>
                  </a:lnTo>
                  <a:lnTo>
                    <a:pt x="13" y="5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3"/>
                  </a:lnTo>
                  <a:lnTo>
                    <a:pt x="14" y="3"/>
                  </a:lnTo>
                  <a:lnTo>
                    <a:pt x="14" y="2"/>
                  </a:lnTo>
                  <a:lnTo>
                    <a:pt x="14" y="2"/>
                  </a:lnTo>
                  <a:lnTo>
                    <a:pt x="14" y="2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5" y="1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4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5" y="7"/>
                  </a:lnTo>
                  <a:lnTo>
                    <a:pt x="15" y="8"/>
                  </a:lnTo>
                  <a:lnTo>
                    <a:pt x="15" y="10"/>
                  </a:lnTo>
                  <a:lnTo>
                    <a:pt x="15" y="11"/>
                  </a:lnTo>
                  <a:lnTo>
                    <a:pt x="15" y="11"/>
                  </a:lnTo>
                  <a:lnTo>
                    <a:pt x="16" y="12"/>
                  </a:lnTo>
                  <a:lnTo>
                    <a:pt x="16" y="14"/>
                  </a:lnTo>
                  <a:lnTo>
                    <a:pt x="16" y="15"/>
                  </a:lnTo>
                  <a:lnTo>
                    <a:pt x="16" y="15"/>
                  </a:lnTo>
                  <a:lnTo>
                    <a:pt x="16" y="16"/>
                  </a:lnTo>
                  <a:lnTo>
                    <a:pt x="16" y="16"/>
                  </a:lnTo>
                  <a:lnTo>
                    <a:pt x="16" y="17"/>
                  </a:lnTo>
                  <a:lnTo>
                    <a:pt x="16" y="18"/>
                  </a:lnTo>
                  <a:lnTo>
                    <a:pt x="16" y="18"/>
                  </a:lnTo>
                  <a:lnTo>
                    <a:pt x="16" y="18"/>
                  </a:lnTo>
                  <a:lnTo>
                    <a:pt x="16" y="19"/>
                  </a:lnTo>
                  <a:lnTo>
                    <a:pt x="16" y="19"/>
                  </a:lnTo>
                  <a:lnTo>
                    <a:pt x="16" y="19"/>
                  </a:lnTo>
                  <a:lnTo>
                    <a:pt x="16" y="19"/>
                  </a:lnTo>
                  <a:lnTo>
                    <a:pt x="16" y="19"/>
                  </a:lnTo>
                  <a:lnTo>
                    <a:pt x="16" y="20"/>
                  </a:lnTo>
                  <a:lnTo>
                    <a:pt x="17" y="20"/>
                  </a:lnTo>
                  <a:lnTo>
                    <a:pt x="17" y="20"/>
                  </a:lnTo>
                  <a:lnTo>
                    <a:pt x="17" y="20"/>
                  </a:lnTo>
                  <a:lnTo>
                    <a:pt x="17" y="20"/>
                  </a:lnTo>
                  <a:lnTo>
                    <a:pt x="17" y="20"/>
                  </a:lnTo>
                  <a:lnTo>
                    <a:pt x="17" y="20"/>
                  </a:lnTo>
                  <a:lnTo>
                    <a:pt x="17" y="20"/>
                  </a:lnTo>
                  <a:lnTo>
                    <a:pt x="17" y="20"/>
                  </a:lnTo>
                  <a:lnTo>
                    <a:pt x="17" y="20"/>
                  </a:lnTo>
                  <a:lnTo>
                    <a:pt x="17" y="19"/>
                  </a:lnTo>
                  <a:lnTo>
                    <a:pt x="17" y="19"/>
                  </a:lnTo>
                  <a:lnTo>
                    <a:pt x="17" y="19"/>
                  </a:lnTo>
                  <a:lnTo>
                    <a:pt x="17" y="19"/>
                  </a:lnTo>
                  <a:lnTo>
                    <a:pt x="17" y="19"/>
                  </a:lnTo>
                  <a:lnTo>
                    <a:pt x="17" y="18"/>
                  </a:lnTo>
                  <a:lnTo>
                    <a:pt x="17" y="18"/>
                  </a:lnTo>
                  <a:lnTo>
                    <a:pt x="17" y="18"/>
                  </a:lnTo>
                  <a:lnTo>
                    <a:pt x="17" y="17"/>
                  </a:lnTo>
                  <a:lnTo>
                    <a:pt x="17" y="16"/>
                  </a:lnTo>
                  <a:lnTo>
                    <a:pt x="17" y="16"/>
                  </a:lnTo>
                  <a:lnTo>
                    <a:pt x="17" y="15"/>
                  </a:lnTo>
                  <a:lnTo>
                    <a:pt x="17" y="15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8" y="12"/>
                  </a:lnTo>
                  <a:lnTo>
                    <a:pt x="18" y="10"/>
                  </a:lnTo>
                  <a:lnTo>
                    <a:pt x="18" y="10"/>
                  </a:lnTo>
                  <a:lnTo>
                    <a:pt x="18" y="9"/>
                  </a:lnTo>
                  <a:lnTo>
                    <a:pt x="18" y="8"/>
                  </a:lnTo>
                  <a:lnTo>
                    <a:pt x="18" y="8"/>
                  </a:lnTo>
                  <a:lnTo>
                    <a:pt x="18" y="7"/>
                  </a:lnTo>
                  <a:lnTo>
                    <a:pt x="18" y="6"/>
                  </a:lnTo>
                  <a:lnTo>
                    <a:pt x="18" y="5"/>
                  </a:lnTo>
                  <a:lnTo>
                    <a:pt x="18" y="5"/>
                  </a:lnTo>
                  <a:lnTo>
                    <a:pt x="18" y="4"/>
                  </a:lnTo>
                  <a:lnTo>
                    <a:pt x="18" y="4"/>
                  </a:lnTo>
                  <a:lnTo>
                    <a:pt x="18" y="3"/>
                  </a:lnTo>
                  <a:lnTo>
                    <a:pt x="18" y="2"/>
                  </a:lnTo>
                  <a:lnTo>
                    <a:pt x="19" y="2"/>
                  </a:lnTo>
                  <a:lnTo>
                    <a:pt x="19" y="2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20" y="3"/>
                  </a:lnTo>
                  <a:lnTo>
                    <a:pt x="20" y="4"/>
                  </a:lnTo>
                  <a:lnTo>
                    <a:pt x="20" y="4"/>
                  </a:lnTo>
                  <a:lnTo>
                    <a:pt x="20" y="5"/>
                  </a:lnTo>
                  <a:lnTo>
                    <a:pt x="20" y="5"/>
                  </a:lnTo>
                  <a:lnTo>
                    <a:pt x="20" y="6"/>
                  </a:lnTo>
                  <a:lnTo>
                    <a:pt x="20" y="7"/>
                  </a:lnTo>
                  <a:lnTo>
                    <a:pt x="20" y="9"/>
                  </a:lnTo>
                  <a:lnTo>
                    <a:pt x="20" y="9"/>
                  </a:lnTo>
                  <a:lnTo>
                    <a:pt x="20" y="10"/>
                  </a:lnTo>
                  <a:lnTo>
                    <a:pt x="20" y="11"/>
                  </a:lnTo>
                  <a:lnTo>
                    <a:pt x="20" y="13"/>
                  </a:lnTo>
                  <a:lnTo>
                    <a:pt x="20" y="13"/>
                  </a:lnTo>
                  <a:lnTo>
                    <a:pt x="20" y="14"/>
                  </a:lnTo>
                  <a:lnTo>
                    <a:pt x="21" y="15"/>
                  </a:lnTo>
                  <a:lnTo>
                    <a:pt x="21" y="15"/>
                  </a:lnTo>
                  <a:lnTo>
                    <a:pt x="21" y="16"/>
                  </a:lnTo>
                  <a:lnTo>
                    <a:pt x="21" y="17"/>
                  </a:lnTo>
                  <a:lnTo>
                    <a:pt x="21" y="17"/>
                  </a:lnTo>
                  <a:lnTo>
                    <a:pt x="21" y="17"/>
                  </a:lnTo>
                  <a:lnTo>
                    <a:pt x="21" y="18"/>
                  </a:lnTo>
                  <a:lnTo>
                    <a:pt x="21" y="18"/>
                  </a:lnTo>
                  <a:lnTo>
                    <a:pt x="21" y="19"/>
                  </a:lnTo>
                  <a:lnTo>
                    <a:pt x="21" y="19"/>
                  </a:lnTo>
                  <a:lnTo>
                    <a:pt x="21" y="19"/>
                  </a:lnTo>
                  <a:lnTo>
                    <a:pt x="21" y="19"/>
                  </a:lnTo>
                  <a:lnTo>
                    <a:pt x="21" y="19"/>
                  </a:lnTo>
                  <a:lnTo>
                    <a:pt x="21" y="20"/>
                  </a:lnTo>
                  <a:lnTo>
                    <a:pt x="21" y="20"/>
                  </a:lnTo>
                  <a:lnTo>
                    <a:pt x="21" y="20"/>
                  </a:lnTo>
                  <a:lnTo>
                    <a:pt x="21" y="20"/>
                  </a:lnTo>
                  <a:lnTo>
                    <a:pt x="21" y="20"/>
                  </a:lnTo>
                  <a:lnTo>
                    <a:pt x="21" y="20"/>
                  </a:lnTo>
                  <a:lnTo>
                    <a:pt x="21" y="20"/>
                  </a:lnTo>
                  <a:lnTo>
                    <a:pt x="21" y="20"/>
                  </a:lnTo>
                  <a:lnTo>
                    <a:pt x="22" y="20"/>
                  </a:lnTo>
                  <a:lnTo>
                    <a:pt x="22" y="20"/>
                  </a:lnTo>
                  <a:lnTo>
                    <a:pt x="22" y="20"/>
                  </a:lnTo>
                  <a:lnTo>
                    <a:pt x="22" y="20"/>
                  </a:lnTo>
                  <a:lnTo>
                    <a:pt x="22" y="19"/>
                  </a:lnTo>
                  <a:lnTo>
                    <a:pt x="22" y="19"/>
                  </a:lnTo>
                  <a:lnTo>
                    <a:pt x="22" y="19"/>
                  </a:lnTo>
                  <a:lnTo>
                    <a:pt x="22" y="19"/>
                  </a:lnTo>
                  <a:lnTo>
                    <a:pt x="22" y="19"/>
                  </a:lnTo>
                  <a:lnTo>
                    <a:pt x="22" y="18"/>
                  </a:lnTo>
                  <a:lnTo>
                    <a:pt x="22" y="18"/>
                  </a:lnTo>
                  <a:lnTo>
                    <a:pt x="22" y="17"/>
                  </a:lnTo>
                  <a:lnTo>
                    <a:pt x="22" y="17"/>
                  </a:lnTo>
                  <a:lnTo>
                    <a:pt x="22" y="16"/>
                  </a:lnTo>
                  <a:lnTo>
                    <a:pt x="22" y="15"/>
                  </a:lnTo>
                  <a:lnTo>
                    <a:pt x="22" y="15"/>
                  </a:lnTo>
                  <a:lnTo>
                    <a:pt x="22" y="14"/>
                  </a:lnTo>
                  <a:lnTo>
                    <a:pt x="23" y="12"/>
                  </a:lnTo>
                  <a:lnTo>
                    <a:pt x="23" y="11"/>
                  </a:lnTo>
                  <a:lnTo>
                    <a:pt x="23" y="11"/>
                  </a:lnTo>
                  <a:lnTo>
                    <a:pt x="23" y="9"/>
                  </a:lnTo>
                  <a:lnTo>
                    <a:pt x="23" y="7"/>
                  </a:lnTo>
                  <a:lnTo>
                    <a:pt x="23" y="7"/>
                  </a:lnTo>
                  <a:lnTo>
                    <a:pt x="23" y="6"/>
                  </a:lnTo>
                  <a:lnTo>
                    <a:pt x="23" y="5"/>
                  </a:lnTo>
                  <a:lnTo>
                    <a:pt x="23" y="4"/>
                  </a:lnTo>
                  <a:lnTo>
                    <a:pt x="23" y="4"/>
                  </a:lnTo>
                  <a:lnTo>
                    <a:pt x="23" y="3"/>
                  </a:lnTo>
                  <a:lnTo>
                    <a:pt x="23" y="3"/>
                  </a:lnTo>
                  <a:lnTo>
                    <a:pt x="23" y="2"/>
                  </a:lnTo>
                  <a:lnTo>
                    <a:pt x="23" y="2"/>
                  </a:lnTo>
                  <a:lnTo>
                    <a:pt x="23" y="2"/>
                  </a:lnTo>
                  <a:lnTo>
                    <a:pt x="24" y="1"/>
                  </a:lnTo>
                  <a:lnTo>
                    <a:pt x="24" y="1"/>
                  </a:lnTo>
                  <a:lnTo>
                    <a:pt x="24" y="1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1"/>
                  </a:lnTo>
                  <a:lnTo>
                    <a:pt x="24" y="1"/>
                  </a:lnTo>
                  <a:lnTo>
                    <a:pt x="24" y="1"/>
                  </a:lnTo>
                  <a:lnTo>
                    <a:pt x="24" y="2"/>
                  </a:lnTo>
                  <a:lnTo>
                    <a:pt x="24" y="2"/>
                  </a:lnTo>
                  <a:lnTo>
                    <a:pt x="24" y="3"/>
                  </a:lnTo>
                  <a:lnTo>
                    <a:pt x="24" y="3"/>
                  </a:lnTo>
                  <a:lnTo>
                    <a:pt x="24" y="4"/>
                  </a:lnTo>
                  <a:lnTo>
                    <a:pt x="25" y="4"/>
                  </a:lnTo>
                  <a:lnTo>
                    <a:pt x="25" y="5"/>
                  </a:lnTo>
                  <a:lnTo>
                    <a:pt x="25" y="5"/>
                  </a:lnTo>
                  <a:lnTo>
                    <a:pt x="25" y="7"/>
                  </a:lnTo>
                  <a:lnTo>
                    <a:pt x="25" y="9"/>
                  </a:lnTo>
                  <a:lnTo>
                    <a:pt x="25" y="13"/>
                  </a:lnTo>
                  <a:lnTo>
                    <a:pt x="25" y="14"/>
                  </a:lnTo>
                  <a:lnTo>
                    <a:pt x="25" y="14"/>
                  </a:lnTo>
                  <a:lnTo>
                    <a:pt x="25" y="15"/>
                  </a:lnTo>
                  <a:lnTo>
                    <a:pt x="26" y="16"/>
                  </a:lnTo>
                  <a:lnTo>
                    <a:pt x="26" y="16"/>
                  </a:lnTo>
                  <a:lnTo>
                    <a:pt x="26" y="17"/>
                  </a:lnTo>
                  <a:lnTo>
                    <a:pt x="26" y="18"/>
                  </a:lnTo>
                  <a:lnTo>
                    <a:pt x="26" y="18"/>
                  </a:lnTo>
                  <a:lnTo>
                    <a:pt x="26" y="18"/>
                  </a:lnTo>
                  <a:lnTo>
                    <a:pt x="26" y="19"/>
                  </a:lnTo>
                  <a:lnTo>
                    <a:pt x="26" y="19"/>
                  </a:lnTo>
                  <a:lnTo>
                    <a:pt x="26" y="19"/>
                  </a:lnTo>
                  <a:lnTo>
                    <a:pt x="26" y="19"/>
                  </a:lnTo>
                  <a:lnTo>
                    <a:pt x="26" y="20"/>
                  </a:lnTo>
                  <a:lnTo>
                    <a:pt x="26" y="20"/>
                  </a:lnTo>
                  <a:lnTo>
                    <a:pt x="26" y="20"/>
                  </a:lnTo>
                  <a:lnTo>
                    <a:pt x="26" y="20"/>
                  </a:lnTo>
                  <a:lnTo>
                    <a:pt x="26" y="20"/>
                  </a:lnTo>
                  <a:lnTo>
                    <a:pt x="26" y="20"/>
                  </a:lnTo>
                  <a:lnTo>
                    <a:pt x="26" y="20"/>
                  </a:lnTo>
                  <a:lnTo>
                    <a:pt x="26" y="20"/>
                  </a:lnTo>
                  <a:lnTo>
                    <a:pt x="26" y="20"/>
                  </a:lnTo>
                  <a:lnTo>
                    <a:pt x="26" y="20"/>
                  </a:lnTo>
                  <a:lnTo>
                    <a:pt x="26" y="20"/>
                  </a:lnTo>
                  <a:lnTo>
                    <a:pt x="27" y="20"/>
                  </a:lnTo>
                  <a:lnTo>
                    <a:pt x="27" y="20"/>
                  </a:lnTo>
                  <a:lnTo>
                    <a:pt x="27" y="20"/>
                  </a:lnTo>
                  <a:lnTo>
                    <a:pt x="27" y="19"/>
                  </a:lnTo>
                  <a:lnTo>
                    <a:pt x="27" y="19"/>
                  </a:lnTo>
                  <a:lnTo>
                    <a:pt x="27" y="19"/>
                  </a:lnTo>
                  <a:lnTo>
                    <a:pt x="27" y="19"/>
                  </a:lnTo>
                  <a:lnTo>
                    <a:pt x="27" y="18"/>
                  </a:lnTo>
                  <a:lnTo>
                    <a:pt x="27" y="18"/>
                  </a:lnTo>
                  <a:lnTo>
                    <a:pt x="27" y="17"/>
                  </a:lnTo>
                  <a:lnTo>
                    <a:pt x="27" y="17"/>
                  </a:lnTo>
                  <a:lnTo>
                    <a:pt x="27" y="16"/>
                  </a:lnTo>
                  <a:lnTo>
                    <a:pt x="27" y="15"/>
                  </a:lnTo>
                  <a:lnTo>
                    <a:pt x="27" y="15"/>
                  </a:lnTo>
                  <a:lnTo>
                    <a:pt x="27" y="14"/>
                  </a:lnTo>
                  <a:lnTo>
                    <a:pt x="27" y="12"/>
                  </a:lnTo>
                </a:path>
              </a:pathLst>
            </a:custGeom>
            <a:noFill/>
            <a:ln w="3175" cap="sq">
              <a:solidFill>
                <a:srgbClr val="0000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45" name="Freeform 59"/>
            <p:cNvSpPr>
              <a:spLocks/>
            </p:cNvSpPr>
            <p:nvPr/>
          </p:nvSpPr>
          <p:spPr bwMode="auto">
            <a:xfrm>
              <a:off x="4667051" y="4097709"/>
              <a:ext cx="44450" cy="34925"/>
            </a:xfrm>
            <a:custGeom>
              <a:avLst/>
              <a:gdLst/>
              <a:ahLst/>
              <a:cxnLst>
                <a:cxn ang="0">
                  <a:pos x="1" y="6"/>
                </a:cxn>
                <a:cxn ang="0">
                  <a:pos x="1" y="2"/>
                </a:cxn>
                <a:cxn ang="0">
                  <a:pos x="2" y="1"/>
                </a:cxn>
                <a:cxn ang="0">
                  <a:pos x="2" y="1"/>
                </a:cxn>
                <a:cxn ang="0">
                  <a:pos x="2" y="4"/>
                </a:cxn>
                <a:cxn ang="0">
                  <a:pos x="3" y="12"/>
                </a:cxn>
                <a:cxn ang="0">
                  <a:pos x="4" y="18"/>
                </a:cxn>
                <a:cxn ang="0">
                  <a:pos x="4" y="21"/>
                </a:cxn>
                <a:cxn ang="0">
                  <a:pos x="4" y="22"/>
                </a:cxn>
                <a:cxn ang="0">
                  <a:pos x="5" y="20"/>
                </a:cxn>
                <a:cxn ang="0">
                  <a:pos x="5" y="16"/>
                </a:cxn>
                <a:cxn ang="0">
                  <a:pos x="6" y="8"/>
                </a:cxn>
                <a:cxn ang="0">
                  <a:pos x="6" y="2"/>
                </a:cxn>
                <a:cxn ang="0">
                  <a:pos x="6" y="1"/>
                </a:cxn>
                <a:cxn ang="0">
                  <a:pos x="7" y="1"/>
                </a:cxn>
                <a:cxn ang="0">
                  <a:pos x="7" y="4"/>
                </a:cxn>
                <a:cxn ang="0">
                  <a:pos x="8" y="12"/>
                </a:cxn>
                <a:cxn ang="0">
                  <a:pos x="9" y="19"/>
                </a:cxn>
                <a:cxn ang="0">
                  <a:pos x="9" y="21"/>
                </a:cxn>
                <a:cxn ang="0">
                  <a:pos x="9" y="22"/>
                </a:cxn>
                <a:cxn ang="0">
                  <a:pos x="9" y="21"/>
                </a:cxn>
                <a:cxn ang="0">
                  <a:pos x="10" y="17"/>
                </a:cxn>
                <a:cxn ang="0">
                  <a:pos x="11" y="6"/>
                </a:cxn>
                <a:cxn ang="0">
                  <a:pos x="11" y="2"/>
                </a:cxn>
                <a:cxn ang="0">
                  <a:pos x="11" y="0"/>
                </a:cxn>
                <a:cxn ang="0">
                  <a:pos x="12" y="1"/>
                </a:cxn>
                <a:cxn ang="0">
                  <a:pos x="12" y="3"/>
                </a:cxn>
                <a:cxn ang="0">
                  <a:pos x="13" y="11"/>
                </a:cxn>
                <a:cxn ang="0">
                  <a:pos x="13" y="19"/>
                </a:cxn>
                <a:cxn ang="0">
                  <a:pos x="14" y="21"/>
                </a:cxn>
                <a:cxn ang="0">
                  <a:pos x="14" y="22"/>
                </a:cxn>
                <a:cxn ang="0">
                  <a:pos x="14" y="21"/>
                </a:cxn>
                <a:cxn ang="0">
                  <a:pos x="15" y="15"/>
                </a:cxn>
                <a:cxn ang="0">
                  <a:pos x="16" y="6"/>
                </a:cxn>
                <a:cxn ang="0">
                  <a:pos x="16" y="2"/>
                </a:cxn>
                <a:cxn ang="0">
                  <a:pos x="16" y="0"/>
                </a:cxn>
                <a:cxn ang="0">
                  <a:pos x="17" y="1"/>
                </a:cxn>
                <a:cxn ang="0">
                  <a:pos x="17" y="3"/>
                </a:cxn>
                <a:cxn ang="0">
                  <a:pos x="18" y="11"/>
                </a:cxn>
                <a:cxn ang="0">
                  <a:pos x="18" y="19"/>
                </a:cxn>
                <a:cxn ang="0">
                  <a:pos x="19" y="22"/>
                </a:cxn>
                <a:cxn ang="0">
                  <a:pos x="19" y="22"/>
                </a:cxn>
                <a:cxn ang="0">
                  <a:pos x="19" y="20"/>
                </a:cxn>
                <a:cxn ang="0">
                  <a:pos x="20" y="13"/>
                </a:cxn>
                <a:cxn ang="0">
                  <a:pos x="21" y="5"/>
                </a:cxn>
                <a:cxn ang="0">
                  <a:pos x="21" y="1"/>
                </a:cxn>
                <a:cxn ang="0">
                  <a:pos x="21" y="0"/>
                </a:cxn>
                <a:cxn ang="0">
                  <a:pos x="21" y="1"/>
                </a:cxn>
                <a:cxn ang="0">
                  <a:pos x="22" y="6"/>
                </a:cxn>
                <a:cxn ang="0">
                  <a:pos x="23" y="17"/>
                </a:cxn>
                <a:cxn ang="0">
                  <a:pos x="23" y="21"/>
                </a:cxn>
                <a:cxn ang="0">
                  <a:pos x="24" y="22"/>
                </a:cxn>
                <a:cxn ang="0">
                  <a:pos x="24" y="22"/>
                </a:cxn>
                <a:cxn ang="0">
                  <a:pos x="24" y="19"/>
                </a:cxn>
                <a:cxn ang="0">
                  <a:pos x="25" y="12"/>
                </a:cxn>
                <a:cxn ang="0">
                  <a:pos x="25" y="4"/>
                </a:cxn>
                <a:cxn ang="0">
                  <a:pos x="26" y="1"/>
                </a:cxn>
                <a:cxn ang="0">
                  <a:pos x="26" y="0"/>
                </a:cxn>
                <a:cxn ang="0">
                  <a:pos x="26" y="1"/>
                </a:cxn>
                <a:cxn ang="0">
                  <a:pos x="27" y="5"/>
                </a:cxn>
                <a:cxn ang="0">
                  <a:pos x="28" y="14"/>
                </a:cxn>
                <a:cxn ang="0">
                  <a:pos x="28" y="20"/>
                </a:cxn>
              </a:cxnLst>
              <a:rect l="0" t="0" r="r" b="b"/>
              <a:pathLst>
                <a:path w="28" h="22">
                  <a:moveTo>
                    <a:pt x="0" y="13"/>
                  </a:moveTo>
                  <a:lnTo>
                    <a:pt x="1" y="12"/>
                  </a:lnTo>
                  <a:lnTo>
                    <a:pt x="1" y="12"/>
                  </a:lnTo>
                  <a:lnTo>
                    <a:pt x="1" y="11"/>
                  </a:lnTo>
                  <a:lnTo>
                    <a:pt x="1" y="9"/>
                  </a:lnTo>
                  <a:lnTo>
                    <a:pt x="1" y="8"/>
                  </a:lnTo>
                  <a:lnTo>
                    <a:pt x="1" y="8"/>
                  </a:lnTo>
                  <a:lnTo>
                    <a:pt x="1" y="6"/>
                  </a:lnTo>
                  <a:lnTo>
                    <a:pt x="1" y="5"/>
                  </a:lnTo>
                  <a:lnTo>
                    <a:pt x="1" y="4"/>
                  </a:lnTo>
                  <a:lnTo>
                    <a:pt x="1" y="4"/>
                  </a:lnTo>
                  <a:lnTo>
                    <a:pt x="1" y="3"/>
                  </a:lnTo>
                  <a:lnTo>
                    <a:pt x="1" y="3"/>
                  </a:lnTo>
                  <a:lnTo>
                    <a:pt x="1" y="3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3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5"/>
                  </a:lnTo>
                  <a:lnTo>
                    <a:pt x="3" y="8"/>
                  </a:lnTo>
                  <a:lnTo>
                    <a:pt x="3" y="8"/>
                  </a:lnTo>
                  <a:lnTo>
                    <a:pt x="3" y="9"/>
                  </a:lnTo>
                  <a:lnTo>
                    <a:pt x="3" y="10"/>
                  </a:lnTo>
                  <a:lnTo>
                    <a:pt x="3" y="12"/>
                  </a:lnTo>
                  <a:lnTo>
                    <a:pt x="3" y="13"/>
                  </a:lnTo>
                  <a:lnTo>
                    <a:pt x="3" y="13"/>
                  </a:lnTo>
                  <a:lnTo>
                    <a:pt x="3" y="15"/>
                  </a:lnTo>
                  <a:lnTo>
                    <a:pt x="3" y="15"/>
                  </a:lnTo>
                  <a:lnTo>
                    <a:pt x="3" y="16"/>
                  </a:lnTo>
                  <a:lnTo>
                    <a:pt x="3" y="17"/>
                  </a:lnTo>
                  <a:lnTo>
                    <a:pt x="3" y="17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9"/>
                  </a:lnTo>
                  <a:lnTo>
                    <a:pt x="4" y="19"/>
                  </a:lnTo>
                  <a:lnTo>
                    <a:pt x="4" y="19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1"/>
                  </a:lnTo>
                  <a:lnTo>
                    <a:pt x="4" y="21"/>
                  </a:lnTo>
                  <a:lnTo>
                    <a:pt x="4" y="21"/>
                  </a:lnTo>
                  <a:lnTo>
                    <a:pt x="4" y="21"/>
                  </a:lnTo>
                  <a:lnTo>
                    <a:pt x="4" y="21"/>
                  </a:lnTo>
                  <a:lnTo>
                    <a:pt x="4" y="21"/>
                  </a:lnTo>
                  <a:lnTo>
                    <a:pt x="4" y="22"/>
                  </a:lnTo>
                  <a:lnTo>
                    <a:pt x="4" y="22"/>
                  </a:lnTo>
                  <a:lnTo>
                    <a:pt x="4" y="22"/>
                  </a:lnTo>
                  <a:lnTo>
                    <a:pt x="4" y="22"/>
                  </a:lnTo>
                  <a:lnTo>
                    <a:pt x="4" y="22"/>
                  </a:lnTo>
                  <a:lnTo>
                    <a:pt x="4" y="21"/>
                  </a:lnTo>
                  <a:lnTo>
                    <a:pt x="4" y="21"/>
                  </a:lnTo>
                  <a:lnTo>
                    <a:pt x="5" y="21"/>
                  </a:lnTo>
                  <a:lnTo>
                    <a:pt x="5" y="21"/>
                  </a:lnTo>
                  <a:lnTo>
                    <a:pt x="5" y="21"/>
                  </a:lnTo>
                  <a:lnTo>
                    <a:pt x="5" y="20"/>
                  </a:lnTo>
                  <a:lnTo>
                    <a:pt x="5" y="20"/>
                  </a:lnTo>
                  <a:lnTo>
                    <a:pt x="5" y="20"/>
                  </a:lnTo>
                  <a:lnTo>
                    <a:pt x="5" y="20"/>
                  </a:lnTo>
                  <a:lnTo>
                    <a:pt x="5" y="19"/>
                  </a:lnTo>
                  <a:lnTo>
                    <a:pt x="5" y="18"/>
                  </a:lnTo>
                  <a:lnTo>
                    <a:pt x="5" y="18"/>
                  </a:lnTo>
                  <a:lnTo>
                    <a:pt x="5" y="17"/>
                  </a:lnTo>
                  <a:lnTo>
                    <a:pt x="5" y="16"/>
                  </a:lnTo>
                  <a:lnTo>
                    <a:pt x="5" y="14"/>
                  </a:lnTo>
                  <a:lnTo>
                    <a:pt x="5" y="14"/>
                  </a:lnTo>
                  <a:lnTo>
                    <a:pt x="5" y="13"/>
                  </a:lnTo>
                  <a:lnTo>
                    <a:pt x="5" y="12"/>
                  </a:lnTo>
                  <a:lnTo>
                    <a:pt x="5" y="10"/>
                  </a:lnTo>
                  <a:lnTo>
                    <a:pt x="5" y="9"/>
                  </a:lnTo>
                  <a:lnTo>
                    <a:pt x="5" y="9"/>
                  </a:lnTo>
                  <a:lnTo>
                    <a:pt x="6" y="8"/>
                  </a:lnTo>
                  <a:lnTo>
                    <a:pt x="6" y="5"/>
                  </a:lnTo>
                  <a:lnTo>
                    <a:pt x="6" y="5"/>
                  </a:lnTo>
                  <a:lnTo>
                    <a:pt x="6" y="5"/>
                  </a:lnTo>
                  <a:lnTo>
                    <a:pt x="6" y="4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3"/>
                  </a:lnTo>
                  <a:lnTo>
                    <a:pt x="7" y="3"/>
                  </a:lnTo>
                  <a:lnTo>
                    <a:pt x="7" y="4"/>
                  </a:lnTo>
                  <a:lnTo>
                    <a:pt x="7" y="4"/>
                  </a:lnTo>
                  <a:lnTo>
                    <a:pt x="8" y="6"/>
                  </a:lnTo>
                  <a:lnTo>
                    <a:pt x="8" y="7"/>
                  </a:lnTo>
                  <a:lnTo>
                    <a:pt x="8" y="7"/>
                  </a:lnTo>
                  <a:lnTo>
                    <a:pt x="8" y="8"/>
                  </a:lnTo>
                  <a:lnTo>
                    <a:pt x="8" y="11"/>
                  </a:lnTo>
                  <a:lnTo>
                    <a:pt x="8" y="11"/>
                  </a:lnTo>
                  <a:lnTo>
                    <a:pt x="8" y="12"/>
                  </a:lnTo>
                  <a:lnTo>
                    <a:pt x="8" y="13"/>
                  </a:lnTo>
                  <a:lnTo>
                    <a:pt x="8" y="15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7"/>
                  </a:lnTo>
                  <a:lnTo>
                    <a:pt x="8" y="17"/>
                  </a:lnTo>
                  <a:lnTo>
                    <a:pt x="8" y="18"/>
                  </a:lnTo>
                  <a:lnTo>
                    <a:pt x="9" y="19"/>
                  </a:lnTo>
                  <a:lnTo>
                    <a:pt x="9" y="19"/>
                  </a:lnTo>
                  <a:lnTo>
                    <a:pt x="9" y="20"/>
                  </a:lnTo>
                  <a:lnTo>
                    <a:pt x="9" y="20"/>
                  </a:lnTo>
                  <a:lnTo>
                    <a:pt x="9" y="20"/>
                  </a:lnTo>
                  <a:lnTo>
                    <a:pt x="9" y="20"/>
                  </a:lnTo>
                  <a:lnTo>
                    <a:pt x="9" y="21"/>
                  </a:lnTo>
                  <a:lnTo>
                    <a:pt x="9" y="21"/>
                  </a:lnTo>
                  <a:lnTo>
                    <a:pt x="9" y="21"/>
                  </a:lnTo>
                  <a:lnTo>
                    <a:pt x="9" y="21"/>
                  </a:lnTo>
                  <a:lnTo>
                    <a:pt x="9" y="21"/>
                  </a:lnTo>
                  <a:lnTo>
                    <a:pt x="9" y="22"/>
                  </a:lnTo>
                  <a:lnTo>
                    <a:pt x="9" y="22"/>
                  </a:lnTo>
                  <a:lnTo>
                    <a:pt x="9" y="22"/>
                  </a:lnTo>
                  <a:lnTo>
                    <a:pt x="9" y="22"/>
                  </a:lnTo>
                  <a:lnTo>
                    <a:pt x="9" y="22"/>
                  </a:lnTo>
                  <a:lnTo>
                    <a:pt x="9" y="22"/>
                  </a:lnTo>
                  <a:lnTo>
                    <a:pt x="9" y="22"/>
                  </a:lnTo>
                  <a:lnTo>
                    <a:pt x="9" y="22"/>
                  </a:lnTo>
                  <a:lnTo>
                    <a:pt x="9" y="22"/>
                  </a:lnTo>
                  <a:lnTo>
                    <a:pt x="9" y="21"/>
                  </a:lnTo>
                  <a:lnTo>
                    <a:pt x="9" y="21"/>
                  </a:lnTo>
                  <a:lnTo>
                    <a:pt x="9" y="21"/>
                  </a:lnTo>
                  <a:lnTo>
                    <a:pt x="9" y="21"/>
                  </a:lnTo>
                  <a:lnTo>
                    <a:pt x="9" y="21"/>
                  </a:lnTo>
                  <a:lnTo>
                    <a:pt x="9" y="20"/>
                  </a:lnTo>
                  <a:lnTo>
                    <a:pt x="9" y="20"/>
                  </a:lnTo>
                  <a:lnTo>
                    <a:pt x="9" y="20"/>
                  </a:lnTo>
                  <a:lnTo>
                    <a:pt x="9" y="20"/>
                  </a:lnTo>
                  <a:lnTo>
                    <a:pt x="10" y="19"/>
                  </a:lnTo>
                  <a:lnTo>
                    <a:pt x="10" y="19"/>
                  </a:lnTo>
                  <a:lnTo>
                    <a:pt x="10" y="18"/>
                  </a:lnTo>
                  <a:lnTo>
                    <a:pt x="10" y="17"/>
                  </a:lnTo>
                  <a:lnTo>
                    <a:pt x="10" y="17"/>
                  </a:lnTo>
                  <a:lnTo>
                    <a:pt x="10" y="16"/>
                  </a:lnTo>
                  <a:lnTo>
                    <a:pt x="10" y="14"/>
                  </a:lnTo>
                  <a:lnTo>
                    <a:pt x="10" y="9"/>
                  </a:lnTo>
                  <a:lnTo>
                    <a:pt x="10" y="9"/>
                  </a:lnTo>
                  <a:lnTo>
                    <a:pt x="10" y="8"/>
                  </a:lnTo>
                  <a:lnTo>
                    <a:pt x="11" y="7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11" y="5"/>
                  </a:lnTo>
                  <a:lnTo>
                    <a:pt x="11" y="4"/>
                  </a:lnTo>
                  <a:lnTo>
                    <a:pt x="11" y="4"/>
                  </a:lnTo>
                  <a:lnTo>
                    <a:pt x="11" y="3"/>
                  </a:lnTo>
                  <a:lnTo>
                    <a:pt x="11" y="3"/>
                  </a:lnTo>
                  <a:lnTo>
                    <a:pt x="11" y="3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3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12" y="5"/>
                  </a:lnTo>
                  <a:lnTo>
                    <a:pt x="12" y="6"/>
                  </a:lnTo>
                  <a:lnTo>
                    <a:pt x="13" y="8"/>
                  </a:lnTo>
                  <a:lnTo>
                    <a:pt x="13" y="9"/>
                  </a:lnTo>
                  <a:lnTo>
                    <a:pt x="13" y="9"/>
                  </a:lnTo>
                  <a:lnTo>
                    <a:pt x="13" y="11"/>
                  </a:lnTo>
                  <a:lnTo>
                    <a:pt x="13" y="13"/>
                  </a:lnTo>
                  <a:lnTo>
                    <a:pt x="13" y="14"/>
                  </a:lnTo>
                  <a:lnTo>
                    <a:pt x="13" y="14"/>
                  </a:lnTo>
                  <a:lnTo>
                    <a:pt x="13" y="15"/>
                  </a:lnTo>
                  <a:lnTo>
                    <a:pt x="13" y="17"/>
                  </a:lnTo>
                  <a:lnTo>
                    <a:pt x="13" y="18"/>
                  </a:lnTo>
                  <a:lnTo>
                    <a:pt x="13" y="18"/>
                  </a:lnTo>
                  <a:lnTo>
                    <a:pt x="13" y="19"/>
                  </a:lnTo>
                  <a:lnTo>
                    <a:pt x="13" y="19"/>
                  </a:lnTo>
                  <a:lnTo>
                    <a:pt x="13" y="20"/>
                  </a:lnTo>
                  <a:lnTo>
                    <a:pt x="13" y="20"/>
                  </a:lnTo>
                  <a:lnTo>
                    <a:pt x="13" y="20"/>
                  </a:lnTo>
                  <a:lnTo>
                    <a:pt x="13" y="20"/>
                  </a:lnTo>
                  <a:lnTo>
                    <a:pt x="13" y="21"/>
                  </a:lnTo>
                  <a:lnTo>
                    <a:pt x="14" y="21"/>
                  </a:lnTo>
                  <a:lnTo>
                    <a:pt x="14" y="21"/>
                  </a:lnTo>
                  <a:lnTo>
                    <a:pt x="14" y="21"/>
                  </a:lnTo>
                  <a:lnTo>
                    <a:pt x="14" y="22"/>
                  </a:lnTo>
                  <a:lnTo>
                    <a:pt x="14" y="22"/>
                  </a:lnTo>
                  <a:lnTo>
                    <a:pt x="14" y="22"/>
                  </a:lnTo>
                  <a:lnTo>
                    <a:pt x="14" y="22"/>
                  </a:lnTo>
                  <a:lnTo>
                    <a:pt x="14" y="22"/>
                  </a:lnTo>
                  <a:lnTo>
                    <a:pt x="14" y="22"/>
                  </a:lnTo>
                  <a:lnTo>
                    <a:pt x="14" y="22"/>
                  </a:lnTo>
                  <a:lnTo>
                    <a:pt x="14" y="22"/>
                  </a:lnTo>
                  <a:lnTo>
                    <a:pt x="14" y="22"/>
                  </a:lnTo>
                  <a:lnTo>
                    <a:pt x="14" y="22"/>
                  </a:lnTo>
                  <a:lnTo>
                    <a:pt x="14" y="22"/>
                  </a:lnTo>
                  <a:lnTo>
                    <a:pt x="14" y="21"/>
                  </a:lnTo>
                  <a:lnTo>
                    <a:pt x="14" y="21"/>
                  </a:lnTo>
                  <a:lnTo>
                    <a:pt x="14" y="21"/>
                  </a:lnTo>
                  <a:lnTo>
                    <a:pt x="14" y="21"/>
                  </a:lnTo>
                  <a:lnTo>
                    <a:pt x="14" y="20"/>
                  </a:lnTo>
                  <a:lnTo>
                    <a:pt x="14" y="20"/>
                  </a:lnTo>
                  <a:lnTo>
                    <a:pt x="14" y="20"/>
                  </a:lnTo>
                  <a:lnTo>
                    <a:pt x="14" y="19"/>
                  </a:lnTo>
                  <a:lnTo>
                    <a:pt x="15" y="19"/>
                  </a:lnTo>
                  <a:lnTo>
                    <a:pt x="15" y="18"/>
                  </a:lnTo>
                  <a:lnTo>
                    <a:pt x="15" y="17"/>
                  </a:lnTo>
                  <a:lnTo>
                    <a:pt x="15" y="15"/>
                  </a:lnTo>
                  <a:lnTo>
                    <a:pt x="15" y="15"/>
                  </a:lnTo>
                  <a:lnTo>
                    <a:pt x="15" y="14"/>
                  </a:lnTo>
                  <a:lnTo>
                    <a:pt x="15" y="13"/>
                  </a:lnTo>
                  <a:lnTo>
                    <a:pt x="15" y="11"/>
                  </a:lnTo>
                  <a:lnTo>
                    <a:pt x="15" y="10"/>
                  </a:lnTo>
                  <a:lnTo>
                    <a:pt x="15" y="10"/>
                  </a:lnTo>
                  <a:lnTo>
                    <a:pt x="15" y="9"/>
                  </a:lnTo>
                  <a:lnTo>
                    <a:pt x="16" y="6"/>
                  </a:lnTo>
                  <a:lnTo>
                    <a:pt x="16" y="6"/>
                  </a:lnTo>
                  <a:lnTo>
                    <a:pt x="16" y="5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6" y="3"/>
                  </a:lnTo>
                  <a:lnTo>
                    <a:pt x="16" y="3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6" y="1"/>
                  </a:lnTo>
                  <a:lnTo>
                    <a:pt x="16" y="1"/>
                  </a:lnTo>
                  <a:lnTo>
                    <a:pt x="16" y="1"/>
                  </a:lnTo>
                  <a:lnTo>
                    <a:pt x="16" y="1"/>
                  </a:lnTo>
                  <a:lnTo>
                    <a:pt x="16" y="1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17" y="2"/>
                  </a:lnTo>
                  <a:lnTo>
                    <a:pt x="17" y="2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4"/>
                  </a:lnTo>
                  <a:lnTo>
                    <a:pt x="17" y="5"/>
                  </a:lnTo>
                  <a:lnTo>
                    <a:pt x="17" y="5"/>
                  </a:lnTo>
                  <a:lnTo>
                    <a:pt x="17" y="6"/>
                  </a:lnTo>
                  <a:lnTo>
                    <a:pt x="17" y="7"/>
                  </a:lnTo>
                  <a:lnTo>
                    <a:pt x="17" y="7"/>
                  </a:lnTo>
                  <a:lnTo>
                    <a:pt x="17" y="9"/>
                  </a:lnTo>
                  <a:lnTo>
                    <a:pt x="18" y="11"/>
                  </a:lnTo>
                  <a:lnTo>
                    <a:pt x="18" y="12"/>
                  </a:lnTo>
                  <a:lnTo>
                    <a:pt x="18" y="13"/>
                  </a:lnTo>
                  <a:lnTo>
                    <a:pt x="18" y="14"/>
                  </a:lnTo>
                  <a:lnTo>
                    <a:pt x="18" y="16"/>
                  </a:lnTo>
                  <a:lnTo>
                    <a:pt x="18" y="17"/>
                  </a:lnTo>
                  <a:lnTo>
                    <a:pt x="18" y="17"/>
                  </a:lnTo>
                  <a:lnTo>
                    <a:pt x="18" y="18"/>
                  </a:lnTo>
                  <a:lnTo>
                    <a:pt x="18" y="19"/>
                  </a:lnTo>
                  <a:lnTo>
                    <a:pt x="18" y="19"/>
                  </a:lnTo>
                  <a:lnTo>
                    <a:pt x="18" y="20"/>
                  </a:lnTo>
                  <a:lnTo>
                    <a:pt x="18" y="20"/>
                  </a:lnTo>
                  <a:lnTo>
                    <a:pt x="18" y="21"/>
                  </a:lnTo>
                  <a:lnTo>
                    <a:pt x="18" y="21"/>
                  </a:lnTo>
                  <a:lnTo>
                    <a:pt x="18" y="21"/>
                  </a:lnTo>
                  <a:lnTo>
                    <a:pt x="19" y="21"/>
                  </a:lnTo>
                  <a:lnTo>
                    <a:pt x="19" y="22"/>
                  </a:lnTo>
                  <a:lnTo>
                    <a:pt x="19" y="22"/>
                  </a:lnTo>
                  <a:lnTo>
                    <a:pt x="19" y="22"/>
                  </a:lnTo>
                  <a:lnTo>
                    <a:pt x="19" y="22"/>
                  </a:lnTo>
                  <a:lnTo>
                    <a:pt x="19" y="22"/>
                  </a:lnTo>
                  <a:lnTo>
                    <a:pt x="19" y="22"/>
                  </a:lnTo>
                  <a:lnTo>
                    <a:pt x="19" y="22"/>
                  </a:lnTo>
                  <a:lnTo>
                    <a:pt x="19" y="22"/>
                  </a:lnTo>
                  <a:lnTo>
                    <a:pt x="19" y="22"/>
                  </a:lnTo>
                  <a:lnTo>
                    <a:pt x="19" y="22"/>
                  </a:lnTo>
                  <a:lnTo>
                    <a:pt x="19" y="22"/>
                  </a:lnTo>
                  <a:lnTo>
                    <a:pt x="19" y="22"/>
                  </a:lnTo>
                  <a:lnTo>
                    <a:pt x="19" y="21"/>
                  </a:lnTo>
                  <a:lnTo>
                    <a:pt x="19" y="21"/>
                  </a:lnTo>
                  <a:lnTo>
                    <a:pt x="19" y="21"/>
                  </a:lnTo>
                  <a:lnTo>
                    <a:pt x="19" y="21"/>
                  </a:lnTo>
                  <a:lnTo>
                    <a:pt x="19" y="20"/>
                  </a:lnTo>
                  <a:lnTo>
                    <a:pt x="19" y="20"/>
                  </a:lnTo>
                  <a:lnTo>
                    <a:pt x="19" y="19"/>
                  </a:lnTo>
                  <a:lnTo>
                    <a:pt x="19" y="19"/>
                  </a:lnTo>
                  <a:lnTo>
                    <a:pt x="20" y="18"/>
                  </a:lnTo>
                  <a:lnTo>
                    <a:pt x="20" y="16"/>
                  </a:lnTo>
                  <a:lnTo>
                    <a:pt x="20" y="15"/>
                  </a:lnTo>
                  <a:lnTo>
                    <a:pt x="20" y="14"/>
                  </a:lnTo>
                  <a:lnTo>
                    <a:pt x="20" y="13"/>
                  </a:lnTo>
                  <a:lnTo>
                    <a:pt x="20" y="11"/>
                  </a:lnTo>
                  <a:lnTo>
                    <a:pt x="20" y="10"/>
                  </a:lnTo>
                  <a:lnTo>
                    <a:pt x="20" y="9"/>
                  </a:lnTo>
                  <a:lnTo>
                    <a:pt x="20" y="8"/>
                  </a:lnTo>
                  <a:lnTo>
                    <a:pt x="20" y="8"/>
                  </a:lnTo>
                  <a:lnTo>
                    <a:pt x="20" y="7"/>
                  </a:lnTo>
                  <a:lnTo>
                    <a:pt x="20" y="6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21" y="4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2"/>
                  </a:lnTo>
                  <a:lnTo>
                    <a:pt x="21" y="2"/>
                  </a:lnTo>
                  <a:lnTo>
                    <a:pt x="21" y="1"/>
                  </a:lnTo>
                  <a:lnTo>
                    <a:pt x="21" y="1"/>
                  </a:lnTo>
                  <a:lnTo>
                    <a:pt x="21" y="1"/>
                  </a:lnTo>
                  <a:lnTo>
                    <a:pt x="21" y="1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1"/>
                  </a:lnTo>
                  <a:lnTo>
                    <a:pt x="21" y="1"/>
                  </a:lnTo>
                  <a:lnTo>
                    <a:pt x="22" y="1"/>
                  </a:lnTo>
                  <a:lnTo>
                    <a:pt x="22" y="1"/>
                  </a:lnTo>
                  <a:lnTo>
                    <a:pt x="22" y="1"/>
                  </a:lnTo>
                  <a:lnTo>
                    <a:pt x="22" y="2"/>
                  </a:lnTo>
                  <a:lnTo>
                    <a:pt x="22" y="3"/>
                  </a:lnTo>
                  <a:lnTo>
                    <a:pt x="22" y="3"/>
                  </a:lnTo>
                  <a:lnTo>
                    <a:pt x="22" y="4"/>
                  </a:lnTo>
                  <a:lnTo>
                    <a:pt x="22" y="6"/>
                  </a:lnTo>
                  <a:lnTo>
                    <a:pt x="22" y="6"/>
                  </a:lnTo>
                  <a:lnTo>
                    <a:pt x="22" y="7"/>
                  </a:lnTo>
                  <a:lnTo>
                    <a:pt x="22" y="8"/>
                  </a:lnTo>
                  <a:lnTo>
                    <a:pt x="22" y="10"/>
                  </a:lnTo>
                  <a:lnTo>
                    <a:pt x="23" y="15"/>
                  </a:lnTo>
                  <a:lnTo>
                    <a:pt x="23" y="16"/>
                  </a:lnTo>
                  <a:lnTo>
                    <a:pt x="23" y="16"/>
                  </a:lnTo>
                  <a:lnTo>
                    <a:pt x="23" y="17"/>
                  </a:lnTo>
                  <a:lnTo>
                    <a:pt x="23" y="18"/>
                  </a:lnTo>
                  <a:lnTo>
                    <a:pt x="23" y="18"/>
                  </a:lnTo>
                  <a:lnTo>
                    <a:pt x="23" y="19"/>
                  </a:lnTo>
                  <a:lnTo>
                    <a:pt x="23" y="20"/>
                  </a:lnTo>
                  <a:lnTo>
                    <a:pt x="23" y="20"/>
                  </a:lnTo>
                  <a:lnTo>
                    <a:pt x="23" y="20"/>
                  </a:lnTo>
                  <a:lnTo>
                    <a:pt x="23" y="20"/>
                  </a:lnTo>
                  <a:lnTo>
                    <a:pt x="23" y="21"/>
                  </a:lnTo>
                  <a:lnTo>
                    <a:pt x="23" y="21"/>
                  </a:lnTo>
                  <a:lnTo>
                    <a:pt x="23" y="21"/>
                  </a:lnTo>
                  <a:lnTo>
                    <a:pt x="23" y="22"/>
                  </a:lnTo>
                  <a:lnTo>
                    <a:pt x="23" y="22"/>
                  </a:lnTo>
                  <a:lnTo>
                    <a:pt x="24" y="22"/>
                  </a:lnTo>
                  <a:lnTo>
                    <a:pt x="24" y="22"/>
                  </a:lnTo>
                  <a:lnTo>
                    <a:pt x="24" y="22"/>
                  </a:lnTo>
                  <a:lnTo>
                    <a:pt x="24" y="22"/>
                  </a:lnTo>
                  <a:lnTo>
                    <a:pt x="24" y="22"/>
                  </a:lnTo>
                  <a:lnTo>
                    <a:pt x="24" y="22"/>
                  </a:lnTo>
                  <a:lnTo>
                    <a:pt x="24" y="22"/>
                  </a:lnTo>
                  <a:lnTo>
                    <a:pt x="24" y="22"/>
                  </a:lnTo>
                  <a:lnTo>
                    <a:pt x="24" y="22"/>
                  </a:lnTo>
                  <a:lnTo>
                    <a:pt x="24" y="22"/>
                  </a:lnTo>
                  <a:lnTo>
                    <a:pt x="24" y="22"/>
                  </a:lnTo>
                  <a:lnTo>
                    <a:pt x="24" y="22"/>
                  </a:lnTo>
                  <a:lnTo>
                    <a:pt x="24" y="22"/>
                  </a:lnTo>
                  <a:lnTo>
                    <a:pt x="24" y="21"/>
                  </a:lnTo>
                  <a:lnTo>
                    <a:pt x="24" y="21"/>
                  </a:lnTo>
                  <a:lnTo>
                    <a:pt x="24" y="21"/>
                  </a:lnTo>
                  <a:lnTo>
                    <a:pt x="24" y="21"/>
                  </a:lnTo>
                  <a:lnTo>
                    <a:pt x="24" y="20"/>
                  </a:lnTo>
                  <a:lnTo>
                    <a:pt x="24" y="20"/>
                  </a:lnTo>
                  <a:lnTo>
                    <a:pt x="24" y="19"/>
                  </a:lnTo>
                  <a:lnTo>
                    <a:pt x="24" y="19"/>
                  </a:lnTo>
                  <a:lnTo>
                    <a:pt x="24" y="18"/>
                  </a:lnTo>
                  <a:lnTo>
                    <a:pt x="25" y="17"/>
                  </a:lnTo>
                  <a:lnTo>
                    <a:pt x="25" y="17"/>
                  </a:lnTo>
                  <a:lnTo>
                    <a:pt x="25" y="16"/>
                  </a:lnTo>
                  <a:lnTo>
                    <a:pt x="25" y="13"/>
                  </a:lnTo>
                  <a:lnTo>
                    <a:pt x="25" y="13"/>
                  </a:lnTo>
                  <a:lnTo>
                    <a:pt x="25" y="12"/>
                  </a:lnTo>
                  <a:lnTo>
                    <a:pt x="25" y="11"/>
                  </a:lnTo>
                  <a:lnTo>
                    <a:pt x="25" y="8"/>
                  </a:lnTo>
                  <a:lnTo>
                    <a:pt x="25" y="8"/>
                  </a:lnTo>
                  <a:lnTo>
                    <a:pt x="25" y="7"/>
                  </a:lnTo>
                  <a:lnTo>
                    <a:pt x="25" y="6"/>
                  </a:lnTo>
                  <a:lnTo>
                    <a:pt x="25" y="5"/>
                  </a:lnTo>
                  <a:lnTo>
                    <a:pt x="25" y="5"/>
                  </a:lnTo>
                  <a:lnTo>
                    <a:pt x="25" y="4"/>
                  </a:lnTo>
                  <a:lnTo>
                    <a:pt x="25" y="3"/>
                  </a:lnTo>
                  <a:lnTo>
                    <a:pt x="25" y="3"/>
                  </a:lnTo>
                  <a:lnTo>
                    <a:pt x="26" y="2"/>
                  </a:lnTo>
                  <a:lnTo>
                    <a:pt x="26" y="2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27" y="1"/>
                  </a:lnTo>
                  <a:lnTo>
                    <a:pt x="27" y="2"/>
                  </a:lnTo>
                  <a:lnTo>
                    <a:pt x="27" y="2"/>
                  </a:lnTo>
                  <a:lnTo>
                    <a:pt x="27" y="2"/>
                  </a:lnTo>
                  <a:lnTo>
                    <a:pt x="27" y="3"/>
                  </a:lnTo>
                  <a:lnTo>
                    <a:pt x="27" y="3"/>
                  </a:lnTo>
                  <a:lnTo>
                    <a:pt x="27" y="5"/>
                  </a:lnTo>
                  <a:lnTo>
                    <a:pt x="27" y="5"/>
                  </a:lnTo>
                  <a:lnTo>
                    <a:pt x="27" y="5"/>
                  </a:lnTo>
                  <a:lnTo>
                    <a:pt x="27" y="7"/>
                  </a:lnTo>
                  <a:lnTo>
                    <a:pt x="27" y="9"/>
                  </a:lnTo>
                  <a:lnTo>
                    <a:pt x="27" y="9"/>
                  </a:lnTo>
                  <a:lnTo>
                    <a:pt x="27" y="10"/>
                  </a:lnTo>
                  <a:lnTo>
                    <a:pt x="27" y="11"/>
                  </a:lnTo>
                  <a:lnTo>
                    <a:pt x="28" y="14"/>
                  </a:lnTo>
                  <a:lnTo>
                    <a:pt x="28" y="14"/>
                  </a:lnTo>
                  <a:lnTo>
                    <a:pt x="28" y="15"/>
                  </a:lnTo>
                  <a:lnTo>
                    <a:pt x="28" y="16"/>
                  </a:lnTo>
                  <a:lnTo>
                    <a:pt x="28" y="17"/>
                  </a:lnTo>
                  <a:lnTo>
                    <a:pt x="28" y="17"/>
                  </a:lnTo>
                  <a:lnTo>
                    <a:pt x="28" y="18"/>
                  </a:lnTo>
                  <a:lnTo>
                    <a:pt x="28" y="19"/>
                  </a:lnTo>
                  <a:lnTo>
                    <a:pt x="28" y="19"/>
                  </a:lnTo>
                  <a:lnTo>
                    <a:pt x="28" y="20"/>
                  </a:lnTo>
                  <a:lnTo>
                    <a:pt x="28" y="20"/>
                  </a:lnTo>
                  <a:lnTo>
                    <a:pt x="28" y="20"/>
                  </a:lnTo>
                  <a:lnTo>
                    <a:pt x="28" y="21"/>
                  </a:lnTo>
                  <a:lnTo>
                    <a:pt x="28" y="21"/>
                  </a:lnTo>
                </a:path>
              </a:pathLst>
            </a:custGeom>
            <a:noFill/>
            <a:ln w="3175" cap="sq">
              <a:solidFill>
                <a:srgbClr val="0000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46" name="Freeform 60"/>
            <p:cNvSpPr>
              <a:spLocks/>
            </p:cNvSpPr>
            <p:nvPr/>
          </p:nvSpPr>
          <p:spPr bwMode="auto">
            <a:xfrm>
              <a:off x="4711501" y="4094534"/>
              <a:ext cx="44450" cy="41275"/>
            </a:xfrm>
            <a:custGeom>
              <a:avLst/>
              <a:gdLst/>
              <a:ahLst/>
              <a:cxnLst>
                <a:cxn ang="0">
                  <a:pos x="1" y="25"/>
                </a:cxn>
                <a:cxn ang="0">
                  <a:pos x="1" y="24"/>
                </a:cxn>
                <a:cxn ang="0">
                  <a:pos x="1" y="22"/>
                </a:cxn>
                <a:cxn ang="0">
                  <a:pos x="2" y="15"/>
                </a:cxn>
                <a:cxn ang="0">
                  <a:pos x="2" y="6"/>
                </a:cxn>
                <a:cxn ang="0">
                  <a:pos x="3" y="2"/>
                </a:cxn>
                <a:cxn ang="0">
                  <a:pos x="3" y="1"/>
                </a:cxn>
                <a:cxn ang="0">
                  <a:pos x="3" y="2"/>
                </a:cxn>
                <a:cxn ang="0">
                  <a:pos x="4" y="6"/>
                </a:cxn>
                <a:cxn ang="0">
                  <a:pos x="4" y="14"/>
                </a:cxn>
                <a:cxn ang="0">
                  <a:pos x="5" y="21"/>
                </a:cxn>
                <a:cxn ang="0">
                  <a:pos x="5" y="24"/>
                </a:cxn>
                <a:cxn ang="0">
                  <a:pos x="5" y="25"/>
                </a:cxn>
                <a:cxn ang="0">
                  <a:pos x="6" y="23"/>
                </a:cxn>
                <a:cxn ang="0">
                  <a:pos x="6" y="19"/>
                </a:cxn>
                <a:cxn ang="0">
                  <a:pos x="7" y="6"/>
                </a:cxn>
                <a:cxn ang="0">
                  <a:pos x="8" y="3"/>
                </a:cxn>
                <a:cxn ang="0">
                  <a:pos x="8" y="1"/>
                </a:cxn>
                <a:cxn ang="0">
                  <a:pos x="8" y="2"/>
                </a:cxn>
                <a:cxn ang="0">
                  <a:pos x="8" y="5"/>
                </a:cxn>
                <a:cxn ang="0">
                  <a:pos x="9" y="14"/>
                </a:cxn>
                <a:cxn ang="0">
                  <a:pos x="10" y="22"/>
                </a:cxn>
                <a:cxn ang="0">
                  <a:pos x="10" y="25"/>
                </a:cxn>
                <a:cxn ang="0">
                  <a:pos x="10" y="25"/>
                </a:cxn>
                <a:cxn ang="0">
                  <a:pos x="11" y="23"/>
                </a:cxn>
                <a:cxn ang="0">
                  <a:pos x="11" y="15"/>
                </a:cxn>
                <a:cxn ang="0">
                  <a:pos x="12" y="6"/>
                </a:cxn>
                <a:cxn ang="0">
                  <a:pos x="12" y="2"/>
                </a:cxn>
                <a:cxn ang="0">
                  <a:pos x="13" y="1"/>
                </a:cxn>
                <a:cxn ang="0">
                  <a:pos x="13" y="2"/>
                </a:cxn>
                <a:cxn ang="0">
                  <a:pos x="13" y="6"/>
                </a:cxn>
                <a:cxn ang="0">
                  <a:pos x="14" y="16"/>
                </a:cxn>
                <a:cxn ang="0">
                  <a:pos x="15" y="23"/>
                </a:cxn>
                <a:cxn ang="0">
                  <a:pos x="15" y="25"/>
                </a:cxn>
                <a:cxn ang="0">
                  <a:pos x="15" y="25"/>
                </a:cxn>
                <a:cxn ang="0">
                  <a:pos x="16" y="23"/>
                </a:cxn>
                <a:cxn ang="0">
                  <a:pos x="16" y="16"/>
                </a:cxn>
                <a:cxn ang="0">
                  <a:pos x="17" y="6"/>
                </a:cxn>
                <a:cxn ang="0">
                  <a:pos x="17" y="2"/>
                </a:cxn>
                <a:cxn ang="0">
                  <a:pos x="18" y="1"/>
                </a:cxn>
                <a:cxn ang="0">
                  <a:pos x="18" y="2"/>
                </a:cxn>
                <a:cxn ang="0">
                  <a:pos x="18" y="5"/>
                </a:cxn>
                <a:cxn ang="0">
                  <a:pos x="19" y="18"/>
                </a:cxn>
                <a:cxn ang="0">
                  <a:pos x="20" y="24"/>
                </a:cxn>
                <a:cxn ang="0">
                  <a:pos x="20" y="26"/>
                </a:cxn>
                <a:cxn ang="0">
                  <a:pos x="20" y="25"/>
                </a:cxn>
                <a:cxn ang="0">
                  <a:pos x="21" y="21"/>
                </a:cxn>
                <a:cxn ang="0">
                  <a:pos x="21" y="14"/>
                </a:cxn>
                <a:cxn ang="0">
                  <a:pos x="22" y="4"/>
                </a:cxn>
                <a:cxn ang="0">
                  <a:pos x="22" y="1"/>
                </a:cxn>
                <a:cxn ang="0">
                  <a:pos x="23" y="0"/>
                </a:cxn>
                <a:cxn ang="0">
                  <a:pos x="23" y="2"/>
                </a:cxn>
                <a:cxn ang="0">
                  <a:pos x="23" y="7"/>
                </a:cxn>
                <a:cxn ang="0">
                  <a:pos x="24" y="18"/>
                </a:cxn>
                <a:cxn ang="0">
                  <a:pos x="24" y="23"/>
                </a:cxn>
                <a:cxn ang="0">
                  <a:pos x="25" y="26"/>
                </a:cxn>
                <a:cxn ang="0">
                  <a:pos x="25" y="25"/>
                </a:cxn>
                <a:cxn ang="0">
                  <a:pos x="25" y="23"/>
                </a:cxn>
                <a:cxn ang="0">
                  <a:pos x="26" y="15"/>
                </a:cxn>
                <a:cxn ang="0">
                  <a:pos x="27" y="4"/>
                </a:cxn>
                <a:cxn ang="0">
                  <a:pos x="27" y="1"/>
                </a:cxn>
                <a:cxn ang="0">
                  <a:pos x="28" y="0"/>
                </a:cxn>
              </a:cxnLst>
              <a:rect l="0" t="0" r="r" b="b"/>
              <a:pathLst>
                <a:path w="28" h="26">
                  <a:moveTo>
                    <a:pt x="0" y="23"/>
                  </a:moveTo>
                  <a:lnTo>
                    <a:pt x="0" y="23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1" y="25"/>
                  </a:lnTo>
                  <a:lnTo>
                    <a:pt x="1" y="25"/>
                  </a:lnTo>
                  <a:lnTo>
                    <a:pt x="1" y="25"/>
                  </a:lnTo>
                  <a:lnTo>
                    <a:pt x="1" y="25"/>
                  </a:lnTo>
                  <a:lnTo>
                    <a:pt x="1" y="25"/>
                  </a:lnTo>
                  <a:lnTo>
                    <a:pt x="1" y="25"/>
                  </a:lnTo>
                  <a:lnTo>
                    <a:pt x="1" y="25"/>
                  </a:lnTo>
                  <a:lnTo>
                    <a:pt x="1" y="24"/>
                  </a:lnTo>
                  <a:lnTo>
                    <a:pt x="1" y="24"/>
                  </a:lnTo>
                  <a:lnTo>
                    <a:pt x="1" y="24"/>
                  </a:lnTo>
                  <a:lnTo>
                    <a:pt x="1" y="24"/>
                  </a:lnTo>
                  <a:lnTo>
                    <a:pt x="1" y="24"/>
                  </a:lnTo>
                  <a:lnTo>
                    <a:pt x="1" y="23"/>
                  </a:lnTo>
                  <a:lnTo>
                    <a:pt x="1" y="23"/>
                  </a:lnTo>
                  <a:lnTo>
                    <a:pt x="1" y="23"/>
                  </a:lnTo>
                  <a:lnTo>
                    <a:pt x="1" y="22"/>
                  </a:lnTo>
                  <a:lnTo>
                    <a:pt x="1" y="22"/>
                  </a:lnTo>
                  <a:lnTo>
                    <a:pt x="1" y="21"/>
                  </a:lnTo>
                  <a:lnTo>
                    <a:pt x="1" y="21"/>
                  </a:lnTo>
                  <a:lnTo>
                    <a:pt x="1" y="20"/>
                  </a:lnTo>
                  <a:lnTo>
                    <a:pt x="1" y="19"/>
                  </a:lnTo>
                  <a:lnTo>
                    <a:pt x="1" y="17"/>
                  </a:lnTo>
                  <a:lnTo>
                    <a:pt x="1" y="17"/>
                  </a:lnTo>
                  <a:lnTo>
                    <a:pt x="2" y="16"/>
                  </a:lnTo>
                  <a:lnTo>
                    <a:pt x="2" y="15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1"/>
                  </a:lnTo>
                  <a:lnTo>
                    <a:pt x="2" y="10"/>
                  </a:lnTo>
                  <a:lnTo>
                    <a:pt x="2" y="8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6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4"/>
                  </a:lnTo>
                  <a:lnTo>
                    <a:pt x="2" y="4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4" y="3"/>
                  </a:lnTo>
                  <a:lnTo>
                    <a:pt x="4" y="4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6"/>
                  </a:lnTo>
                  <a:lnTo>
                    <a:pt x="4" y="7"/>
                  </a:lnTo>
                  <a:lnTo>
                    <a:pt x="4" y="7"/>
                  </a:lnTo>
                  <a:lnTo>
                    <a:pt x="4" y="7"/>
                  </a:lnTo>
                  <a:lnTo>
                    <a:pt x="4" y="9"/>
                  </a:lnTo>
                  <a:lnTo>
                    <a:pt x="4" y="11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4"/>
                  </a:lnTo>
                  <a:lnTo>
                    <a:pt x="4" y="16"/>
                  </a:lnTo>
                  <a:lnTo>
                    <a:pt x="4" y="17"/>
                  </a:lnTo>
                  <a:lnTo>
                    <a:pt x="4" y="18"/>
                  </a:lnTo>
                  <a:lnTo>
                    <a:pt x="4" y="19"/>
                  </a:lnTo>
                  <a:lnTo>
                    <a:pt x="5" y="19"/>
                  </a:lnTo>
                  <a:lnTo>
                    <a:pt x="5" y="20"/>
                  </a:lnTo>
                  <a:lnTo>
                    <a:pt x="5" y="21"/>
                  </a:lnTo>
                  <a:lnTo>
                    <a:pt x="5" y="21"/>
                  </a:lnTo>
                  <a:lnTo>
                    <a:pt x="5" y="22"/>
                  </a:lnTo>
                  <a:lnTo>
                    <a:pt x="5" y="22"/>
                  </a:lnTo>
                  <a:lnTo>
                    <a:pt x="5" y="23"/>
                  </a:lnTo>
                  <a:lnTo>
                    <a:pt x="5" y="23"/>
                  </a:lnTo>
                  <a:lnTo>
                    <a:pt x="5" y="23"/>
                  </a:lnTo>
                  <a:lnTo>
                    <a:pt x="5" y="24"/>
                  </a:lnTo>
                  <a:lnTo>
                    <a:pt x="5" y="24"/>
                  </a:lnTo>
                  <a:lnTo>
                    <a:pt x="5" y="24"/>
                  </a:lnTo>
                  <a:lnTo>
                    <a:pt x="5" y="24"/>
                  </a:lnTo>
                  <a:lnTo>
                    <a:pt x="5" y="25"/>
                  </a:lnTo>
                  <a:lnTo>
                    <a:pt x="5" y="25"/>
                  </a:lnTo>
                  <a:lnTo>
                    <a:pt x="5" y="25"/>
                  </a:lnTo>
                  <a:lnTo>
                    <a:pt x="5" y="25"/>
                  </a:lnTo>
                  <a:lnTo>
                    <a:pt x="5" y="25"/>
                  </a:lnTo>
                  <a:lnTo>
                    <a:pt x="5" y="25"/>
                  </a:lnTo>
                  <a:lnTo>
                    <a:pt x="5" y="25"/>
                  </a:lnTo>
                  <a:lnTo>
                    <a:pt x="5" y="25"/>
                  </a:lnTo>
                  <a:lnTo>
                    <a:pt x="6" y="25"/>
                  </a:lnTo>
                  <a:lnTo>
                    <a:pt x="6" y="24"/>
                  </a:lnTo>
                  <a:lnTo>
                    <a:pt x="6" y="24"/>
                  </a:lnTo>
                  <a:lnTo>
                    <a:pt x="6" y="24"/>
                  </a:lnTo>
                  <a:lnTo>
                    <a:pt x="6" y="24"/>
                  </a:lnTo>
                  <a:lnTo>
                    <a:pt x="6" y="23"/>
                  </a:lnTo>
                  <a:lnTo>
                    <a:pt x="6" y="23"/>
                  </a:lnTo>
                  <a:lnTo>
                    <a:pt x="6" y="23"/>
                  </a:lnTo>
                  <a:lnTo>
                    <a:pt x="6" y="22"/>
                  </a:lnTo>
                  <a:lnTo>
                    <a:pt x="6" y="22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0"/>
                  </a:lnTo>
                  <a:lnTo>
                    <a:pt x="6" y="19"/>
                  </a:lnTo>
                  <a:lnTo>
                    <a:pt x="6" y="19"/>
                  </a:lnTo>
                  <a:lnTo>
                    <a:pt x="6" y="18"/>
                  </a:lnTo>
                  <a:lnTo>
                    <a:pt x="7" y="15"/>
                  </a:lnTo>
                  <a:lnTo>
                    <a:pt x="7" y="10"/>
                  </a:lnTo>
                  <a:lnTo>
                    <a:pt x="7" y="9"/>
                  </a:lnTo>
                  <a:lnTo>
                    <a:pt x="7" y="8"/>
                  </a:lnTo>
                  <a:lnTo>
                    <a:pt x="7" y="7"/>
                  </a:lnTo>
                  <a:lnTo>
                    <a:pt x="7" y="7"/>
                  </a:lnTo>
                  <a:lnTo>
                    <a:pt x="7" y="6"/>
                  </a:lnTo>
                  <a:lnTo>
                    <a:pt x="7" y="5"/>
                  </a:lnTo>
                  <a:lnTo>
                    <a:pt x="7" y="5"/>
                  </a:lnTo>
                  <a:lnTo>
                    <a:pt x="7" y="4"/>
                  </a:lnTo>
                  <a:lnTo>
                    <a:pt x="7" y="4"/>
                  </a:lnTo>
                  <a:lnTo>
                    <a:pt x="7" y="3"/>
                  </a:lnTo>
                  <a:lnTo>
                    <a:pt x="7" y="3"/>
                  </a:lnTo>
                  <a:lnTo>
                    <a:pt x="7" y="3"/>
                  </a:lnTo>
                  <a:lnTo>
                    <a:pt x="8" y="3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5"/>
                  </a:lnTo>
                  <a:lnTo>
                    <a:pt x="8" y="5"/>
                  </a:lnTo>
                  <a:lnTo>
                    <a:pt x="8" y="6"/>
                  </a:lnTo>
                  <a:lnTo>
                    <a:pt x="9" y="7"/>
                  </a:lnTo>
                  <a:lnTo>
                    <a:pt x="9" y="9"/>
                  </a:lnTo>
                  <a:lnTo>
                    <a:pt x="9" y="10"/>
                  </a:lnTo>
                  <a:lnTo>
                    <a:pt x="9" y="11"/>
                  </a:lnTo>
                  <a:lnTo>
                    <a:pt x="9" y="12"/>
                  </a:lnTo>
                  <a:lnTo>
                    <a:pt x="9" y="14"/>
                  </a:lnTo>
                  <a:lnTo>
                    <a:pt x="9" y="15"/>
                  </a:lnTo>
                  <a:lnTo>
                    <a:pt x="9" y="15"/>
                  </a:lnTo>
                  <a:lnTo>
                    <a:pt x="9" y="17"/>
                  </a:lnTo>
                  <a:lnTo>
                    <a:pt x="9" y="19"/>
                  </a:lnTo>
                  <a:lnTo>
                    <a:pt x="9" y="19"/>
                  </a:lnTo>
                  <a:lnTo>
                    <a:pt x="10" y="20"/>
                  </a:lnTo>
                  <a:lnTo>
                    <a:pt x="10" y="21"/>
                  </a:lnTo>
                  <a:lnTo>
                    <a:pt x="10" y="22"/>
                  </a:lnTo>
                  <a:lnTo>
                    <a:pt x="10" y="22"/>
                  </a:lnTo>
                  <a:lnTo>
                    <a:pt x="10" y="23"/>
                  </a:lnTo>
                  <a:lnTo>
                    <a:pt x="10" y="23"/>
                  </a:lnTo>
                  <a:lnTo>
                    <a:pt x="10" y="24"/>
                  </a:lnTo>
                  <a:lnTo>
                    <a:pt x="10" y="24"/>
                  </a:lnTo>
                  <a:lnTo>
                    <a:pt x="10" y="24"/>
                  </a:lnTo>
                  <a:lnTo>
                    <a:pt x="10" y="24"/>
                  </a:lnTo>
                  <a:lnTo>
                    <a:pt x="10" y="25"/>
                  </a:lnTo>
                  <a:lnTo>
                    <a:pt x="10" y="25"/>
                  </a:lnTo>
                  <a:lnTo>
                    <a:pt x="10" y="25"/>
                  </a:lnTo>
                  <a:lnTo>
                    <a:pt x="10" y="25"/>
                  </a:lnTo>
                  <a:lnTo>
                    <a:pt x="10" y="25"/>
                  </a:lnTo>
                  <a:lnTo>
                    <a:pt x="10" y="25"/>
                  </a:lnTo>
                  <a:lnTo>
                    <a:pt x="10" y="25"/>
                  </a:lnTo>
                  <a:lnTo>
                    <a:pt x="10" y="25"/>
                  </a:lnTo>
                  <a:lnTo>
                    <a:pt x="10" y="25"/>
                  </a:lnTo>
                  <a:lnTo>
                    <a:pt x="10" y="25"/>
                  </a:lnTo>
                  <a:lnTo>
                    <a:pt x="11" y="25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11" y="23"/>
                  </a:lnTo>
                  <a:lnTo>
                    <a:pt x="11" y="23"/>
                  </a:lnTo>
                  <a:lnTo>
                    <a:pt x="11" y="23"/>
                  </a:lnTo>
                  <a:lnTo>
                    <a:pt x="11" y="22"/>
                  </a:lnTo>
                  <a:lnTo>
                    <a:pt x="11" y="21"/>
                  </a:lnTo>
                  <a:lnTo>
                    <a:pt x="11" y="21"/>
                  </a:lnTo>
                  <a:lnTo>
                    <a:pt x="11" y="20"/>
                  </a:lnTo>
                  <a:lnTo>
                    <a:pt x="11" y="17"/>
                  </a:lnTo>
                  <a:lnTo>
                    <a:pt x="11" y="17"/>
                  </a:lnTo>
                  <a:lnTo>
                    <a:pt x="11" y="16"/>
                  </a:lnTo>
                  <a:lnTo>
                    <a:pt x="11" y="15"/>
                  </a:lnTo>
                  <a:lnTo>
                    <a:pt x="12" y="12"/>
                  </a:lnTo>
                  <a:lnTo>
                    <a:pt x="12" y="11"/>
                  </a:lnTo>
                  <a:lnTo>
                    <a:pt x="12" y="10"/>
                  </a:lnTo>
                  <a:lnTo>
                    <a:pt x="12" y="9"/>
                  </a:lnTo>
                  <a:lnTo>
                    <a:pt x="12" y="8"/>
                  </a:lnTo>
                  <a:lnTo>
                    <a:pt x="12" y="8"/>
                  </a:lnTo>
                  <a:lnTo>
                    <a:pt x="12" y="7"/>
                  </a:lnTo>
                  <a:lnTo>
                    <a:pt x="12" y="6"/>
                  </a:lnTo>
                  <a:lnTo>
                    <a:pt x="12" y="5"/>
                  </a:lnTo>
                  <a:lnTo>
                    <a:pt x="12" y="5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12" y="3"/>
                  </a:lnTo>
                  <a:lnTo>
                    <a:pt x="12" y="3"/>
                  </a:lnTo>
                  <a:lnTo>
                    <a:pt x="12" y="3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3"/>
                  </a:lnTo>
                  <a:lnTo>
                    <a:pt x="13" y="3"/>
                  </a:lnTo>
                  <a:lnTo>
                    <a:pt x="13" y="3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5"/>
                  </a:lnTo>
                  <a:lnTo>
                    <a:pt x="13" y="6"/>
                  </a:lnTo>
                  <a:lnTo>
                    <a:pt x="13" y="7"/>
                  </a:lnTo>
                  <a:lnTo>
                    <a:pt x="14" y="9"/>
                  </a:lnTo>
                  <a:lnTo>
                    <a:pt x="14" y="10"/>
                  </a:lnTo>
                  <a:lnTo>
                    <a:pt x="14" y="11"/>
                  </a:lnTo>
                  <a:lnTo>
                    <a:pt x="14" y="12"/>
                  </a:lnTo>
                  <a:lnTo>
                    <a:pt x="14" y="15"/>
                  </a:lnTo>
                  <a:lnTo>
                    <a:pt x="14" y="15"/>
                  </a:lnTo>
                  <a:lnTo>
                    <a:pt x="14" y="16"/>
                  </a:lnTo>
                  <a:lnTo>
                    <a:pt x="14" y="17"/>
                  </a:lnTo>
                  <a:lnTo>
                    <a:pt x="14" y="20"/>
                  </a:lnTo>
                  <a:lnTo>
                    <a:pt x="14" y="20"/>
                  </a:lnTo>
                  <a:lnTo>
                    <a:pt x="14" y="21"/>
                  </a:lnTo>
                  <a:lnTo>
                    <a:pt x="15" y="21"/>
                  </a:lnTo>
                  <a:lnTo>
                    <a:pt x="15" y="22"/>
                  </a:lnTo>
                  <a:lnTo>
                    <a:pt x="15" y="22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4"/>
                  </a:lnTo>
                  <a:lnTo>
                    <a:pt x="15" y="24"/>
                  </a:lnTo>
                  <a:lnTo>
                    <a:pt x="15" y="24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6" y="25"/>
                  </a:lnTo>
                  <a:lnTo>
                    <a:pt x="16" y="24"/>
                  </a:lnTo>
                  <a:lnTo>
                    <a:pt x="16" y="24"/>
                  </a:lnTo>
                  <a:lnTo>
                    <a:pt x="16" y="24"/>
                  </a:lnTo>
                  <a:lnTo>
                    <a:pt x="16" y="23"/>
                  </a:lnTo>
                  <a:lnTo>
                    <a:pt x="16" y="23"/>
                  </a:lnTo>
                  <a:lnTo>
                    <a:pt x="16" y="22"/>
                  </a:lnTo>
                  <a:lnTo>
                    <a:pt x="16" y="22"/>
                  </a:lnTo>
                  <a:lnTo>
                    <a:pt x="16" y="21"/>
                  </a:lnTo>
                  <a:lnTo>
                    <a:pt x="16" y="20"/>
                  </a:lnTo>
                  <a:lnTo>
                    <a:pt x="16" y="18"/>
                  </a:lnTo>
                  <a:lnTo>
                    <a:pt x="16" y="18"/>
                  </a:lnTo>
                  <a:lnTo>
                    <a:pt x="16" y="17"/>
                  </a:lnTo>
                  <a:lnTo>
                    <a:pt x="16" y="16"/>
                  </a:lnTo>
                  <a:lnTo>
                    <a:pt x="16" y="13"/>
                  </a:lnTo>
                  <a:lnTo>
                    <a:pt x="16" y="13"/>
                  </a:lnTo>
                  <a:lnTo>
                    <a:pt x="16" y="12"/>
                  </a:lnTo>
                  <a:lnTo>
                    <a:pt x="16" y="11"/>
                  </a:lnTo>
                  <a:lnTo>
                    <a:pt x="17" y="8"/>
                  </a:lnTo>
                  <a:lnTo>
                    <a:pt x="17" y="8"/>
                  </a:lnTo>
                  <a:lnTo>
                    <a:pt x="17" y="7"/>
                  </a:lnTo>
                  <a:lnTo>
                    <a:pt x="17" y="6"/>
                  </a:lnTo>
                  <a:lnTo>
                    <a:pt x="17" y="5"/>
                  </a:lnTo>
                  <a:lnTo>
                    <a:pt x="17" y="5"/>
                  </a:lnTo>
                  <a:lnTo>
                    <a:pt x="17" y="4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2"/>
                  </a:lnTo>
                  <a:lnTo>
                    <a:pt x="17" y="2"/>
                  </a:lnTo>
                  <a:lnTo>
                    <a:pt x="17" y="2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18" y="1"/>
                  </a:lnTo>
                  <a:lnTo>
                    <a:pt x="18" y="1"/>
                  </a:lnTo>
                  <a:lnTo>
                    <a:pt x="18" y="1"/>
                  </a:lnTo>
                  <a:lnTo>
                    <a:pt x="18" y="1"/>
                  </a:lnTo>
                  <a:lnTo>
                    <a:pt x="18" y="1"/>
                  </a:lnTo>
                  <a:lnTo>
                    <a:pt x="18" y="1"/>
                  </a:lnTo>
                  <a:lnTo>
                    <a:pt x="18" y="1"/>
                  </a:lnTo>
                  <a:lnTo>
                    <a:pt x="18" y="1"/>
                  </a:lnTo>
                  <a:lnTo>
                    <a:pt x="18" y="2"/>
                  </a:lnTo>
                  <a:lnTo>
                    <a:pt x="18" y="2"/>
                  </a:lnTo>
                  <a:lnTo>
                    <a:pt x="18" y="2"/>
                  </a:lnTo>
                  <a:lnTo>
                    <a:pt x="18" y="3"/>
                  </a:lnTo>
                  <a:lnTo>
                    <a:pt x="18" y="3"/>
                  </a:lnTo>
                  <a:lnTo>
                    <a:pt x="18" y="3"/>
                  </a:lnTo>
                  <a:lnTo>
                    <a:pt x="18" y="4"/>
                  </a:lnTo>
                  <a:lnTo>
                    <a:pt x="18" y="5"/>
                  </a:lnTo>
                  <a:lnTo>
                    <a:pt x="18" y="5"/>
                  </a:lnTo>
                  <a:lnTo>
                    <a:pt x="18" y="6"/>
                  </a:lnTo>
                  <a:lnTo>
                    <a:pt x="18" y="7"/>
                  </a:lnTo>
                  <a:lnTo>
                    <a:pt x="18" y="7"/>
                  </a:lnTo>
                  <a:lnTo>
                    <a:pt x="19" y="9"/>
                  </a:lnTo>
                  <a:lnTo>
                    <a:pt x="19" y="11"/>
                  </a:lnTo>
                  <a:lnTo>
                    <a:pt x="19" y="17"/>
                  </a:lnTo>
                  <a:lnTo>
                    <a:pt x="19" y="18"/>
                  </a:lnTo>
                  <a:lnTo>
                    <a:pt x="19" y="18"/>
                  </a:lnTo>
                  <a:lnTo>
                    <a:pt x="19" y="20"/>
                  </a:lnTo>
                  <a:lnTo>
                    <a:pt x="19" y="20"/>
                  </a:lnTo>
                  <a:lnTo>
                    <a:pt x="19" y="21"/>
                  </a:lnTo>
                  <a:lnTo>
                    <a:pt x="19" y="22"/>
                  </a:lnTo>
                  <a:lnTo>
                    <a:pt x="20" y="22"/>
                  </a:lnTo>
                  <a:lnTo>
                    <a:pt x="20" y="23"/>
                  </a:lnTo>
                  <a:lnTo>
                    <a:pt x="20" y="23"/>
                  </a:lnTo>
                  <a:lnTo>
                    <a:pt x="20" y="24"/>
                  </a:lnTo>
                  <a:lnTo>
                    <a:pt x="20" y="24"/>
                  </a:lnTo>
                  <a:lnTo>
                    <a:pt x="20" y="24"/>
                  </a:lnTo>
                  <a:lnTo>
                    <a:pt x="20" y="25"/>
                  </a:lnTo>
                  <a:lnTo>
                    <a:pt x="20" y="25"/>
                  </a:lnTo>
                  <a:lnTo>
                    <a:pt x="20" y="25"/>
                  </a:lnTo>
                  <a:lnTo>
                    <a:pt x="20" y="25"/>
                  </a:lnTo>
                  <a:lnTo>
                    <a:pt x="20" y="25"/>
                  </a:lnTo>
                  <a:lnTo>
                    <a:pt x="20" y="26"/>
                  </a:lnTo>
                  <a:lnTo>
                    <a:pt x="20" y="26"/>
                  </a:lnTo>
                  <a:lnTo>
                    <a:pt x="20" y="26"/>
                  </a:lnTo>
                  <a:lnTo>
                    <a:pt x="20" y="26"/>
                  </a:lnTo>
                  <a:lnTo>
                    <a:pt x="20" y="25"/>
                  </a:lnTo>
                  <a:lnTo>
                    <a:pt x="20" y="25"/>
                  </a:lnTo>
                  <a:lnTo>
                    <a:pt x="20" y="25"/>
                  </a:lnTo>
                  <a:lnTo>
                    <a:pt x="20" y="25"/>
                  </a:lnTo>
                  <a:lnTo>
                    <a:pt x="20" y="25"/>
                  </a:lnTo>
                  <a:lnTo>
                    <a:pt x="20" y="25"/>
                  </a:lnTo>
                  <a:lnTo>
                    <a:pt x="20" y="24"/>
                  </a:lnTo>
                  <a:lnTo>
                    <a:pt x="20" y="24"/>
                  </a:lnTo>
                  <a:lnTo>
                    <a:pt x="20" y="24"/>
                  </a:lnTo>
                  <a:lnTo>
                    <a:pt x="20" y="23"/>
                  </a:lnTo>
                  <a:lnTo>
                    <a:pt x="20" y="23"/>
                  </a:lnTo>
                  <a:lnTo>
                    <a:pt x="21" y="22"/>
                  </a:lnTo>
                  <a:lnTo>
                    <a:pt x="21" y="21"/>
                  </a:lnTo>
                  <a:lnTo>
                    <a:pt x="21" y="21"/>
                  </a:lnTo>
                  <a:lnTo>
                    <a:pt x="21" y="20"/>
                  </a:lnTo>
                  <a:lnTo>
                    <a:pt x="21" y="19"/>
                  </a:lnTo>
                  <a:lnTo>
                    <a:pt x="21" y="19"/>
                  </a:lnTo>
                  <a:lnTo>
                    <a:pt x="21" y="18"/>
                  </a:lnTo>
                  <a:lnTo>
                    <a:pt x="21" y="15"/>
                  </a:lnTo>
                  <a:lnTo>
                    <a:pt x="21" y="14"/>
                  </a:lnTo>
                  <a:lnTo>
                    <a:pt x="21" y="14"/>
                  </a:lnTo>
                  <a:lnTo>
                    <a:pt x="21" y="12"/>
                  </a:lnTo>
                  <a:lnTo>
                    <a:pt x="21" y="10"/>
                  </a:lnTo>
                  <a:lnTo>
                    <a:pt x="21" y="9"/>
                  </a:lnTo>
                  <a:lnTo>
                    <a:pt x="22" y="8"/>
                  </a:lnTo>
                  <a:lnTo>
                    <a:pt x="22" y="7"/>
                  </a:lnTo>
                  <a:lnTo>
                    <a:pt x="22" y="5"/>
                  </a:lnTo>
                  <a:lnTo>
                    <a:pt x="22" y="5"/>
                  </a:lnTo>
                  <a:lnTo>
                    <a:pt x="22" y="4"/>
                  </a:lnTo>
                  <a:lnTo>
                    <a:pt x="22" y="4"/>
                  </a:lnTo>
                  <a:lnTo>
                    <a:pt x="22" y="3"/>
                  </a:lnTo>
                  <a:lnTo>
                    <a:pt x="22" y="3"/>
                  </a:lnTo>
                  <a:lnTo>
                    <a:pt x="22" y="3"/>
                  </a:lnTo>
                  <a:lnTo>
                    <a:pt x="22" y="2"/>
                  </a:lnTo>
                  <a:lnTo>
                    <a:pt x="22" y="2"/>
                  </a:lnTo>
                  <a:lnTo>
                    <a:pt x="22" y="2"/>
                  </a:lnTo>
                  <a:lnTo>
                    <a:pt x="22" y="1"/>
                  </a:lnTo>
                  <a:lnTo>
                    <a:pt x="22" y="1"/>
                  </a:lnTo>
                  <a:lnTo>
                    <a:pt x="22" y="1"/>
                  </a:lnTo>
                  <a:lnTo>
                    <a:pt x="22" y="1"/>
                  </a:lnTo>
                  <a:lnTo>
                    <a:pt x="22" y="1"/>
                  </a:lnTo>
                  <a:lnTo>
                    <a:pt x="22" y="1"/>
                  </a:lnTo>
                  <a:lnTo>
                    <a:pt x="22" y="0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3" y="1"/>
                  </a:lnTo>
                  <a:lnTo>
                    <a:pt x="23" y="1"/>
                  </a:lnTo>
                  <a:lnTo>
                    <a:pt x="23" y="1"/>
                  </a:lnTo>
                  <a:lnTo>
                    <a:pt x="23" y="1"/>
                  </a:lnTo>
                  <a:lnTo>
                    <a:pt x="23" y="1"/>
                  </a:lnTo>
                  <a:lnTo>
                    <a:pt x="23" y="1"/>
                  </a:lnTo>
                  <a:lnTo>
                    <a:pt x="23" y="2"/>
                  </a:lnTo>
                  <a:lnTo>
                    <a:pt x="23" y="2"/>
                  </a:lnTo>
                  <a:lnTo>
                    <a:pt x="23" y="2"/>
                  </a:lnTo>
                  <a:lnTo>
                    <a:pt x="23" y="3"/>
                  </a:lnTo>
                  <a:lnTo>
                    <a:pt x="23" y="3"/>
                  </a:lnTo>
                  <a:lnTo>
                    <a:pt x="23" y="3"/>
                  </a:lnTo>
                  <a:lnTo>
                    <a:pt x="23" y="4"/>
                  </a:lnTo>
                  <a:lnTo>
                    <a:pt x="23" y="5"/>
                  </a:lnTo>
                  <a:lnTo>
                    <a:pt x="23" y="6"/>
                  </a:lnTo>
                  <a:lnTo>
                    <a:pt x="23" y="7"/>
                  </a:lnTo>
                  <a:lnTo>
                    <a:pt x="24" y="9"/>
                  </a:lnTo>
                  <a:lnTo>
                    <a:pt x="24" y="10"/>
                  </a:lnTo>
                  <a:lnTo>
                    <a:pt x="24" y="11"/>
                  </a:lnTo>
                  <a:lnTo>
                    <a:pt x="24" y="12"/>
                  </a:lnTo>
                  <a:lnTo>
                    <a:pt x="24" y="15"/>
                  </a:lnTo>
                  <a:lnTo>
                    <a:pt x="24" y="16"/>
                  </a:lnTo>
                  <a:lnTo>
                    <a:pt x="24" y="16"/>
                  </a:lnTo>
                  <a:lnTo>
                    <a:pt x="24" y="18"/>
                  </a:lnTo>
                  <a:lnTo>
                    <a:pt x="24" y="18"/>
                  </a:lnTo>
                  <a:lnTo>
                    <a:pt x="24" y="19"/>
                  </a:lnTo>
                  <a:lnTo>
                    <a:pt x="24" y="20"/>
                  </a:lnTo>
                  <a:lnTo>
                    <a:pt x="24" y="21"/>
                  </a:lnTo>
                  <a:lnTo>
                    <a:pt x="24" y="22"/>
                  </a:lnTo>
                  <a:lnTo>
                    <a:pt x="24" y="22"/>
                  </a:lnTo>
                  <a:lnTo>
                    <a:pt x="24" y="22"/>
                  </a:lnTo>
                  <a:lnTo>
                    <a:pt x="24" y="23"/>
                  </a:lnTo>
                  <a:lnTo>
                    <a:pt x="24" y="23"/>
                  </a:lnTo>
                  <a:lnTo>
                    <a:pt x="24" y="24"/>
                  </a:lnTo>
                  <a:lnTo>
                    <a:pt x="24" y="24"/>
                  </a:lnTo>
                  <a:lnTo>
                    <a:pt x="24" y="25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25" y="26"/>
                  </a:lnTo>
                  <a:lnTo>
                    <a:pt x="25" y="26"/>
                  </a:lnTo>
                  <a:lnTo>
                    <a:pt x="25" y="26"/>
                  </a:lnTo>
                  <a:lnTo>
                    <a:pt x="25" y="26"/>
                  </a:lnTo>
                  <a:lnTo>
                    <a:pt x="25" y="26"/>
                  </a:lnTo>
                  <a:lnTo>
                    <a:pt x="25" y="26"/>
                  </a:lnTo>
                  <a:lnTo>
                    <a:pt x="25" y="26"/>
                  </a:lnTo>
                  <a:lnTo>
                    <a:pt x="25" y="26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25" y="24"/>
                  </a:lnTo>
                  <a:lnTo>
                    <a:pt x="25" y="24"/>
                  </a:lnTo>
                  <a:lnTo>
                    <a:pt x="25" y="24"/>
                  </a:lnTo>
                  <a:lnTo>
                    <a:pt x="25" y="23"/>
                  </a:lnTo>
                  <a:lnTo>
                    <a:pt x="25" y="23"/>
                  </a:lnTo>
                  <a:lnTo>
                    <a:pt x="25" y="22"/>
                  </a:lnTo>
                  <a:lnTo>
                    <a:pt x="26" y="21"/>
                  </a:lnTo>
                  <a:lnTo>
                    <a:pt x="26" y="21"/>
                  </a:lnTo>
                  <a:lnTo>
                    <a:pt x="26" y="20"/>
                  </a:lnTo>
                  <a:lnTo>
                    <a:pt x="26" y="19"/>
                  </a:lnTo>
                  <a:lnTo>
                    <a:pt x="26" y="16"/>
                  </a:lnTo>
                  <a:lnTo>
                    <a:pt x="26" y="15"/>
                  </a:lnTo>
                  <a:lnTo>
                    <a:pt x="26" y="15"/>
                  </a:lnTo>
                  <a:lnTo>
                    <a:pt x="26" y="13"/>
                  </a:lnTo>
                  <a:lnTo>
                    <a:pt x="26" y="10"/>
                  </a:lnTo>
                  <a:lnTo>
                    <a:pt x="26" y="10"/>
                  </a:lnTo>
                  <a:lnTo>
                    <a:pt x="26" y="9"/>
                  </a:lnTo>
                  <a:lnTo>
                    <a:pt x="26" y="8"/>
                  </a:lnTo>
                  <a:lnTo>
                    <a:pt x="27" y="5"/>
                  </a:lnTo>
                  <a:lnTo>
                    <a:pt x="27" y="5"/>
                  </a:lnTo>
                  <a:lnTo>
                    <a:pt x="27" y="4"/>
                  </a:lnTo>
                  <a:lnTo>
                    <a:pt x="27" y="4"/>
                  </a:lnTo>
                  <a:lnTo>
                    <a:pt x="27" y="3"/>
                  </a:lnTo>
                  <a:lnTo>
                    <a:pt x="27" y="3"/>
                  </a:lnTo>
                  <a:lnTo>
                    <a:pt x="27" y="2"/>
                  </a:lnTo>
                  <a:lnTo>
                    <a:pt x="27" y="2"/>
                  </a:lnTo>
                  <a:lnTo>
                    <a:pt x="27" y="2"/>
                  </a:lnTo>
                  <a:lnTo>
                    <a:pt x="27" y="1"/>
                  </a:lnTo>
                  <a:lnTo>
                    <a:pt x="27" y="1"/>
                  </a:lnTo>
                  <a:lnTo>
                    <a:pt x="27" y="1"/>
                  </a:lnTo>
                  <a:lnTo>
                    <a:pt x="27" y="1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28" y="1"/>
                  </a:lnTo>
                  <a:lnTo>
                    <a:pt x="28" y="1"/>
                  </a:lnTo>
                  <a:lnTo>
                    <a:pt x="28" y="1"/>
                  </a:lnTo>
                </a:path>
              </a:pathLst>
            </a:custGeom>
            <a:noFill/>
            <a:ln w="3175" cap="sq">
              <a:solidFill>
                <a:srgbClr val="0000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47" name="Freeform 61"/>
            <p:cNvSpPr>
              <a:spLocks/>
            </p:cNvSpPr>
            <p:nvPr/>
          </p:nvSpPr>
          <p:spPr bwMode="auto">
            <a:xfrm>
              <a:off x="4755951" y="4092947"/>
              <a:ext cx="42863" cy="44450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1" y="18"/>
                </a:cxn>
                <a:cxn ang="0">
                  <a:pos x="1" y="23"/>
                </a:cxn>
                <a:cxn ang="0">
                  <a:pos x="1" y="26"/>
                </a:cxn>
                <a:cxn ang="0">
                  <a:pos x="2" y="27"/>
                </a:cxn>
                <a:cxn ang="0">
                  <a:pos x="2" y="25"/>
                </a:cxn>
                <a:cxn ang="0">
                  <a:pos x="3" y="19"/>
                </a:cxn>
                <a:cxn ang="0">
                  <a:pos x="3" y="9"/>
                </a:cxn>
                <a:cxn ang="0">
                  <a:pos x="4" y="3"/>
                </a:cxn>
                <a:cxn ang="0">
                  <a:pos x="4" y="1"/>
                </a:cxn>
                <a:cxn ang="0">
                  <a:pos x="4" y="2"/>
                </a:cxn>
                <a:cxn ang="0">
                  <a:pos x="5" y="5"/>
                </a:cxn>
                <a:cxn ang="0">
                  <a:pos x="5" y="14"/>
                </a:cxn>
                <a:cxn ang="0">
                  <a:pos x="6" y="21"/>
                </a:cxn>
                <a:cxn ang="0">
                  <a:pos x="6" y="26"/>
                </a:cxn>
                <a:cxn ang="0">
                  <a:pos x="7" y="27"/>
                </a:cxn>
                <a:cxn ang="0">
                  <a:pos x="7" y="26"/>
                </a:cxn>
                <a:cxn ang="0">
                  <a:pos x="7" y="22"/>
                </a:cxn>
                <a:cxn ang="0">
                  <a:pos x="8" y="14"/>
                </a:cxn>
                <a:cxn ang="0">
                  <a:pos x="8" y="5"/>
                </a:cxn>
                <a:cxn ang="0">
                  <a:pos x="9" y="2"/>
                </a:cxn>
                <a:cxn ang="0">
                  <a:pos x="9" y="1"/>
                </a:cxn>
                <a:cxn ang="0">
                  <a:pos x="9" y="2"/>
                </a:cxn>
                <a:cxn ang="0">
                  <a:pos x="10" y="6"/>
                </a:cxn>
                <a:cxn ang="0">
                  <a:pos x="10" y="16"/>
                </a:cxn>
                <a:cxn ang="0">
                  <a:pos x="11" y="24"/>
                </a:cxn>
                <a:cxn ang="0">
                  <a:pos x="11" y="27"/>
                </a:cxn>
                <a:cxn ang="0">
                  <a:pos x="12" y="27"/>
                </a:cxn>
                <a:cxn ang="0">
                  <a:pos x="12" y="24"/>
                </a:cxn>
                <a:cxn ang="0">
                  <a:pos x="13" y="13"/>
                </a:cxn>
                <a:cxn ang="0">
                  <a:pos x="13" y="6"/>
                </a:cxn>
                <a:cxn ang="0">
                  <a:pos x="14" y="2"/>
                </a:cxn>
                <a:cxn ang="0">
                  <a:pos x="14" y="1"/>
                </a:cxn>
                <a:cxn ang="0">
                  <a:pos x="14" y="2"/>
                </a:cxn>
                <a:cxn ang="0">
                  <a:pos x="15" y="9"/>
                </a:cxn>
                <a:cxn ang="0">
                  <a:pos x="16" y="20"/>
                </a:cxn>
                <a:cxn ang="0">
                  <a:pos x="16" y="25"/>
                </a:cxn>
                <a:cxn ang="0">
                  <a:pos x="16" y="27"/>
                </a:cxn>
                <a:cxn ang="0">
                  <a:pos x="17" y="27"/>
                </a:cxn>
                <a:cxn ang="0">
                  <a:pos x="17" y="25"/>
                </a:cxn>
                <a:cxn ang="0">
                  <a:pos x="17" y="16"/>
                </a:cxn>
                <a:cxn ang="0">
                  <a:pos x="18" y="6"/>
                </a:cxn>
                <a:cxn ang="0">
                  <a:pos x="19" y="2"/>
                </a:cxn>
                <a:cxn ang="0">
                  <a:pos x="19" y="0"/>
                </a:cxn>
                <a:cxn ang="0">
                  <a:pos x="19" y="2"/>
                </a:cxn>
                <a:cxn ang="0">
                  <a:pos x="19" y="7"/>
                </a:cxn>
                <a:cxn ang="0">
                  <a:pos x="20" y="19"/>
                </a:cxn>
                <a:cxn ang="0">
                  <a:pos x="21" y="25"/>
                </a:cxn>
                <a:cxn ang="0">
                  <a:pos x="21" y="27"/>
                </a:cxn>
                <a:cxn ang="0">
                  <a:pos x="21" y="27"/>
                </a:cxn>
                <a:cxn ang="0">
                  <a:pos x="22" y="25"/>
                </a:cxn>
                <a:cxn ang="0">
                  <a:pos x="22" y="16"/>
                </a:cxn>
                <a:cxn ang="0">
                  <a:pos x="23" y="7"/>
                </a:cxn>
                <a:cxn ang="0">
                  <a:pos x="23" y="2"/>
                </a:cxn>
                <a:cxn ang="0">
                  <a:pos x="23" y="0"/>
                </a:cxn>
                <a:cxn ang="0">
                  <a:pos x="24" y="1"/>
                </a:cxn>
                <a:cxn ang="0">
                  <a:pos x="24" y="4"/>
                </a:cxn>
                <a:cxn ang="0">
                  <a:pos x="25" y="17"/>
                </a:cxn>
                <a:cxn ang="0">
                  <a:pos x="26" y="24"/>
                </a:cxn>
                <a:cxn ang="0">
                  <a:pos x="26" y="27"/>
                </a:cxn>
                <a:cxn ang="0">
                  <a:pos x="26" y="28"/>
                </a:cxn>
                <a:cxn ang="0">
                  <a:pos x="27" y="26"/>
                </a:cxn>
              </a:cxnLst>
              <a:rect l="0" t="0" r="r" b="b"/>
              <a:pathLst>
                <a:path w="27" h="28">
                  <a:moveTo>
                    <a:pt x="0" y="2"/>
                  </a:moveTo>
                  <a:lnTo>
                    <a:pt x="0" y="2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5"/>
                  </a:lnTo>
                  <a:lnTo>
                    <a:pt x="0" y="6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8"/>
                  </a:lnTo>
                  <a:lnTo>
                    <a:pt x="0" y="11"/>
                  </a:lnTo>
                  <a:lnTo>
                    <a:pt x="1" y="17"/>
                  </a:lnTo>
                  <a:lnTo>
                    <a:pt x="1" y="18"/>
                  </a:lnTo>
                  <a:lnTo>
                    <a:pt x="1" y="18"/>
                  </a:lnTo>
                  <a:lnTo>
                    <a:pt x="1" y="19"/>
                  </a:lnTo>
                  <a:lnTo>
                    <a:pt x="1" y="20"/>
                  </a:lnTo>
                  <a:lnTo>
                    <a:pt x="1" y="21"/>
                  </a:lnTo>
                  <a:lnTo>
                    <a:pt x="1" y="22"/>
                  </a:lnTo>
                  <a:lnTo>
                    <a:pt x="1" y="22"/>
                  </a:lnTo>
                  <a:lnTo>
                    <a:pt x="1" y="23"/>
                  </a:lnTo>
                  <a:lnTo>
                    <a:pt x="1" y="23"/>
                  </a:lnTo>
                  <a:lnTo>
                    <a:pt x="1" y="24"/>
                  </a:lnTo>
                  <a:lnTo>
                    <a:pt x="1" y="24"/>
                  </a:lnTo>
                  <a:lnTo>
                    <a:pt x="1" y="24"/>
                  </a:lnTo>
                  <a:lnTo>
                    <a:pt x="1" y="25"/>
                  </a:lnTo>
                  <a:lnTo>
                    <a:pt x="1" y="25"/>
                  </a:lnTo>
                  <a:lnTo>
                    <a:pt x="1" y="26"/>
                  </a:lnTo>
                  <a:lnTo>
                    <a:pt x="1" y="26"/>
                  </a:lnTo>
                  <a:lnTo>
                    <a:pt x="1" y="26"/>
                  </a:lnTo>
                  <a:lnTo>
                    <a:pt x="2" y="26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6"/>
                  </a:lnTo>
                  <a:lnTo>
                    <a:pt x="2" y="26"/>
                  </a:lnTo>
                  <a:lnTo>
                    <a:pt x="2" y="26"/>
                  </a:lnTo>
                  <a:lnTo>
                    <a:pt x="2" y="25"/>
                  </a:lnTo>
                  <a:lnTo>
                    <a:pt x="2" y="25"/>
                  </a:lnTo>
                  <a:lnTo>
                    <a:pt x="2" y="25"/>
                  </a:lnTo>
                  <a:lnTo>
                    <a:pt x="2" y="24"/>
                  </a:lnTo>
                  <a:lnTo>
                    <a:pt x="2" y="23"/>
                  </a:lnTo>
                  <a:lnTo>
                    <a:pt x="2" y="23"/>
                  </a:lnTo>
                  <a:lnTo>
                    <a:pt x="2" y="23"/>
                  </a:lnTo>
                  <a:lnTo>
                    <a:pt x="3" y="21"/>
                  </a:lnTo>
                  <a:lnTo>
                    <a:pt x="3" y="19"/>
                  </a:lnTo>
                  <a:lnTo>
                    <a:pt x="3" y="19"/>
                  </a:lnTo>
                  <a:lnTo>
                    <a:pt x="3" y="18"/>
                  </a:lnTo>
                  <a:lnTo>
                    <a:pt x="3" y="16"/>
                  </a:lnTo>
                  <a:lnTo>
                    <a:pt x="3" y="14"/>
                  </a:lnTo>
                  <a:lnTo>
                    <a:pt x="3" y="13"/>
                  </a:lnTo>
                  <a:lnTo>
                    <a:pt x="3" y="12"/>
                  </a:lnTo>
                  <a:lnTo>
                    <a:pt x="3" y="11"/>
                  </a:lnTo>
                  <a:lnTo>
                    <a:pt x="3" y="9"/>
                  </a:lnTo>
                  <a:lnTo>
                    <a:pt x="3" y="8"/>
                  </a:lnTo>
                  <a:lnTo>
                    <a:pt x="4" y="7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5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4"/>
                  </a:lnTo>
                  <a:lnTo>
                    <a:pt x="5" y="4"/>
                  </a:lnTo>
                  <a:lnTo>
                    <a:pt x="5" y="4"/>
                  </a:lnTo>
                  <a:lnTo>
                    <a:pt x="5" y="5"/>
                  </a:lnTo>
                  <a:lnTo>
                    <a:pt x="5" y="6"/>
                  </a:lnTo>
                  <a:lnTo>
                    <a:pt x="5" y="7"/>
                  </a:lnTo>
                  <a:lnTo>
                    <a:pt x="5" y="7"/>
                  </a:lnTo>
                  <a:lnTo>
                    <a:pt x="5" y="9"/>
                  </a:lnTo>
                  <a:lnTo>
                    <a:pt x="5" y="9"/>
                  </a:lnTo>
                  <a:lnTo>
                    <a:pt x="5" y="10"/>
                  </a:lnTo>
                  <a:lnTo>
                    <a:pt x="5" y="12"/>
                  </a:lnTo>
                  <a:lnTo>
                    <a:pt x="5" y="14"/>
                  </a:lnTo>
                  <a:lnTo>
                    <a:pt x="5" y="15"/>
                  </a:lnTo>
                  <a:lnTo>
                    <a:pt x="6" y="16"/>
                  </a:lnTo>
                  <a:lnTo>
                    <a:pt x="6" y="17"/>
                  </a:lnTo>
                  <a:lnTo>
                    <a:pt x="6" y="18"/>
                  </a:lnTo>
                  <a:lnTo>
                    <a:pt x="6" y="19"/>
                  </a:lnTo>
                  <a:lnTo>
                    <a:pt x="6" y="20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3"/>
                  </a:lnTo>
                  <a:lnTo>
                    <a:pt x="6" y="23"/>
                  </a:lnTo>
                  <a:lnTo>
                    <a:pt x="6" y="23"/>
                  </a:lnTo>
                  <a:lnTo>
                    <a:pt x="6" y="24"/>
                  </a:lnTo>
                  <a:lnTo>
                    <a:pt x="6" y="25"/>
                  </a:lnTo>
                  <a:lnTo>
                    <a:pt x="6" y="25"/>
                  </a:lnTo>
                  <a:lnTo>
                    <a:pt x="6" y="26"/>
                  </a:lnTo>
                  <a:lnTo>
                    <a:pt x="6" y="26"/>
                  </a:lnTo>
                  <a:lnTo>
                    <a:pt x="6" y="26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7" y="27"/>
                  </a:lnTo>
                  <a:lnTo>
                    <a:pt x="7" y="27"/>
                  </a:lnTo>
                  <a:lnTo>
                    <a:pt x="7" y="27"/>
                  </a:lnTo>
                  <a:lnTo>
                    <a:pt x="7" y="27"/>
                  </a:lnTo>
                  <a:lnTo>
                    <a:pt x="7" y="27"/>
                  </a:lnTo>
                  <a:lnTo>
                    <a:pt x="7" y="27"/>
                  </a:lnTo>
                  <a:lnTo>
                    <a:pt x="7" y="27"/>
                  </a:lnTo>
                  <a:lnTo>
                    <a:pt x="7" y="27"/>
                  </a:lnTo>
                  <a:lnTo>
                    <a:pt x="7" y="27"/>
                  </a:lnTo>
                  <a:lnTo>
                    <a:pt x="7" y="27"/>
                  </a:lnTo>
                  <a:lnTo>
                    <a:pt x="7" y="27"/>
                  </a:lnTo>
                  <a:lnTo>
                    <a:pt x="7" y="26"/>
                  </a:lnTo>
                  <a:lnTo>
                    <a:pt x="7" y="26"/>
                  </a:lnTo>
                  <a:lnTo>
                    <a:pt x="7" y="26"/>
                  </a:lnTo>
                  <a:lnTo>
                    <a:pt x="7" y="25"/>
                  </a:lnTo>
                  <a:lnTo>
                    <a:pt x="7" y="25"/>
                  </a:lnTo>
                  <a:lnTo>
                    <a:pt x="7" y="25"/>
                  </a:lnTo>
                  <a:lnTo>
                    <a:pt x="7" y="24"/>
                  </a:lnTo>
                  <a:lnTo>
                    <a:pt x="7" y="24"/>
                  </a:lnTo>
                  <a:lnTo>
                    <a:pt x="7" y="23"/>
                  </a:lnTo>
                  <a:lnTo>
                    <a:pt x="7" y="22"/>
                  </a:lnTo>
                  <a:lnTo>
                    <a:pt x="7" y="22"/>
                  </a:lnTo>
                  <a:lnTo>
                    <a:pt x="8" y="20"/>
                  </a:lnTo>
                  <a:lnTo>
                    <a:pt x="8" y="20"/>
                  </a:lnTo>
                  <a:lnTo>
                    <a:pt x="8" y="19"/>
                  </a:lnTo>
                  <a:lnTo>
                    <a:pt x="8" y="18"/>
                  </a:lnTo>
                  <a:lnTo>
                    <a:pt x="8" y="15"/>
                  </a:lnTo>
                  <a:lnTo>
                    <a:pt x="8" y="15"/>
                  </a:lnTo>
                  <a:lnTo>
                    <a:pt x="8" y="14"/>
                  </a:lnTo>
                  <a:lnTo>
                    <a:pt x="8" y="12"/>
                  </a:lnTo>
                  <a:lnTo>
                    <a:pt x="8" y="10"/>
                  </a:lnTo>
                  <a:lnTo>
                    <a:pt x="8" y="9"/>
                  </a:lnTo>
                  <a:lnTo>
                    <a:pt x="8" y="8"/>
                  </a:lnTo>
                  <a:lnTo>
                    <a:pt x="8" y="7"/>
                  </a:lnTo>
                  <a:lnTo>
                    <a:pt x="8" y="7"/>
                  </a:lnTo>
                  <a:lnTo>
                    <a:pt x="8" y="6"/>
                  </a:lnTo>
                  <a:lnTo>
                    <a:pt x="8" y="5"/>
                  </a:lnTo>
                  <a:lnTo>
                    <a:pt x="8" y="4"/>
                  </a:lnTo>
                  <a:lnTo>
                    <a:pt x="8" y="4"/>
                  </a:lnTo>
                  <a:lnTo>
                    <a:pt x="9" y="4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3"/>
                  </a:lnTo>
                  <a:lnTo>
                    <a:pt x="9" y="3"/>
                  </a:lnTo>
                  <a:lnTo>
                    <a:pt x="10" y="3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5"/>
                  </a:lnTo>
                  <a:lnTo>
                    <a:pt x="10" y="6"/>
                  </a:lnTo>
                  <a:lnTo>
                    <a:pt x="10" y="7"/>
                  </a:lnTo>
                  <a:lnTo>
                    <a:pt x="10" y="8"/>
                  </a:lnTo>
                  <a:lnTo>
                    <a:pt x="10" y="10"/>
                  </a:lnTo>
                  <a:lnTo>
                    <a:pt x="10" y="11"/>
                  </a:lnTo>
                  <a:lnTo>
                    <a:pt x="10" y="12"/>
                  </a:lnTo>
                  <a:lnTo>
                    <a:pt x="10" y="13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1" y="17"/>
                  </a:lnTo>
                  <a:lnTo>
                    <a:pt x="11" y="18"/>
                  </a:lnTo>
                  <a:lnTo>
                    <a:pt x="11" y="21"/>
                  </a:lnTo>
                  <a:lnTo>
                    <a:pt x="11" y="22"/>
                  </a:lnTo>
                  <a:lnTo>
                    <a:pt x="11" y="22"/>
                  </a:lnTo>
                  <a:lnTo>
                    <a:pt x="11" y="23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6"/>
                  </a:lnTo>
                  <a:lnTo>
                    <a:pt x="11" y="26"/>
                  </a:lnTo>
                  <a:lnTo>
                    <a:pt x="11" y="26"/>
                  </a:lnTo>
                  <a:lnTo>
                    <a:pt x="11" y="27"/>
                  </a:lnTo>
                  <a:lnTo>
                    <a:pt x="11" y="27"/>
                  </a:lnTo>
                  <a:lnTo>
                    <a:pt x="11" y="27"/>
                  </a:lnTo>
                  <a:lnTo>
                    <a:pt x="11" y="27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12" y="26"/>
                  </a:lnTo>
                  <a:lnTo>
                    <a:pt x="12" y="26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12" y="23"/>
                  </a:lnTo>
                  <a:lnTo>
                    <a:pt x="12" y="22"/>
                  </a:lnTo>
                  <a:lnTo>
                    <a:pt x="12" y="19"/>
                  </a:lnTo>
                  <a:lnTo>
                    <a:pt x="12" y="19"/>
                  </a:lnTo>
                  <a:lnTo>
                    <a:pt x="12" y="18"/>
                  </a:lnTo>
                  <a:lnTo>
                    <a:pt x="13" y="16"/>
                  </a:lnTo>
                  <a:lnTo>
                    <a:pt x="13" y="13"/>
                  </a:lnTo>
                  <a:lnTo>
                    <a:pt x="13" y="13"/>
                  </a:lnTo>
                  <a:lnTo>
                    <a:pt x="13" y="12"/>
                  </a:lnTo>
                  <a:lnTo>
                    <a:pt x="13" y="11"/>
                  </a:lnTo>
                  <a:lnTo>
                    <a:pt x="13" y="10"/>
                  </a:lnTo>
                  <a:lnTo>
                    <a:pt x="13" y="9"/>
                  </a:lnTo>
                  <a:lnTo>
                    <a:pt x="13" y="8"/>
                  </a:lnTo>
                  <a:lnTo>
                    <a:pt x="13" y="7"/>
                  </a:lnTo>
                  <a:lnTo>
                    <a:pt x="13" y="6"/>
                  </a:lnTo>
                  <a:lnTo>
                    <a:pt x="13" y="5"/>
                  </a:lnTo>
                  <a:lnTo>
                    <a:pt x="13" y="5"/>
                  </a:lnTo>
                  <a:lnTo>
                    <a:pt x="13" y="4"/>
                  </a:lnTo>
                  <a:lnTo>
                    <a:pt x="13" y="3"/>
                  </a:lnTo>
                  <a:lnTo>
                    <a:pt x="14" y="3"/>
                  </a:lnTo>
                  <a:lnTo>
                    <a:pt x="14" y="2"/>
                  </a:lnTo>
                  <a:lnTo>
                    <a:pt x="14" y="2"/>
                  </a:lnTo>
                  <a:lnTo>
                    <a:pt x="14" y="2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2"/>
                  </a:lnTo>
                  <a:lnTo>
                    <a:pt x="14" y="2"/>
                  </a:lnTo>
                  <a:lnTo>
                    <a:pt x="14" y="2"/>
                  </a:lnTo>
                  <a:lnTo>
                    <a:pt x="14" y="3"/>
                  </a:lnTo>
                  <a:lnTo>
                    <a:pt x="14" y="3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5" y="5"/>
                  </a:lnTo>
                  <a:lnTo>
                    <a:pt x="15" y="6"/>
                  </a:lnTo>
                  <a:lnTo>
                    <a:pt x="15" y="8"/>
                  </a:lnTo>
                  <a:lnTo>
                    <a:pt x="15" y="9"/>
                  </a:lnTo>
                  <a:lnTo>
                    <a:pt x="15" y="10"/>
                  </a:lnTo>
                  <a:lnTo>
                    <a:pt x="15" y="11"/>
                  </a:lnTo>
                  <a:lnTo>
                    <a:pt x="15" y="14"/>
                  </a:lnTo>
                  <a:lnTo>
                    <a:pt x="15" y="14"/>
                  </a:lnTo>
                  <a:lnTo>
                    <a:pt x="15" y="15"/>
                  </a:lnTo>
                  <a:lnTo>
                    <a:pt x="15" y="16"/>
                  </a:lnTo>
                  <a:lnTo>
                    <a:pt x="16" y="19"/>
                  </a:lnTo>
                  <a:lnTo>
                    <a:pt x="16" y="20"/>
                  </a:lnTo>
                  <a:lnTo>
                    <a:pt x="16" y="20"/>
                  </a:lnTo>
                  <a:lnTo>
                    <a:pt x="16" y="22"/>
                  </a:lnTo>
                  <a:lnTo>
                    <a:pt x="16" y="22"/>
                  </a:lnTo>
                  <a:lnTo>
                    <a:pt x="16" y="23"/>
                  </a:lnTo>
                  <a:lnTo>
                    <a:pt x="16" y="24"/>
                  </a:lnTo>
                  <a:lnTo>
                    <a:pt x="16" y="24"/>
                  </a:lnTo>
                  <a:lnTo>
                    <a:pt x="16" y="25"/>
                  </a:lnTo>
                  <a:lnTo>
                    <a:pt x="16" y="25"/>
                  </a:lnTo>
                  <a:lnTo>
                    <a:pt x="16" y="26"/>
                  </a:lnTo>
                  <a:lnTo>
                    <a:pt x="16" y="26"/>
                  </a:lnTo>
                  <a:lnTo>
                    <a:pt x="16" y="26"/>
                  </a:lnTo>
                  <a:lnTo>
                    <a:pt x="16" y="27"/>
                  </a:lnTo>
                  <a:lnTo>
                    <a:pt x="16" y="27"/>
                  </a:lnTo>
                  <a:lnTo>
                    <a:pt x="16" y="27"/>
                  </a:lnTo>
                  <a:lnTo>
                    <a:pt x="16" y="27"/>
                  </a:lnTo>
                  <a:lnTo>
                    <a:pt x="16" y="27"/>
                  </a:lnTo>
                  <a:lnTo>
                    <a:pt x="16" y="27"/>
                  </a:lnTo>
                  <a:lnTo>
                    <a:pt x="16" y="27"/>
                  </a:lnTo>
                  <a:lnTo>
                    <a:pt x="16" y="27"/>
                  </a:lnTo>
                  <a:lnTo>
                    <a:pt x="16" y="27"/>
                  </a:lnTo>
                  <a:lnTo>
                    <a:pt x="16" y="27"/>
                  </a:lnTo>
                  <a:lnTo>
                    <a:pt x="16" y="27"/>
                  </a:lnTo>
                  <a:lnTo>
                    <a:pt x="16" y="27"/>
                  </a:lnTo>
                  <a:lnTo>
                    <a:pt x="17" y="27"/>
                  </a:lnTo>
                  <a:lnTo>
                    <a:pt x="17" y="27"/>
                  </a:lnTo>
                  <a:lnTo>
                    <a:pt x="17" y="27"/>
                  </a:lnTo>
                  <a:lnTo>
                    <a:pt x="17" y="27"/>
                  </a:lnTo>
                  <a:lnTo>
                    <a:pt x="17" y="26"/>
                  </a:lnTo>
                  <a:lnTo>
                    <a:pt x="17" y="26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4"/>
                  </a:lnTo>
                  <a:lnTo>
                    <a:pt x="17" y="23"/>
                  </a:lnTo>
                  <a:lnTo>
                    <a:pt x="17" y="23"/>
                  </a:lnTo>
                  <a:lnTo>
                    <a:pt x="17" y="22"/>
                  </a:lnTo>
                  <a:lnTo>
                    <a:pt x="17" y="21"/>
                  </a:lnTo>
                  <a:lnTo>
                    <a:pt x="17" y="20"/>
                  </a:lnTo>
                  <a:lnTo>
                    <a:pt x="17" y="19"/>
                  </a:lnTo>
                  <a:lnTo>
                    <a:pt x="17" y="16"/>
                  </a:lnTo>
                  <a:lnTo>
                    <a:pt x="18" y="15"/>
                  </a:lnTo>
                  <a:lnTo>
                    <a:pt x="18" y="15"/>
                  </a:lnTo>
                  <a:lnTo>
                    <a:pt x="18" y="13"/>
                  </a:lnTo>
                  <a:lnTo>
                    <a:pt x="18" y="10"/>
                  </a:lnTo>
                  <a:lnTo>
                    <a:pt x="18" y="9"/>
                  </a:lnTo>
                  <a:lnTo>
                    <a:pt x="18" y="8"/>
                  </a:lnTo>
                  <a:lnTo>
                    <a:pt x="18" y="7"/>
                  </a:lnTo>
                  <a:lnTo>
                    <a:pt x="18" y="6"/>
                  </a:lnTo>
                  <a:lnTo>
                    <a:pt x="18" y="6"/>
                  </a:lnTo>
                  <a:lnTo>
                    <a:pt x="18" y="5"/>
                  </a:lnTo>
                  <a:lnTo>
                    <a:pt x="18" y="4"/>
                  </a:lnTo>
                  <a:lnTo>
                    <a:pt x="18" y="4"/>
                  </a:lnTo>
                  <a:lnTo>
                    <a:pt x="18" y="3"/>
                  </a:lnTo>
                  <a:lnTo>
                    <a:pt x="18" y="3"/>
                  </a:lnTo>
                  <a:lnTo>
                    <a:pt x="18" y="2"/>
                  </a:lnTo>
                  <a:lnTo>
                    <a:pt x="19" y="2"/>
                  </a:lnTo>
                  <a:lnTo>
                    <a:pt x="19" y="2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2"/>
                  </a:lnTo>
                  <a:lnTo>
                    <a:pt x="19" y="2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19" y="5"/>
                  </a:lnTo>
                  <a:lnTo>
                    <a:pt x="19" y="6"/>
                  </a:lnTo>
                  <a:lnTo>
                    <a:pt x="19" y="7"/>
                  </a:lnTo>
                  <a:lnTo>
                    <a:pt x="20" y="8"/>
                  </a:lnTo>
                  <a:lnTo>
                    <a:pt x="20" y="8"/>
                  </a:lnTo>
                  <a:lnTo>
                    <a:pt x="20" y="10"/>
                  </a:lnTo>
                  <a:lnTo>
                    <a:pt x="20" y="13"/>
                  </a:lnTo>
                  <a:lnTo>
                    <a:pt x="20" y="13"/>
                  </a:lnTo>
                  <a:lnTo>
                    <a:pt x="20" y="14"/>
                  </a:lnTo>
                  <a:lnTo>
                    <a:pt x="20" y="16"/>
                  </a:lnTo>
                  <a:lnTo>
                    <a:pt x="20" y="19"/>
                  </a:lnTo>
                  <a:lnTo>
                    <a:pt x="20" y="19"/>
                  </a:lnTo>
                  <a:lnTo>
                    <a:pt x="20" y="20"/>
                  </a:lnTo>
                  <a:lnTo>
                    <a:pt x="20" y="21"/>
                  </a:lnTo>
                  <a:lnTo>
                    <a:pt x="20" y="22"/>
                  </a:lnTo>
                  <a:lnTo>
                    <a:pt x="21" y="23"/>
                  </a:lnTo>
                  <a:lnTo>
                    <a:pt x="21" y="24"/>
                  </a:lnTo>
                  <a:lnTo>
                    <a:pt x="21" y="24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6"/>
                  </a:lnTo>
                  <a:lnTo>
                    <a:pt x="21" y="26"/>
                  </a:lnTo>
                  <a:lnTo>
                    <a:pt x="21" y="27"/>
                  </a:lnTo>
                  <a:lnTo>
                    <a:pt x="21" y="27"/>
                  </a:lnTo>
                  <a:lnTo>
                    <a:pt x="21" y="27"/>
                  </a:lnTo>
                  <a:lnTo>
                    <a:pt x="21" y="27"/>
                  </a:lnTo>
                  <a:lnTo>
                    <a:pt x="21" y="27"/>
                  </a:lnTo>
                  <a:lnTo>
                    <a:pt x="21" y="27"/>
                  </a:lnTo>
                  <a:lnTo>
                    <a:pt x="21" y="28"/>
                  </a:lnTo>
                  <a:lnTo>
                    <a:pt x="21" y="28"/>
                  </a:lnTo>
                  <a:lnTo>
                    <a:pt x="21" y="28"/>
                  </a:lnTo>
                  <a:lnTo>
                    <a:pt x="21" y="28"/>
                  </a:lnTo>
                  <a:lnTo>
                    <a:pt x="21" y="28"/>
                  </a:lnTo>
                  <a:lnTo>
                    <a:pt x="21" y="27"/>
                  </a:lnTo>
                  <a:lnTo>
                    <a:pt x="21" y="27"/>
                  </a:lnTo>
                  <a:lnTo>
                    <a:pt x="21" y="27"/>
                  </a:lnTo>
                  <a:lnTo>
                    <a:pt x="22" y="27"/>
                  </a:lnTo>
                  <a:lnTo>
                    <a:pt x="22" y="27"/>
                  </a:lnTo>
                  <a:lnTo>
                    <a:pt x="22" y="26"/>
                  </a:lnTo>
                  <a:lnTo>
                    <a:pt x="22" y="26"/>
                  </a:lnTo>
                  <a:lnTo>
                    <a:pt x="22" y="26"/>
                  </a:lnTo>
                  <a:lnTo>
                    <a:pt x="22" y="25"/>
                  </a:lnTo>
                  <a:lnTo>
                    <a:pt x="22" y="25"/>
                  </a:lnTo>
                  <a:lnTo>
                    <a:pt x="22" y="24"/>
                  </a:lnTo>
                  <a:lnTo>
                    <a:pt x="22" y="23"/>
                  </a:lnTo>
                  <a:lnTo>
                    <a:pt x="22" y="23"/>
                  </a:lnTo>
                  <a:lnTo>
                    <a:pt x="22" y="21"/>
                  </a:lnTo>
                  <a:lnTo>
                    <a:pt x="22" y="21"/>
                  </a:lnTo>
                  <a:lnTo>
                    <a:pt x="22" y="20"/>
                  </a:lnTo>
                  <a:lnTo>
                    <a:pt x="22" y="19"/>
                  </a:lnTo>
                  <a:lnTo>
                    <a:pt x="22" y="16"/>
                  </a:lnTo>
                  <a:lnTo>
                    <a:pt x="22" y="15"/>
                  </a:lnTo>
                  <a:lnTo>
                    <a:pt x="23" y="14"/>
                  </a:lnTo>
                  <a:lnTo>
                    <a:pt x="23" y="13"/>
                  </a:lnTo>
                  <a:lnTo>
                    <a:pt x="23" y="10"/>
                  </a:lnTo>
                  <a:lnTo>
                    <a:pt x="23" y="9"/>
                  </a:lnTo>
                  <a:lnTo>
                    <a:pt x="23" y="8"/>
                  </a:lnTo>
                  <a:lnTo>
                    <a:pt x="23" y="7"/>
                  </a:lnTo>
                  <a:lnTo>
                    <a:pt x="23" y="7"/>
                  </a:lnTo>
                  <a:lnTo>
                    <a:pt x="23" y="6"/>
                  </a:lnTo>
                  <a:lnTo>
                    <a:pt x="23" y="5"/>
                  </a:lnTo>
                  <a:lnTo>
                    <a:pt x="23" y="4"/>
                  </a:lnTo>
                  <a:lnTo>
                    <a:pt x="23" y="4"/>
                  </a:lnTo>
                  <a:lnTo>
                    <a:pt x="23" y="3"/>
                  </a:lnTo>
                  <a:lnTo>
                    <a:pt x="23" y="3"/>
                  </a:lnTo>
                  <a:lnTo>
                    <a:pt x="23" y="3"/>
                  </a:lnTo>
                  <a:lnTo>
                    <a:pt x="23" y="2"/>
                  </a:lnTo>
                  <a:lnTo>
                    <a:pt x="23" y="2"/>
                  </a:lnTo>
                  <a:lnTo>
                    <a:pt x="23" y="1"/>
                  </a:lnTo>
                  <a:lnTo>
                    <a:pt x="23" y="1"/>
                  </a:lnTo>
                  <a:lnTo>
                    <a:pt x="23" y="1"/>
                  </a:lnTo>
                  <a:lnTo>
                    <a:pt x="23" y="1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1"/>
                  </a:lnTo>
                  <a:lnTo>
                    <a:pt x="24" y="1"/>
                  </a:lnTo>
                  <a:lnTo>
                    <a:pt x="24" y="1"/>
                  </a:lnTo>
                  <a:lnTo>
                    <a:pt x="24" y="1"/>
                  </a:lnTo>
                  <a:lnTo>
                    <a:pt x="24" y="2"/>
                  </a:lnTo>
                  <a:lnTo>
                    <a:pt x="24" y="2"/>
                  </a:lnTo>
                  <a:lnTo>
                    <a:pt x="24" y="2"/>
                  </a:lnTo>
                  <a:lnTo>
                    <a:pt x="24" y="3"/>
                  </a:lnTo>
                  <a:lnTo>
                    <a:pt x="24" y="3"/>
                  </a:lnTo>
                  <a:lnTo>
                    <a:pt x="24" y="4"/>
                  </a:lnTo>
                  <a:lnTo>
                    <a:pt x="24" y="5"/>
                  </a:lnTo>
                  <a:lnTo>
                    <a:pt x="24" y="5"/>
                  </a:lnTo>
                  <a:lnTo>
                    <a:pt x="24" y="6"/>
                  </a:lnTo>
                  <a:lnTo>
                    <a:pt x="24" y="7"/>
                  </a:lnTo>
                  <a:lnTo>
                    <a:pt x="25" y="10"/>
                  </a:lnTo>
                  <a:lnTo>
                    <a:pt x="25" y="16"/>
                  </a:lnTo>
                  <a:lnTo>
                    <a:pt x="25" y="16"/>
                  </a:lnTo>
                  <a:lnTo>
                    <a:pt x="25" y="17"/>
                  </a:lnTo>
                  <a:lnTo>
                    <a:pt x="25" y="19"/>
                  </a:lnTo>
                  <a:lnTo>
                    <a:pt x="25" y="19"/>
                  </a:lnTo>
                  <a:lnTo>
                    <a:pt x="25" y="20"/>
                  </a:lnTo>
                  <a:lnTo>
                    <a:pt x="25" y="21"/>
                  </a:lnTo>
                  <a:lnTo>
                    <a:pt x="25" y="22"/>
                  </a:lnTo>
                  <a:lnTo>
                    <a:pt x="25" y="23"/>
                  </a:lnTo>
                  <a:lnTo>
                    <a:pt x="25" y="23"/>
                  </a:lnTo>
                  <a:lnTo>
                    <a:pt x="26" y="24"/>
                  </a:lnTo>
                  <a:lnTo>
                    <a:pt x="26" y="24"/>
                  </a:lnTo>
                  <a:lnTo>
                    <a:pt x="26" y="25"/>
                  </a:lnTo>
                  <a:lnTo>
                    <a:pt x="26" y="25"/>
                  </a:lnTo>
                  <a:lnTo>
                    <a:pt x="26" y="26"/>
                  </a:lnTo>
                  <a:lnTo>
                    <a:pt x="26" y="26"/>
                  </a:lnTo>
                  <a:lnTo>
                    <a:pt x="26" y="27"/>
                  </a:lnTo>
                  <a:lnTo>
                    <a:pt x="26" y="27"/>
                  </a:lnTo>
                  <a:lnTo>
                    <a:pt x="26" y="27"/>
                  </a:lnTo>
                  <a:lnTo>
                    <a:pt x="26" y="27"/>
                  </a:lnTo>
                  <a:lnTo>
                    <a:pt x="26" y="28"/>
                  </a:lnTo>
                  <a:lnTo>
                    <a:pt x="26" y="28"/>
                  </a:lnTo>
                  <a:lnTo>
                    <a:pt x="26" y="28"/>
                  </a:lnTo>
                  <a:lnTo>
                    <a:pt x="26" y="28"/>
                  </a:lnTo>
                  <a:lnTo>
                    <a:pt x="26" y="28"/>
                  </a:lnTo>
                  <a:lnTo>
                    <a:pt x="26" y="28"/>
                  </a:lnTo>
                  <a:lnTo>
                    <a:pt x="26" y="28"/>
                  </a:lnTo>
                  <a:lnTo>
                    <a:pt x="26" y="28"/>
                  </a:lnTo>
                  <a:lnTo>
                    <a:pt x="26" y="27"/>
                  </a:lnTo>
                  <a:lnTo>
                    <a:pt x="26" y="27"/>
                  </a:lnTo>
                  <a:lnTo>
                    <a:pt x="26" y="27"/>
                  </a:lnTo>
                  <a:lnTo>
                    <a:pt x="27" y="27"/>
                  </a:lnTo>
                  <a:lnTo>
                    <a:pt x="27" y="27"/>
                  </a:lnTo>
                  <a:lnTo>
                    <a:pt x="27" y="26"/>
                  </a:lnTo>
                  <a:lnTo>
                    <a:pt x="27" y="26"/>
                  </a:lnTo>
                  <a:lnTo>
                    <a:pt x="27" y="25"/>
                  </a:lnTo>
                  <a:lnTo>
                    <a:pt x="27" y="25"/>
                  </a:lnTo>
                  <a:lnTo>
                    <a:pt x="27" y="24"/>
                  </a:lnTo>
                  <a:lnTo>
                    <a:pt x="27" y="23"/>
                  </a:lnTo>
                </a:path>
              </a:pathLst>
            </a:custGeom>
            <a:noFill/>
            <a:ln w="3175" cap="sq">
              <a:solidFill>
                <a:srgbClr val="0000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48" name="Freeform 62"/>
            <p:cNvSpPr>
              <a:spLocks/>
            </p:cNvSpPr>
            <p:nvPr/>
          </p:nvSpPr>
          <p:spPr bwMode="auto">
            <a:xfrm>
              <a:off x="4798814" y="4091359"/>
              <a:ext cx="44450" cy="47625"/>
            </a:xfrm>
            <a:custGeom>
              <a:avLst/>
              <a:gdLst/>
              <a:ahLst/>
              <a:cxnLst>
                <a:cxn ang="0">
                  <a:pos x="0" y="13"/>
                </a:cxn>
                <a:cxn ang="0">
                  <a:pos x="1" y="5"/>
                </a:cxn>
                <a:cxn ang="0">
                  <a:pos x="1" y="1"/>
                </a:cxn>
                <a:cxn ang="0">
                  <a:pos x="2" y="1"/>
                </a:cxn>
                <a:cxn ang="0">
                  <a:pos x="2" y="4"/>
                </a:cxn>
                <a:cxn ang="0">
                  <a:pos x="3" y="12"/>
                </a:cxn>
                <a:cxn ang="0">
                  <a:pos x="3" y="23"/>
                </a:cxn>
                <a:cxn ang="0">
                  <a:pos x="4" y="28"/>
                </a:cxn>
                <a:cxn ang="0">
                  <a:pos x="4" y="29"/>
                </a:cxn>
                <a:cxn ang="0">
                  <a:pos x="4" y="28"/>
                </a:cxn>
                <a:cxn ang="0">
                  <a:pos x="5" y="25"/>
                </a:cxn>
                <a:cxn ang="0">
                  <a:pos x="5" y="15"/>
                </a:cxn>
                <a:cxn ang="0">
                  <a:pos x="6" y="6"/>
                </a:cxn>
                <a:cxn ang="0">
                  <a:pos x="6" y="2"/>
                </a:cxn>
                <a:cxn ang="0">
                  <a:pos x="7" y="1"/>
                </a:cxn>
                <a:cxn ang="0">
                  <a:pos x="7" y="3"/>
                </a:cxn>
                <a:cxn ang="0">
                  <a:pos x="7" y="11"/>
                </a:cxn>
                <a:cxn ang="0">
                  <a:pos x="8" y="23"/>
                </a:cxn>
                <a:cxn ang="0">
                  <a:pos x="8" y="27"/>
                </a:cxn>
                <a:cxn ang="0">
                  <a:pos x="9" y="29"/>
                </a:cxn>
                <a:cxn ang="0">
                  <a:pos x="9" y="29"/>
                </a:cxn>
                <a:cxn ang="0">
                  <a:pos x="9" y="25"/>
                </a:cxn>
                <a:cxn ang="0">
                  <a:pos x="10" y="14"/>
                </a:cxn>
                <a:cxn ang="0">
                  <a:pos x="11" y="5"/>
                </a:cxn>
                <a:cxn ang="0">
                  <a:pos x="11" y="1"/>
                </a:cxn>
                <a:cxn ang="0">
                  <a:pos x="11" y="1"/>
                </a:cxn>
                <a:cxn ang="0">
                  <a:pos x="12" y="3"/>
                </a:cxn>
                <a:cxn ang="0">
                  <a:pos x="12" y="9"/>
                </a:cxn>
                <a:cxn ang="0">
                  <a:pos x="13" y="21"/>
                </a:cxn>
                <a:cxn ang="0">
                  <a:pos x="13" y="27"/>
                </a:cxn>
                <a:cxn ang="0">
                  <a:pos x="14" y="29"/>
                </a:cxn>
                <a:cxn ang="0">
                  <a:pos x="14" y="29"/>
                </a:cxn>
                <a:cxn ang="0">
                  <a:pos x="14" y="25"/>
                </a:cxn>
                <a:cxn ang="0">
                  <a:pos x="15" y="16"/>
                </a:cxn>
                <a:cxn ang="0">
                  <a:pos x="16" y="6"/>
                </a:cxn>
                <a:cxn ang="0">
                  <a:pos x="16" y="2"/>
                </a:cxn>
                <a:cxn ang="0">
                  <a:pos x="16" y="1"/>
                </a:cxn>
                <a:cxn ang="0">
                  <a:pos x="16" y="2"/>
                </a:cxn>
                <a:cxn ang="0">
                  <a:pos x="17" y="6"/>
                </a:cxn>
                <a:cxn ang="0">
                  <a:pos x="17" y="17"/>
                </a:cxn>
                <a:cxn ang="0">
                  <a:pos x="18" y="24"/>
                </a:cxn>
                <a:cxn ang="0">
                  <a:pos x="18" y="29"/>
                </a:cxn>
                <a:cxn ang="0">
                  <a:pos x="19" y="30"/>
                </a:cxn>
                <a:cxn ang="0">
                  <a:pos x="19" y="28"/>
                </a:cxn>
                <a:cxn ang="0">
                  <a:pos x="20" y="21"/>
                </a:cxn>
                <a:cxn ang="0">
                  <a:pos x="20" y="8"/>
                </a:cxn>
                <a:cxn ang="0">
                  <a:pos x="21" y="2"/>
                </a:cxn>
                <a:cxn ang="0">
                  <a:pos x="21" y="0"/>
                </a:cxn>
                <a:cxn ang="0">
                  <a:pos x="21" y="1"/>
                </a:cxn>
                <a:cxn ang="0">
                  <a:pos x="22" y="6"/>
                </a:cxn>
                <a:cxn ang="0">
                  <a:pos x="22" y="16"/>
                </a:cxn>
                <a:cxn ang="0">
                  <a:pos x="23" y="25"/>
                </a:cxn>
                <a:cxn ang="0">
                  <a:pos x="23" y="29"/>
                </a:cxn>
                <a:cxn ang="0">
                  <a:pos x="24" y="30"/>
                </a:cxn>
                <a:cxn ang="0">
                  <a:pos x="24" y="28"/>
                </a:cxn>
                <a:cxn ang="0">
                  <a:pos x="24" y="23"/>
                </a:cxn>
                <a:cxn ang="0">
                  <a:pos x="25" y="8"/>
                </a:cxn>
                <a:cxn ang="0">
                  <a:pos x="25" y="2"/>
                </a:cxn>
                <a:cxn ang="0">
                  <a:pos x="26" y="0"/>
                </a:cxn>
                <a:cxn ang="0">
                  <a:pos x="26" y="1"/>
                </a:cxn>
                <a:cxn ang="0">
                  <a:pos x="27" y="5"/>
                </a:cxn>
                <a:cxn ang="0">
                  <a:pos x="27" y="16"/>
                </a:cxn>
              </a:cxnLst>
              <a:rect l="0" t="0" r="r" b="b"/>
              <a:pathLst>
                <a:path w="28" h="30">
                  <a:moveTo>
                    <a:pt x="0" y="24"/>
                  </a:moveTo>
                  <a:lnTo>
                    <a:pt x="0" y="24"/>
                  </a:lnTo>
                  <a:lnTo>
                    <a:pt x="0" y="22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8"/>
                  </a:lnTo>
                  <a:lnTo>
                    <a:pt x="0" y="16"/>
                  </a:lnTo>
                  <a:lnTo>
                    <a:pt x="0" y="13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10"/>
                  </a:lnTo>
                  <a:lnTo>
                    <a:pt x="1" y="7"/>
                  </a:lnTo>
                  <a:lnTo>
                    <a:pt x="1" y="7"/>
                  </a:lnTo>
                  <a:lnTo>
                    <a:pt x="1" y="6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4"/>
                  </a:lnTo>
                  <a:lnTo>
                    <a:pt x="1" y="3"/>
                  </a:lnTo>
                  <a:lnTo>
                    <a:pt x="1" y="3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4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7"/>
                  </a:lnTo>
                  <a:lnTo>
                    <a:pt x="2" y="9"/>
                  </a:lnTo>
                  <a:lnTo>
                    <a:pt x="3" y="10"/>
                  </a:lnTo>
                  <a:lnTo>
                    <a:pt x="3" y="11"/>
                  </a:lnTo>
                  <a:lnTo>
                    <a:pt x="3" y="12"/>
                  </a:lnTo>
                  <a:lnTo>
                    <a:pt x="3" y="15"/>
                  </a:lnTo>
                  <a:lnTo>
                    <a:pt x="3" y="16"/>
                  </a:lnTo>
                  <a:lnTo>
                    <a:pt x="3" y="17"/>
                  </a:lnTo>
                  <a:lnTo>
                    <a:pt x="3" y="18"/>
                  </a:lnTo>
                  <a:lnTo>
                    <a:pt x="3" y="21"/>
                  </a:lnTo>
                  <a:lnTo>
                    <a:pt x="3" y="21"/>
                  </a:lnTo>
                  <a:lnTo>
                    <a:pt x="3" y="22"/>
                  </a:lnTo>
                  <a:lnTo>
                    <a:pt x="3" y="23"/>
                  </a:lnTo>
                  <a:lnTo>
                    <a:pt x="3" y="24"/>
                  </a:lnTo>
                  <a:lnTo>
                    <a:pt x="3" y="24"/>
                  </a:lnTo>
                  <a:lnTo>
                    <a:pt x="4" y="25"/>
                  </a:lnTo>
                  <a:lnTo>
                    <a:pt x="4" y="26"/>
                  </a:lnTo>
                  <a:lnTo>
                    <a:pt x="4" y="26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4" y="28"/>
                  </a:lnTo>
                  <a:lnTo>
                    <a:pt x="4" y="28"/>
                  </a:lnTo>
                  <a:lnTo>
                    <a:pt x="4" y="28"/>
                  </a:lnTo>
                  <a:lnTo>
                    <a:pt x="4" y="28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8"/>
                  </a:lnTo>
                  <a:lnTo>
                    <a:pt x="4" y="28"/>
                  </a:lnTo>
                  <a:lnTo>
                    <a:pt x="4" y="28"/>
                  </a:lnTo>
                  <a:lnTo>
                    <a:pt x="4" y="28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4" y="26"/>
                  </a:lnTo>
                  <a:lnTo>
                    <a:pt x="4" y="25"/>
                  </a:lnTo>
                  <a:lnTo>
                    <a:pt x="5" y="25"/>
                  </a:lnTo>
                  <a:lnTo>
                    <a:pt x="5" y="24"/>
                  </a:lnTo>
                  <a:lnTo>
                    <a:pt x="5" y="23"/>
                  </a:lnTo>
                  <a:lnTo>
                    <a:pt x="5" y="22"/>
                  </a:lnTo>
                  <a:lnTo>
                    <a:pt x="5" y="21"/>
                  </a:lnTo>
                  <a:lnTo>
                    <a:pt x="5" y="18"/>
                  </a:lnTo>
                  <a:lnTo>
                    <a:pt x="5" y="17"/>
                  </a:lnTo>
                  <a:lnTo>
                    <a:pt x="5" y="17"/>
                  </a:lnTo>
                  <a:lnTo>
                    <a:pt x="5" y="15"/>
                  </a:lnTo>
                  <a:lnTo>
                    <a:pt x="5" y="13"/>
                  </a:lnTo>
                  <a:lnTo>
                    <a:pt x="5" y="12"/>
                  </a:lnTo>
                  <a:lnTo>
                    <a:pt x="5" y="11"/>
                  </a:lnTo>
                  <a:lnTo>
                    <a:pt x="5" y="10"/>
                  </a:lnTo>
                  <a:lnTo>
                    <a:pt x="6" y="9"/>
                  </a:lnTo>
                  <a:lnTo>
                    <a:pt x="6" y="8"/>
                  </a:lnTo>
                  <a:lnTo>
                    <a:pt x="6" y="7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5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3"/>
                  </a:lnTo>
                  <a:lnTo>
                    <a:pt x="7" y="3"/>
                  </a:lnTo>
                  <a:lnTo>
                    <a:pt x="7" y="4"/>
                  </a:lnTo>
                  <a:lnTo>
                    <a:pt x="7" y="4"/>
                  </a:lnTo>
                  <a:lnTo>
                    <a:pt x="7" y="5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8"/>
                  </a:lnTo>
                  <a:lnTo>
                    <a:pt x="7" y="11"/>
                  </a:lnTo>
                  <a:lnTo>
                    <a:pt x="8" y="11"/>
                  </a:lnTo>
                  <a:lnTo>
                    <a:pt x="8" y="12"/>
                  </a:lnTo>
                  <a:lnTo>
                    <a:pt x="8" y="14"/>
                  </a:lnTo>
                  <a:lnTo>
                    <a:pt x="8" y="17"/>
                  </a:lnTo>
                  <a:lnTo>
                    <a:pt x="8" y="18"/>
                  </a:lnTo>
                  <a:lnTo>
                    <a:pt x="8" y="18"/>
                  </a:lnTo>
                  <a:lnTo>
                    <a:pt x="8" y="20"/>
                  </a:lnTo>
                  <a:lnTo>
                    <a:pt x="8" y="23"/>
                  </a:lnTo>
                  <a:lnTo>
                    <a:pt x="8" y="24"/>
                  </a:lnTo>
                  <a:lnTo>
                    <a:pt x="8" y="24"/>
                  </a:lnTo>
                  <a:lnTo>
                    <a:pt x="8" y="25"/>
                  </a:lnTo>
                  <a:lnTo>
                    <a:pt x="8" y="25"/>
                  </a:lnTo>
                  <a:lnTo>
                    <a:pt x="8" y="26"/>
                  </a:lnTo>
                  <a:lnTo>
                    <a:pt x="8" y="26"/>
                  </a:lnTo>
                  <a:lnTo>
                    <a:pt x="8" y="27"/>
                  </a:lnTo>
                  <a:lnTo>
                    <a:pt x="8" y="27"/>
                  </a:lnTo>
                  <a:lnTo>
                    <a:pt x="8" y="28"/>
                  </a:lnTo>
                  <a:lnTo>
                    <a:pt x="8" y="28"/>
                  </a:lnTo>
                  <a:lnTo>
                    <a:pt x="8" y="28"/>
                  </a:lnTo>
                  <a:lnTo>
                    <a:pt x="9" y="29"/>
                  </a:lnTo>
                  <a:lnTo>
                    <a:pt x="9" y="29"/>
                  </a:lnTo>
                  <a:lnTo>
                    <a:pt x="9" y="29"/>
                  </a:lnTo>
                  <a:lnTo>
                    <a:pt x="9" y="29"/>
                  </a:lnTo>
                  <a:lnTo>
                    <a:pt x="9" y="29"/>
                  </a:lnTo>
                  <a:lnTo>
                    <a:pt x="9" y="29"/>
                  </a:lnTo>
                  <a:lnTo>
                    <a:pt x="9" y="29"/>
                  </a:lnTo>
                  <a:lnTo>
                    <a:pt x="9" y="29"/>
                  </a:lnTo>
                  <a:lnTo>
                    <a:pt x="9" y="29"/>
                  </a:lnTo>
                  <a:lnTo>
                    <a:pt x="9" y="29"/>
                  </a:lnTo>
                  <a:lnTo>
                    <a:pt x="9" y="29"/>
                  </a:lnTo>
                  <a:lnTo>
                    <a:pt x="9" y="29"/>
                  </a:lnTo>
                  <a:lnTo>
                    <a:pt x="9" y="29"/>
                  </a:lnTo>
                  <a:lnTo>
                    <a:pt x="9" y="28"/>
                  </a:lnTo>
                  <a:lnTo>
                    <a:pt x="9" y="28"/>
                  </a:lnTo>
                  <a:lnTo>
                    <a:pt x="9" y="28"/>
                  </a:lnTo>
                  <a:lnTo>
                    <a:pt x="9" y="27"/>
                  </a:lnTo>
                  <a:lnTo>
                    <a:pt x="9" y="27"/>
                  </a:lnTo>
                  <a:lnTo>
                    <a:pt x="9" y="27"/>
                  </a:lnTo>
                  <a:lnTo>
                    <a:pt x="9" y="26"/>
                  </a:lnTo>
                  <a:lnTo>
                    <a:pt x="9" y="25"/>
                  </a:lnTo>
                  <a:lnTo>
                    <a:pt x="9" y="24"/>
                  </a:lnTo>
                  <a:lnTo>
                    <a:pt x="10" y="23"/>
                  </a:lnTo>
                  <a:lnTo>
                    <a:pt x="10" y="21"/>
                  </a:lnTo>
                  <a:lnTo>
                    <a:pt x="10" y="20"/>
                  </a:lnTo>
                  <a:lnTo>
                    <a:pt x="10" y="19"/>
                  </a:lnTo>
                  <a:lnTo>
                    <a:pt x="10" y="18"/>
                  </a:lnTo>
                  <a:lnTo>
                    <a:pt x="10" y="15"/>
                  </a:lnTo>
                  <a:lnTo>
                    <a:pt x="10" y="14"/>
                  </a:lnTo>
                  <a:lnTo>
                    <a:pt x="10" y="13"/>
                  </a:lnTo>
                  <a:lnTo>
                    <a:pt x="10" y="12"/>
                  </a:lnTo>
                  <a:lnTo>
                    <a:pt x="10" y="9"/>
                  </a:lnTo>
                  <a:lnTo>
                    <a:pt x="10" y="8"/>
                  </a:lnTo>
                  <a:lnTo>
                    <a:pt x="11" y="8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11" y="5"/>
                  </a:lnTo>
                  <a:lnTo>
                    <a:pt x="11" y="4"/>
                  </a:lnTo>
                  <a:lnTo>
                    <a:pt x="11" y="4"/>
                  </a:lnTo>
                  <a:lnTo>
                    <a:pt x="11" y="3"/>
                  </a:lnTo>
                  <a:lnTo>
                    <a:pt x="11" y="3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3"/>
                  </a:lnTo>
                  <a:lnTo>
                    <a:pt x="12" y="3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12" y="5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8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2" y="11"/>
                  </a:lnTo>
                  <a:lnTo>
                    <a:pt x="12" y="14"/>
                  </a:lnTo>
                  <a:lnTo>
                    <a:pt x="12" y="15"/>
                  </a:lnTo>
                  <a:lnTo>
                    <a:pt x="12" y="16"/>
                  </a:lnTo>
                  <a:lnTo>
                    <a:pt x="13" y="17"/>
                  </a:lnTo>
                  <a:lnTo>
                    <a:pt x="13" y="20"/>
                  </a:lnTo>
                  <a:lnTo>
                    <a:pt x="13" y="21"/>
                  </a:lnTo>
                  <a:lnTo>
                    <a:pt x="13" y="22"/>
                  </a:lnTo>
                  <a:lnTo>
                    <a:pt x="13" y="23"/>
                  </a:lnTo>
                  <a:lnTo>
                    <a:pt x="13" y="24"/>
                  </a:lnTo>
                  <a:lnTo>
                    <a:pt x="13" y="25"/>
                  </a:lnTo>
                  <a:lnTo>
                    <a:pt x="13" y="26"/>
                  </a:lnTo>
                  <a:lnTo>
                    <a:pt x="13" y="26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8"/>
                  </a:lnTo>
                  <a:lnTo>
                    <a:pt x="13" y="28"/>
                  </a:lnTo>
                  <a:lnTo>
                    <a:pt x="13" y="28"/>
                  </a:lnTo>
                  <a:lnTo>
                    <a:pt x="13" y="29"/>
                  </a:lnTo>
                  <a:lnTo>
                    <a:pt x="13" y="29"/>
                  </a:lnTo>
                  <a:lnTo>
                    <a:pt x="14" y="29"/>
                  </a:lnTo>
                  <a:lnTo>
                    <a:pt x="14" y="29"/>
                  </a:lnTo>
                  <a:lnTo>
                    <a:pt x="14" y="29"/>
                  </a:lnTo>
                  <a:lnTo>
                    <a:pt x="14" y="30"/>
                  </a:lnTo>
                  <a:lnTo>
                    <a:pt x="14" y="30"/>
                  </a:lnTo>
                  <a:lnTo>
                    <a:pt x="14" y="30"/>
                  </a:lnTo>
                  <a:lnTo>
                    <a:pt x="14" y="29"/>
                  </a:lnTo>
                  <a:lnTo>
                    <a:pt x="14" y="29"/>
                  </a:lnTo>
                  <a:lnTo>
                    <a:pt x="14" y="29"/>
                  </a:lnTo>
                  <a:lnTo>
                    <a:pt x="14" y="29"/>
                  </a:lnTo>
                  <a:lnTo>
                    <a:pt x="14" y="29"/>
                  </a:lnTo>
                  <a:lnTo>
                    <a:pt x="14" y="28"/>
                  </a:lnTo>
                  <a:lnTo>
                    <a:pt x="14" y="28"/>
                  </a:lnTo>
                  <a:lnTo>
                    <a:pt x="14" y="28"/>
                  </a:lnTo>
                  <a:lnTo>
                    <a:pt x="14" y="27"/>
                  </a:lnTo>
                  <a:lnTo>
                    <a:pt x="14" y="27"/>
                  </a:lnTo>
                  <a:lnTo>
                    <a:pt x="14" y="26"/>
                  </a:lnTo>
                  <a:lnTo>
                    <a:pt x="14" y="26"/>
                  </a:lnTo>
                  <a:lnTo>
                    <a:pt x="14" y="25"/>
                  </a:lnTo>
                  <a:lnTo>
                    <a:pt x="14" y="24"/>
                  </a:lnTo>
                  <a:lnTo>
                    <a:pt x="15" y="24"/>
                  </a:lnTo>
                  <a:lnTo>
                    <a:pt x="15" y="22"/>
                  </a:lnTo>
                  <a:lnTo>
                    <a:pt x="15" y="21"/>
                  </a:lnTo>
                  <a:lnTo>
                    <a:pt x="15" y="21"/>
                  </a:lnTo>
                  <a:lnTo>
                    <a:pt x="15" y="19"/>
                  </a:lnTo>
                  <a:lnTo>
                    <a:pt x="15" y="16"/>
                  </a:lnTo>
                  <a:lnTo>
                    <a:pt x="15" y="16"/>
                  </a:lnTo>
                  <a:lnTo>
                    <a:pt x="15" y="15"/>
                  </a:lnTo>
                  <a:lnTo>
                    <a:pt x="15" y="13"/>
                  </a:lnTo>
                  <a:lnTo>
                    <a:pt x="15" y="10"/>
                  </a:lnTo>
                  <a:lnTo>
                    <a:pt x="15" y="9"/>
                  </a:lnTo>
                  <a:lnTo>
                    <a:pt x="15" y="9"/>
                  </a:lnTo>
                  <a:lnTo>
                    <a:pt x="15" y="7"/>
                  </a:lnTo>
                  <a:lnTo>
                    <a:pt x="16" y="7"/>
                  </a:lnTo>
                  <a:lnTo>
                    <a:pt x="16" y="6"/>
                  </a:lnTo>
                  <a:lnTo>
                    <a:pt x="16" y="5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6" y="3"/>
                  </a:lnTo>
                  <a:lnTo>
                    <a:pt x="16" y="3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6" y="1"/>
                  </a:lnTo>
                  <a:lnTo>
                    <a:pt x="16" y="1"/>
                  </a:lnTo>
                  <a:lnTo>
                    <a:pt x="16" y="1"/>
                  </a:lnTo>
                  <a:lnTo>
                    <a:pt x="16" y="1"/>
                  </a:lnTo>
                  <a:lnTo>
                    <a:pt x="16" y="1"/>
                  </a:lnTo>
                  <a:lnTo>
                    <a:pt x="16" y="1"/>
                  </a:lnTo>
                  <a:lnTo>
                    <a:pt x="16" y="1"/>
                  </a:lnTo>
                  <a:lnTo>
                    <a:pt x="16" y="1"/>
                  </a:lnTo>
                  <a:lnTo>
                    <a:pt x="16" y="1"/>
                  </a:lnTo>
                  <a:lnTo>
                    <a:pt x="16" y="1"/>
                  </a:lnTo>
                  <a:lnTo>
                    <a:pt x="16" y="1"/>
                  </a:lnTo>
                  <a:lnTo>
                    <a:pt x="16" y="1"/>
                  </a:lnTo>
                  <a:lnTo>
                    <a:pt x="16" y="1"/>
                  </a:lnTo>
                  <a:lnTo>
                    <a:pt x="16" y="1"/>
                  </a:lnTo>
                  <a:lnTo>
                    <a:pt x="16" y="1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4"/>
                  </a:lnTo>
                  <a:lnTo>
                    <a:pt x="17" y="4"/>
                  </a:lnTo>
                  <a:lnTo>
                    <a:pt x="17" y="5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17" y="7"/>
                  </a:lnTo>
                  <a:lnTo>
                    <a:pt x="17" y="9"/>
                  </a:lnTo>
                  <a:lnTo>
                    <a:pt x="17" y="11"/>
                  </a:lnTo>
                  <a:lnTo>
                    <a:pt x="17" y="12"/>
                  </a:lnTo>
                  <a:lnTo>
                    <a:pt x="17" y="13"/>
                  </a:lnTo>
                  <a:lnTo>
                    <a:pt x="17" y="14"/>
                  </a:lnTo>
                  <a:lnTo>
                    <a:pt x="17" y="17"/>
                  </a:lnTo>
                  <a:lnTo>
                    <a:pt x="18" y="18"/>
                  </a:lnTo>
                  <a:lnTo>
                    <a:pt x="18" y="19"/>
                  </a:lnTo>
                  <a:lnTo>
                    <a:pt x="18" y="20"/>
                  </a:lnTo>
                  <a:lnTo>
                    <a:pt x="18" y="21"/>
                  </a:lnTo>
                  <a:lnTo>
                    <a:pt x="18" y="22"/>
                  </a:lnTo>
                  <a:lnTo>
                    <a:pt x="18" y="23"/>
                  </a:lnTo>
                  <a:lnTo>
                    <a:pt x="18" y="24"/>
                  </a:lnTo>
                  <a:lnTo>
                    <a:pt x="18" y="24"/>
                  </a:lnTo>
                  <a:lnTo>
                    <a:pt x="18" y="25"/>
                  </a:lnTo>
                  <a:lnTo>
                    <a:pt x="18" y="26"/>
                  </a:lnTo>
                  <a:lnTo>
                    <a:pt x="18" y="26"/>
                  </a:lnTo>
                  <a:lnTo>
                    <a:pt x="18" y="27"/>
                  </a:lnTo>
                  <a:lnTo>
                    <a:pt x="18" y="28"/>
                  </a:lnTo>
                  <a:lnTo>
                    <a:pt x="18" y="28"/>
                  </a:lnTo>
                  <a:lnTo>
                    <a:pt x="18" y="28"/>
                  </a:lnTo>
                  <a:lnTo>
                    <a:pt x="18" y="29"/>
                  </a:lnTo>
                  <a:lnTo>
                    <a:pt x="18" y="29"/>
                  </a:lnTo>
                  <a:lnTo>
                    <a:pt x="18" y="29"/>
                  </a:lnTo>
                  <a:lnTo>
                    <a:pt x="18" y="29"/>
                  </a:lnTo>
                  <a:lnTo>
                    <a:pt x="19" y="30"/>
                  </a:lnTo>
                  <a:lnTo>
                    <a:pt x="19" y="30"/>
                  </a:lnTo>
                  <a:lnTo>
                    <a:pt x="19" y="30"/>
                  </a:lnTo>
                  <a:lnTo>
                    <a:pt x="19" y="30"/>
                  </a:lnTo>
                  <a:lnTo>
                    <a:pt x="19" y="30"/>
                  </a:lnTo>
                  <a:lnTo>
                    <a:pt x="19" y="30"/>
                  </a:lnTo>
                  <a:lnTo>
                    <a:pt x="19" y="30"/>
                  </a:lnTo>
                  <a:lnTo>
                    <a:pt x="19" y="29"/>
                  </a:lnTo>
                  <a:lnTo>
                    <a:pt x="19" y="29"/>
                  </a:lnTo>
                  <a:lnTo>
                    <a:pt x="19" y="29"/>
                  </a:lnTo>
                  <a:lnTo>
                    <a:pt x="19" y="29"/>
                  </a:lnTo>
                  <a:lnTo>
                    <a:pt x="19" y="28"/>
                  </a:lnTo>
                  <a:lnTo>
                    <a:pt x="19" y="28"/>
                  </a:lnTo>
                  <a:lnTo>
                    <a:pt x="19" y="28"/>
                  </a:lnTo>
                  <a:lnTo>
                    <a:pt x="19" y="28"/>
                  </a:lnTo>
                  <a:lnTo>
                    <a:pt x="19" y="27"/>
                  </a:lnTo>
                  <a:lnTo>
                    <a:pt x="19" y="26"/>
                  </a:lnTo>
                  <a:lnTo>
                    <a:pt x="19" y="26"/>
                  </a:lnTo>
                  <a:lnTo>
                    <a:pt x="19" y="24"/>
                  </a:lnTo>
                  <a:lnTo>
                    <a:pt x="20" y="22"/>
                  </a:lnTo>
                  <a:lnTo>
                    <a:pt x="20" y="21"/>
                  </a:lnTo>
                  <a:lnTo>
                    <a:pt x="20" y="20"/>
                  </a:lnTo>
                  <a:lnTo>
                    <a:pt x="20" y="19"/>
                  </a:lnTo>
                  <a:lnTo>
                    <a:pt x="20" y="16"/>
                  </a:lnTo>
                  <a:lnTo>
                    <a:pt x="20" y="15"/>
                  </a:lnTo>
                  <a:lnTo>
                    <a:pt x="20" y="14"/>
                  </a:lnTo>
                  <a:lnTo>
                    <a:pt x="20" y="12"/>
                  </a:lnTo>
                  <a:lnTo>
                    <a:pt x="20" y="9"/>
                  </a:lnTo>
                  <a:lnTo>
                    <a:pt x="20" y="8"/>
                  </a:lnTo>
                  <a:lnTo>
                    <a:pt x="20" y="8"/>
                  </a:lnTo>
                  <a:lnTo>
                    <a:pt x="20" y="6"/>
                  </a:lnTo>
                  <a:lnTo>
                    <a:pt x="20" y="5"/>
                  </a:lnTo>
                  <a:lnTo>
                    <a:pt x="20" y="5"/>
                  </a:lnTo>
                  <a:lnTo>
                    <a:pt x="20" y="4"/>
                  </a:lnTo>
                  <a:lnTo>
                    <a:pt x="20" y="3"/>
                  </a:lnTo>
                  <a:lnTo>
                    <a:pt x="21" y="3"/>
                  </a:lnTo>
                  <a:lnTo>
                    <a:pt x="21" y="2"/>
                  </a:lnTo>
                  <a:lnTo>
                    <a:pt x="21" y="2"/>
                  </a:lnTo>
                  <a:lnTo>
                    <a:pt x="21" y="1"/>
                  </a:lnTo>
                  <a:lnTo>
                    <a:pt x="21" y="1"/>
                  </a:lnTo>
                  <a:lnTo>
                    <a:pt x="21" y="1"/>
                  </a:lnTo>
                  <a:lnTo>
                    <a:pt x="21" y="1"/>
                  </a:lnTo>
                  <a:lnTo>
                    <a:pt x="21" y="1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1"/>
                  </a:lnTo>
                  <a:lnTo>
                    <a:pt x="21" y="1"/>
                  </a:lnTo>
                  <a:lnTo>
                    <a:pt x="21" y="1"/>
                  </a:lnTo>
                  <a:lnTo>
                    <a:pt x="21" y="1"/>
                  </a:lnTo>
                  <a:lnTo>
                    <a:pt x="21" y="2"/>
                  </a:lnTo>
                  <a:lnTo>
                    <a:pt x="21" y="2"/>
                  </a:lnTo>
                  <a:lnTo>
                    <a:pt x="21" y="2"/>
                  </a:lnTo>
                  <a:lnTo>
                    <a:pt x="21" y="3"/>
                  </a:lnTo>
                  <a:lnTo>
                    <a:pt x="22" y="3"/>
                  </a:lnTo>
                  <a:lnTo>
                    <a:pt x="22" y="4"/>
                  </a:lnTo>
                  <a:lnTo>
                    <a:pt x="22" y="5"/>
                  </a:lnTo>
                  <a:lnTo>
                    <a:pt x="22" y="6"/>
                  </a:lnTo>
                  <a:lnTo>
                    <a:pt x="22" y="6"/>
                  </a:lnTo>
                  <a:lnTo>
                    <a:pt x="22" y="7"/>
                  </a:lnTo>
                  <a:lnTo>
                    <a:pt x="22" y="9"/>
                  </a:lnTo>
                  <a:lnTo>
                    <a:pt x="22" y="9"/>
                  </a:lnTo>
                  <a:lnTo>
                    <a:pt x="22" y="10"/>
                  </a:lnTo>
                  <a:lnTo>
                    <a:pt x="22" y="12"/>
                  </a:lnTo>
                  <a:lnTo>
                    <a:pt x="22" y="15"/>
                  </a:lnTo>
                  <a:lnTo>
                    <a:pt x="22" y="16"/>
                  </a:lnTo>
                  <a:lnTo>
                    <a:pt x="22" y="17"/>
                  </a:lnTo>
                  <a:lnTo>
                    <a:pt x="22" y="18"/>
                  </a:lnTo>
                  <a:lnTo>
                    <a:pt x="23" y="21"/>
                  </a:lnTo>
                  <a:lnTo>
                    <a:pt x="23" y="22"/>
                  </a:lnTo>
                  <a:lnTo>
                    <a:pt x="23" y="23"/>
                  </a:lnTo>
                  <a:lnTo>
                    <a:pt x="23" y="24"/>
                  </a:lnTo>
                  <a:lnTo>
                    <a:pt x="23" y="24"/>
                  </a:lnTo>
                  <a:lnTo>
                    <a:pt x="23" y="25"/>
                  </a:lnTo>
                  <a:lnTo>
                    <a:pt x="23" y="26"/>
                  </a:lnTo>
                  <a:lnTo>
                    <a:pt x="23" y="27"/>
                  </a:lnTo>
                  <a:lnTo>
                    <a:pt x="23" y="27"/>
                  </a:lnTo>
                  <a:lnTo>
                    <a:pt x="23" y="28"/>
                  </a:lnTo>
                  <a:lnTo>
                    <a:pt x="23" y="28"/>
                  </a:lnTo>
                  <a:lnTo>
                    <a:pt x="23" y="28"/>
                  </a:lnTo>
                  <a:lnTo>
                    <a:pt x="23" y="29"/>
                  </a:lnTo>
                  <a:lnTo>
                    <a:pt x="23" y="29"/>
                  </a:lnTo>
                  <a:lnTo>
                    <a:pt x="23" y="29"/>
                  </a:lnTo>
                  <a:lnTo>
                    <a:pt x="23" y="29"/>
                  </a:lnTo>
                  <a:lnTo>
                    <a:pt x="23" y="30"/>
                  </a:lnTo>
                  <a:lnTo>
                    <a:pt x="23" y="30"/>
                  </a:lnTo>
                  <a:lnTo>
                    <a:pt x="24" y="30"/>
                  </a:lnTo>
                  <a:lnTo>
                    <a:pt x="24" y="30"/>
                  </a:lnTo>
                  <a:lnTo>
                    <a:pt x="24" y="30"/>
                  </a:lnTo>
                  <a:lnTo>
                    <a:pt x="24" y="30"/>
                  </a:lnTo>
                  <a:lnTo>
                    <a:pt x="24" y="30"/>
                  </a:lnTo>
                  <a:lnTo>
                    <a:pt x="24" y="30"/>
                  </a:lnTo>
                  <a:lnTo>
                    <a:pt x="24" y="30"/>
                  </a:lnTo>
                  <a:lnTo>
                    <a:pt x="24" y="29"/>
                  </a:lnTo>
                  <a:lnTo>
                    <a:pt x="24" y="29"/>
                  </a:lnTo>
                  <a:lnTo>
                    <a:pt x="24" y="29"/>
                  </a:lnTo>
                  <a:lnTo>
                    <a:pt x="24" y="29"/>
                  </a:lnTo>
                  <a:lnTo>
                    <a:pt x="24" y="28"/>
                  </a:lnTo>
                  <a:lnTo>
                    <a:pt x="24" y="28"/>
                  </a:lnTo>
                  <a:lnTo>
                    <a:pt x="24" y="28"/>
                  </a:lnTo>
                  <a:lnTo>
                    <a:pt x="24" y="27"/>
                  </a:lnTo>
                  <a:lnTo>
                    <a:pt x="24" y="26"/>
                  </a:lnTo>
                  <a:lnTo>
                    <a:pt x="24" y="25"/>
                  </a:lnTo>
                  <a:lnTo>
                    <a:pt x="24" y="25"/>
                  </a:lnTo>
                  <a:lnTo>
                    <a:pt x="24" y="24"/>
                  </a:lnTo>
                  <a:lnTo>
                    <a:pt x="24" y="23"/>
                  </a:lnTo>
                  <a:lnTo>
                    <a:pt x="24" y="22"/>
                  </a:lnTo>
                  <a:lnTo>
                    <a:pt x="24" y="21"/>
                  </a:lnTo>
                  <a:lnTo>
                    <a:pt x="24" y="18"/>
                  </a:lnTo>
                  <a:lnTo>
                    <a:pt x="25" y="12"/>
                  </a:lnTo>
                  <a:lnTo>
                    <a:pt x="25" y="11"/>
                  </a:lnTo>
                  <a:lnTo>
                    <a:pt x="25" y="10"/>
                  </a:lnTo>
                  <a:lnTo>
                    <a:pt x="25" y="8"/>
                  </a:lnTo>
                  <a:lnTo>
                    <a:pt x="25" y="8"/>
                  </a:lnTo>
                  <a:lnTo>
                    <a:pt x="25" y="7"/>
                  </a:lnTo>
                  <a:lnTo>
                    <a:pt x="25" y="5"/>
                  </a:lnTo>
                  <a:lnTo>
                    <a:pt x="25" y="5"/>
                  </a:lnTo>
                  <a:lnTo>
                    <a:pt x="25" y="4"/>
                  </a:lnTo>
                  <a:lnTo>
                    <a:pt x="25" y="4"/>
                  </a:lnTo>
                  <a:lnTo>
                    <a:pt x="25" y="3"/>
                  </a:lnTo>
                  <a:lnTo>
                    <a:pt x="25" y="3"/>
                  </a:lnTo>
                  <a:lnTo>
                    <a:pt x="25" y="2"/>
                  </a:lnTo>
                  <a:lnTo>
                    <a:pt x="26" y="2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26" y="2"/>
                  </a:lnTo>
                  <a:lnTo>
                    <a:pt x="26" y="2"/>
                  </a:lnTo>
                  <a:lnTo>
                    <a:pt x="26" y="3"/>
                  </a:lnTo>
                  <a:lnTo>
                    <a:pt x="26" y="3"/>
                  </a:lnTo>
                  <a:lnTo>
                    <a:pt x="27" y="4"/>
                  </a:lnTo>
                  <a:lnTo>
                    <a:pt x="27" y="4"/>
                  </a:lnTo>
                  <a:lnTo>
                    <a:pt x="27" y="5"/>
                  </a:lnTo>
                  <a:lnTo>
                    <a:pt x="27" y="6"/>
                  </a:lnTo>
                  <a:lnTo>
                    <a:pt x="27" y="7"/>
                  </a:lnTo>
                  <a:lnTo>
                    <a:pt x="27" y="8"/>
                  </a:lnTo>
                  <a:lnTo>
                    <a:pt x="27" y="9"/>
                  </a:lnTo>
                  <a:lnTo>
                    <a:pt x="27" y="13"/>
                  </a:lnTo>
                  <a:lnTo>
                    <a:pt x="27" y="13"/>
                  </a:lnTo>
                  <a:lnTo>
                    <a:pt x="27" y="14"/>
                  </a:lnTo>
                  <a:lnTo>
                    <a:pt x="27" y="16"/>
                  </a:lnTo>
                  <a:lnTo>
                    <a:pt x="27" y="20"/>
                  </a:lnTo>
                  <a:lnTo>
                    <a:pt x="28" y="20"/>
                  </a:lnTo>
                  <a:lnTo>
                    <a:pt x="28" y="21"/>
                  </a:lnTo>
                  <a:lnTo>
                    <a:pt x="28" y="23"/>
                  </a:lnTo>
                </a:path>
              </a:pathLst>
            </a:custGeom>
            <a:noFill/>
            <a:ln w="3175" cap="sq">
              <a:solidFill>
                <a:srgbClr val="0000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49" name="Freeform 63"/>
            <p:cNvSpPr>
              <a:spLocks/>
            </p:cNvSpPr>
            <p:nvPr/>
          </p:nvSpPr>
          <p:spPr bwMode="auto">
            <a:xfrm>
              <a:off x="4843264" y="4089772"/>
              <a:ext cx="42863" cy="50800"/>
            </a:xfrm>
            <a:custGeom>
              <a:avLst/>
              <a:gdLst/>
              <a:ahLst/>
              <a:cxnLst>
                <a:cxn ang="0">
                  <a:pos x="0" y="29"/>
                </a:cxn>
                <a:cxn ang="0">
                  <a:pos x="0" y="31"/>
                </a:cxn>
                <a:cxn ang="0">
                  <a:pos x="1" y="30"/>
                </a:cxn>
                <a:cxn ang="0">
                  <a:pos x="1" y="26"/>
                </a:cxn>
                <a:cxn ang="0">
                  <a:pos x="2" y="17"/>
                </a:cxn>
                <a:cxn ang="0">
                  <a:pos x="2" y="6"/>
                </a:cxn>
                <a:cxn ang="0">
                  <a:pos x="3" y="2"/>
                </a:cxn>
                <a:cxn ang="0">
                  <a:pos x="3" y="1"/>
                </a:cxn>
                <a:cxn ang="0">
                  <a:pos x="3" y="2"/>
                </a:cxn>
                <a:cxn ang="0">
                  <a:pos x="4" y="7"/>
                </a:cxn>
                <a:cxn ang="0">
                  <a:pos x="4" y="19"/>
                </a:cxn>
                <a:cxn ang="0">
                  <a:pos x="5" y="28"/>
                </a:cxn>
                <a:cxn ang="0">
                  <a:pos x="5" y="31"/>
                </a:cxn>
                <a:cxn ang="0">
                  <a:pos x="5" y="31"/>
                </a:cxn>
                <a:cxn ang="0">
                  <a:pos x="6" y="27"/>
                </a:cxn>
                <a:cxn ang="0">
                  <a:pos x="7" y="15"/>
                </a:cxn>
                <a:cxn ang="0">
                  <a:pos x="7" y="6"/>
                </a:cxn>
                <a:cxn ang="0">
                  <a:pos x="7" y="2"/>
                </a:cxn>
                <a:cxn ang="0">
                  <a:pos x="8" y="1"/>
                </a:cxn>
                <a:cxn ang="0">
                  <a:pos x="8" y="2"/>
                </a:cxn>
                <a:cxn ang="0">
                  <a:pos x="8" y="7"/>
                </a:cxn>
                <a:cxn ang="0">
                  <a:pos x="9" y="20"/>
                </a:cxn>
                <a:cxn ang="0">
                  <a:pos x="10" y="29"/>
                </a:cxn>
                <a:cxn ang="0">
                  <a:pos x="10" y="31"/>
                </a:cxn>
                <a:cxn ang="0">
                  <a:pos x="10" y="31"/>
                </a:cxn>
                <a:cxn ang="0">
                  <a:pos x="11" y="29"/>
                </a:cxn>
                <a:cxn ang="0">
                  <a:pos x="11" y="21"/>
                </a:cxn>
                <a:cxn ang="0">
                  <a:pos x="12" y="9"/>
                </a:cxn>
                <a:cxn ang="0">
                  <a:pos x="12" y="2"/>
                </a:cxn>
                <a:cxn ang="0">
                  <a:pos x="12" y="0"/>
                </a:cxn>
                <a:cxn ang="0">
                  <a:pos x="13" y="1"/>
                </a:cxn>
                <a:cxn ang="0">
                  <a:pos x="13" y="5"/>
                </a:cxn>
                <a:cxn ang="0">
                  <a:pos x="14" y="18"/>
                </a:cxn>
                <a:cxn ang="0">
                  <a:pos x="14" y="26"/>
                </a:cxn>
                <a:cxn ang="0">
                  <a:pos x="15" y="30"/>
                </a:cxn>
                <a:cxn ang="0">
                  <a:pos x="15" y="32"/>
                </a:cxn>
                <a:cxn ang="0">
                  <a:pos x="15" y="30"/>
                </a:cxn>
                <a:cxn ang="0">
                  <a:pos x="16" y="24"/>
                </a:cxn>
                <a:cxn ang="0">
                  <a:pos x="16" y="11"/>
                </a:cxn>
                <a:cxn ang="0">
                  <a:pos x="17" y="3"/>
                </a:cxn>
                <a:cxn ang="0">
                  <a:pos x="17" y="0"/>
                </a:cxn>
                <a:cxn ang="0">
                  <a:pos x="18" y="1"/>
                </a:cxn>
                <a:cxn ang="0">
                  <a:pos x="18" y="4"/>
                </a:cxn>
                <a:cxn ang="0">
                  <a:pos x="18" y="11"/>
                </a:cxn>
                <a:cxn ang="0">
                  <a:pos x="19" y="25"/>
                </a:cxn>
                <a:cxn ang="0">
                  <a:pos x="19" y="30"/>
                </a:cxn>
                <a:cxn ang="0">
                  <a:pos x="20" y="32"/>
                </a:cxn>
                <a:cxn ang="0">
                  <a:pos x="20" y="30"/>
                </a:cxn>
                <a:cxn ang="0">
                  <a:pos x="21" y="25"/>
                </a:cxn>
                <a:cxn ang="0">
                  <a:pos x="21" y="13"/>
                </a:cxn>
                <a:cxn ang="0">
                  <a:pos x="22" y="3"/>
                </a:cxn>
                <a:cxn ang="0">
                  <a:pos x="22" y="0"/>
                </a:cxn>
                <a:cxn ang="0">
                  <a:pos x="23" y="0"/>
                </a:cxn>
                <a:cxn ang="0">
                  <a:pos x="23" y="4"/>
                </a:cxn>
                <a:cxn ang="0">
                  <a:pos x="23" y="12"/>
                </a:cxn>
                <a:cxn ang="0">
                  <a:pos x="24" y="25"/>
                </a:cxn>
                <a:cxn ang="0">
                  <a:pos x="24" y="31"/>
                </a:cxn>
                <a:cxn ang="0">
                  <a:pos x="25" y="32"/>
                </a:cxn>
                <a:cxn ang="0">
                  <a:pos x="25" y="31"/>
                </a:cxn>
                <a:cxn ang="0">
                  <a:pos x="25" y="27"/>
                </a:cxn>
                <a:cxn ang="0">
                  <a:pos x="26" y="16"/>
                </a:cxn>
                <a:cxn ang="0">
                  <a:pos x="27" y="6"/>
                </a:cxn>
              </a:cxnLst>
              <a:rect l="0" t="0" r="r" b="b"/>
              <a:pathLst>
                <a:path w="27" h="32">
                  <a:moveTo>
                    <a:pt x="0" y="24"/>
                  </a:moveTo>
                  <a:lnTo>
                    <a:pt x="0" y="24"/>
                  </a:lnTo>
                  <a:lnTo>
                    <a:pt x="0" y="25"/>
                  </a:lnTo>
                  <a:lnTo>
                    <a:pt x="0" y="26"/>
                  </a:lnTo>
                  <a:lnTo>
                    <a:pt x="0" y="27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0" y="29"/>
                  </a:lnTo>
                  <a:lnTo>
                    <a:pt x="0" y="29"/>
                  </a:lnTo>
                  <a:lnTo>
                    <a:pt x="0" y="29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0" y="31"/>
                  </a:lnTo>
                  <a:lnTo>
                    <a:pt x="0" y="31"/>
                  </a:lnTo>
                  <a:lnTo>
                    <a:pt x="0" y="31"/>
                  </a:lnTo>
                  <a:lnTo>
                    <a:pt x="0" y="31"/>
                  </a:lnTo>
                  <a:lnTo>
                    <a:pt x="0" y="31"/>
                  </a:lnTo>
                  <a:lnTo>
                    <a:pt x="0" y="31"/>
                  </a:lnTo>
                  <a:lnTo>
                    <a:pt x="0" y="31"/>
                  </a:lnTo>
                  <a:lnTo>
                    <a:pt x="0" y="31"/>
                  </a:lnTo>
                  <a:lnTo>
                    <a:pt x="0" y="31"/>
                  </a:lnTo>
                  <a:lnTo>
                    <a:pt x="0" y="31"/>
                  </a:lnTo>
                  <a:lnTo>
                    <a:pt x="1" y="30"/>
                  </a:lnTo>
                  <a:lnTo>
                    <a:pt x="1" y="30"/>
                  </a:lnTo>
                  <a:lnTo>
                    <a:pt x="1" y="30"/>
                  </a:lnTo>
                  <a:lnTo>
                    <a:pt x="1" y="29"/>
                  </a:lnTo>
                  <a:lnTo>
                    <a:pt x="1" y="29"/>
                  </a:lnTo>
                  <a:lnTo>
                    <a:pt x="1" y="29"/>
                  </a:lnTo>
                  <a:lnTo>
                    <a:pt x="1" y="28"/>
                  </a:lnTo>
                  <a:lnTo>
                    <a:pt x="1" y="27"/>
                  </a:lnTo>
                  <a:lnTo>
                    <a:pt x="1" y="26"/>
                  </a:lnTo>
                  <a:lnTo>
                    <a:pt x="1" y="26"/>
                  </a:lnTo>
                  <a:lnTo>
                    <a:pt x="1" y="25"/>
                  </a:lnTo>
                  <a:lnTo>
                    <a:pt x="1" y="24"/>
                  </a:lnTo>
                  <a:lnTo>
                    <a:pt x="1" y="23"/>
                  </a:lnTo>
                  <a:lnTo>
                    <a:pt x="1" y="21"/>
                  </a:lnTo>
                  <a:lnTo>
                    <a:pt x="1" y="18"/>
                  </a:lnTo>
                  <a:lnTo>
                    <a:pt x="1" y="17"/>
                  </a:lnTo>
                  <a:lnTo>
                    <a:pt x="2" y="17"/>
                  </a:lnTo>
                  <a:lnTo>
                    <a:pt x="2" y="15"/>
                  </a:lnTo>
                  <a:lnTo>
                    <a:pt x="2" y="11"/>
                  </a:lnTo>
                  <a:lnTo>
                    <a:pt x="2" y="11"/>
                  </a:lnTo>
                  <a:lnTo>
                    <a:pt x="2" y="10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7"/>
                  </a:lnTo>
                  <a:lnTo>
                    <a:pt x="2" y="6"/>
                  </a:lnTo>
                  <a:lnTo>
                    <a:pt x="2" y="5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5"/>
                  </a:lnTo>
                  <a:lnTo>
                    <a:pt x="4" y="5"/>
                  </a:lnTo>
                  <a:lnTo>
                    <a:pt x="4" y="6"/>
                  </a:lnTo>
                  <a:lnTo>
                    <a:pt x="4" y="7"/>
                  </a:lnTo>
                  <a:lnTo>
                    <a:pt x="4" y="8"/>
                  </a:lnTo>
                  <a:lnTo>
                    <a:pt x="4" y="9"/>
                  </a:lnTo>
                  <a:lnTo>
                    <a:pt x="4" y="12"/>
                  </a:lnTo>
                  <a:lnTo>
                    <a:pt x="4" y="13"/>
                  </a:lnTo>
                  <a:lnTo>
                    <a:pt x="4" y="14"/>
                  </a:lnTo>
                  <a:lnTo>
                    <a:pt x="4" y="15"/>
                  </a:lnTo>
                  <a:lnTo>
                    <a:pt x="4" y="18"/>
                  </a:lnTo>
                  <a:lnTo>
                    <a:pt x="4" y="19"/>
                  </a:lnTo>
                  <a:lnTo>
                    <a:pt x="4" y="20"/>
                  </a:lnTo>
                  <a:lnTo>
                    <a:pt x="4" y="21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6"/>
                  </a:lnTo>
                  <a:lnTo>
                    <a:pt x="5" y="27"/>
                  </a:lnTo>
                  <a:lnTo>
                    <a:pt x="5" y="27"/>
                  </a:lnTo>
                  <a:lnTo>
                    <a:pt x="5" y="28"/>
                  </a:lnTo>
                  <a:lnTo>
                    <a:pt x="5" y="29"/>
                  </a:lnTo>
                  <a:lnTo>
                    <a:pt x="5" y="29"/>
                  </a:lnTo>
                  <a:lnTo>
                    <a:pt x="5" y="30"/>
                  </a:lnTo>
                  <a:lnTo>
                    <a:pt x="5" y="30"/>
                  </a:lnTo>
                  <a:lnTo>
                    <a:pt x="5" y="30"/>
                  </a:lnTo>
                  <a:lnTo>
                    <a:pt x="5" y="31"/>
                  </a:lnTo>
                  <a:lnTo>
                    <a:pt x="5" y="31"/>
                  </a:lnTo>
                  <a:lnTo>
                    <a:pt x="5" y="31"/>
                  </a:lnTo>
                  <a:lnTo>
                    <a:pt x="5" y="31"/>
                  </a:lnTo>
                  <a:lnTo>
                    <a:pt x="5" y="31"/>
                  </a:lnTo>
                  <a:lnTo>
                    <a:pt x="5" y="31"/>
                  </a:lnTo>
                  <a:lnTo>
                    <a:pt x="5" y="31"/>
                  </a:lnTo>
                  <a:lnTo>
                    <a:pt x="5" y="31"/>
                  </a:lnTo>
                  <a:lnTo>
                    <a:pt x="5" y="31"/>
                  </a:lnTo>
                  <a:lnTo>
                    <a:pt x="5" y="31"/>
                  </a:lnTo>
                  <a:lnTo>
                    <a:pt x="5" y="31"/>
                  </a:lnTo>
                  <a:lnTo>
                    <a:pt x="5" y="31"/>
                  </a:lnTo>
                  <a:lnTo>
                    <a:pt x="6" y="30"/>
                  </a:lnTo>
                  <a:lnTo>
                    <a:pt x="6" y="30"/>
                  </a:lnTo>
                  <a:lnTo>
                    <a:pt x="6" y="30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6" y="28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6"/>
                  </a:lnTo>
                  <a:lnTo>
                    <a:pt x="6" y="25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0"/>
                  </a:lnTo>
                  <a:lnTo>
                    <a:pt x="6" y="18"/>
                  </a:lnTo>
                  <a:lnTo>
                    <a:pt x="7" y="15"/>
                  </a:lnTo>
                  <a:lnTo>
                    <a:pt x="7" y="14"/>
                  </a:lnTo>
                  <a:lnTo>
                    <a:pt x="7" y="13"/>
                  </a:lnTo>
                  <a:lnTo>
                    <a:pt x="7" y="11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7" y="8"/>
                  </a:lnTo>
                  <a:lnTo>
                    <a:pt x="7" y="7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5"/>
                  </a:lnTo>
                  <a:lnTo>
                    <a:pt x="7" y="5"/>
                  </a:lnTo>
                  <a:lnTo>
                    <a:pt x="7" y="4"/>
                  </a:lnTo>
                  <a:lnTo>
                    <a:pt x="7" y="4"/>
                  </a:lnTo>
                  <a:lnTo>
                    <a:pt x="7" y="3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4"/>
                  </a:lnTo>
                  <a:lnTo>
                    <a:pt x="8" y="5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7"/>
                  </a:lnTo>
                  <a:lnTo>
                    <a:pt x="9" y="10"/>
                  </a:lnTo>
                  <a:lnTo>
                    <a:pt x="9" y="11"/>
                  </a:lnTo>
                  <a:lnTo>
                    <a:pt x="9" y="12"/>
                  </a:lnTo>
                  <a:lnTo>
                    <a:pt x="9" y="14"/>
                  </a:lnTo>
                  <a:lnTo>
                    <a:pt x="9" y="17"/>
                  </a:lnTo>
                  <a:lnTo>
                    <a:pt x="9" y="18"/>
                  </a:lnTo>
                  <a:lnTo>
                    <a:pt x="9" y="18"/>
                  </a:lnTo>
                  <a:lnTo>
                    <a:pt x="9" y="20"/>
                  </a:lnTo>
                  <a:lnTo>
                    <a:pt x="9" y="23"/>
                  </a:lnTo>
                  <a:lnTo>
                    <a:pt x="9" y="24"/>
                  </a:lnTo>
                  <a:lnTo>
                    <a:pt x="9" y="25"/>
                  </a:lnTo>
                  <a:lnTo>
                    <a:pt x="9" y="26"/>
                  </a:lnTo>
                  <a:lnTo>
                    <a:pt x="9" y="26"/>
                  </a:lnTo>
                  <a:lnTo>
                    <a:pt x="9" y="27"/>
                  </a:lnTo>
                  <a:lnTo>
                    <a:pt x="10" y="28"/>
                  </a:lnTo>
                  <a:lnTo>
                    <a:pt x="10" y="29"/>
                  </a:lnTo>
                  <a:lnTo>
                    <a:pt x="10" y="29"/>
                  </a:lnTo>
                  <a:lnTo>
                    <a:pt x="10" y="29"/>
                  </a:lnTo>
                  <a:lnTo>
                    <a:pt x="10" y="30"/>
                  </a:lnTo>
                  <a:lnTo>
                    <a:pt x="10" y="30"/>
                  </a:lnTo>
                  <a:lnTo>
                    <a:pt x="10" y="31"/>
                  </a:lnTo>
                  <a:lnTo>
                    <a:pt x="10" y="31"/>
                  </a:lnTo>
                  <a:lnTo>
                    <a:pt x="10" y="31"/>
                  </a:lnTo>
                  <a:lnTo>
                    <a:pt x="10" y="31"/>
                  </a:lnTo>
                  <a:lnTo>
                    <a:pt x="10" y="31"/>
                  </a:lnTo>
                  <a:lnTo>
                    <a:pt x="10" y="32"/>
                  </a:lnTo>
                  <a:lnTo>
                    <a:pt x="10" y="32"/>
                  </a:lnTo>
                  <a:lnTo>
                    <a:pt x="10" y="32"/>
                  </a:lnTo>
                  <a:lnTo>
                    <a:pt x="10" y="32"/>
                  </a:lnTo>
                  <a:lnTo>
                    <a:pt x="10" y="32"/>
                  </a:lnTo>
                  <a:lnTo>
                    <a:pt x="10" y="31"/>
                  </a:lnTo>
                  <a:lnTo>
                    <a:pt x="10" y="31"/>
                  </a:lnTo>
                  <a:lnTo>
                    <a:pt x="10" y="31"/>
                  </a:lnTo>
                  <a:lnTo>
                    <a:pt x="10" y="31"/>
                  </a:lnTo>
                  <a:lnTo>
                    <a:pt x="10" y="30"/>
                  </a:lnTo>
                  <a:lnTo>
                    <a:pt x="10" y="30"/>
                  </a:lnTo>
                  <a:lnTo>
                    <a:pt x="11" y="30"/>
                  </a:lnTo>
                  <a:lnTo>
                    <a:pt x="11" y="29"/>
                  </a:lnTo>
                  <a:lnTo>
                    <a:pt x="11" y="29"/>
                  </a:lnTo>
                  <a:lnTo>
                    <a:pt x="11" y="29"/>
                  </a:lnTo>
                  <a:lnTo>
                    <a:pt x="11" y="28"/>
                  </a:lnTo>
                  <a:lnTo>
                    <a:pt x="11" y="27"/>
                  </a:lnTo>
                  <a:lnTo>
                    <a:pt x="11" y="26"/>
                  </a:lnTo>
                  <a:lnTo>
                    <a:pt x="11" y="26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11" y="23"/>
                  </a:lnTo>
                  <a:lnTo>
                    <a:pt x="11" y="21"/>
                  </a:lnTo>
                  <a:lnTo>
                    <a:pt x="11" y="18"/>
                  </a:lnTo>
                  <a:lnTo>
                    <a:pt x="11" y="18"/>
                  </a:lnTo>
                  <a:lnTo>
                    <a:pt x="11" y="17"/>
                  </a:lnTo>
                  <a:lnTo>
                    <a:pt x="11" y="15"/>
                  </a:lnTo>
                  <a:lnTo>
                    <a:pt x="11" y="12"/>
                  </a:lnTo>
                  <a:lnTo>
                    <a:pt x="11" y="11"/>
                  </a:lnTo>
                  <a:lnTo>
                    <a:pt x="11" y="10"/>
                  </a:lnTo>
                  <a:lnTo>
                    <a:pt x="12" y="9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5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12" y="3"/>
                  </a:lnTo>
                  <a:lnTo>
                    <a:pt x="12" y="3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3"/>
                  </a:lnTo>
                  <a:lnTo>
                    <a:pt x="13" y="3"/>
                  </a:lnTo>
                  <a:lnTo>
                    <a:pt x="13" y="4"/>
                  </a:lnTo>
                  <a:lnTo>
                    <a:pt x="13" y="5"/>
                  </a:lnTo>
                  <a:lnTo>
                    <a:pt x="13" y="6"/>
                  </a:lnTo>
                  <a:lnTo>
                    <a:pt x="13" y="6"/>
                  </a:lnTo>
                  <a:lnTo>
                    <a:pt x="13" y="8"/>
                  </a:lnTo>
                  <a:lnTo>
                    <a:pt x="13" y="11"/>
                  </a:lnTo>
                  <a:lnTo>
                    <a:pt x="14" y="12"/>
                  </a:lnTo>
                  <a:lnTo>
                    <a:pt x="14" y="13"/>
                  </a:lnTo>
                  <a:lnTo>
                    <a:pt x="14" y="14"/>
                  </a:lnTo>
                  <a:lnTo>
                    <a:pt x="14" y="18"/>
                  </a:lnTo>
                  <a:lnTo>
                    <a:pt x="14" y="19"/>
                  </a:lnTo>
                  <a:lnTo>
                    <a:pt x="14" y="20"/>
                  </a:lnTo>
                  <a:lnTo>
                    <a:pt x="14" y="21"/>
                  </a:lnTo>
                  <a:lnTo>
                    <a:pt x="14" y="22"/>
                  </a:lnTo>
                  <a:lnTo>
                    <a:pt x="14" y="23"/>
                  </a:lnTo>
                  <a:lnTo>
                    <a:pt x="14" y="24"/>
                  </a:lnTo>
                  <a:lnTo>
                    <a:pt x="14" y="25"/>
                  </a:lnTo>
                  <a:lnTo>
                    <a:pt x="14" y="26"/>
                  </a:lnTo>
                  <a:lnTo>
                    <a:pt x="14" y="27"/>
                  </a:lnTo>
                  <a:lnTo>
                    <a:pt x="14" y="27"/>
                  </a:lnTo>
                  <a:lnTo>
                    <a:pt x="14" y="28"/>
                  </a:lnTo>
                  <a:lnTo>
                    <a:pt x="15" y="28"/>
                  </a:lnTo>
                  <a:lnTo>
                    <a:pt x="15" y="29"/>
                  </a:lnTo>
                  <a:lnTo>
                    <a:pt x="15" y="29"/>
                  </a:lnTo>
                  <a:lnTo>
                    <a:pt x="15" y="30"/>
                  </a:lnTo>
                  <a:lnTo>
                    <a:pt x="15" y="30"/>
                  </a:lnTo>
                  <a:lnTo>
                    <a:pt x="15" y="31"/>
                  </a:lnTo>
                  <a:lnTo>
                    <a:pt x="15" y="31"/>
                  </a:lnTo>
                  <a:lnTo>
                    <a:pt x="15" y="31"/>
                  </a:lnTo>
                  <a:lnTo>
                    <a:pt x="15" y="31"/>
                  </a:lnTo>
                  <a:lnTo>
                    <a:pt x="15" y="32"/>
                  </a:lnTo>
                  <a:lnTo>
                    <a:pt x="15" y="32"/>
                  </a:lnTo>
                  <a:lnTo>
                    <a:pt x="15" y="32"/>
                  </a:lnTo>
                  <a:lnTo>
                    <a:pt x="15" y="32"/>
                  </a:lnTo>
                  <a:lnTo>
                    <a:pt x="15" y="32"/>
                  </a:lnTo>
                  <a:lnTo>
                    <a:pt x="15" y="32"/>
                  </a:lnTo>
                  <a:lnTo>
                    <a:pt x="15" y="32"/>
                  </a:lnTo>
                  <a:lnTo>
                    <a:pt x="15" y="31"/>
                  </a:lnTo>
                  <a:lnTo>
                    <a:pt x="15" y="31"/>
                  </a:lnTo>
                  <a:lnTo>
                    <a:pt x="15" y="31"/>
                  </a:lnTo>
                  <a:lnTo>
                    <a:pt x="15" y="31"/>
                  </a:lnTo>
                  <a:lnTo>
                    <a:pt x="15" y="30"/>
                  </a:lnTo>
                  <a:lnTo>
                    <a:pt x="15" y="30"/>
                  </a:lnTo>
                  <a:lnTo>
                    <a:pt x="15" y="29"/>
                  </a:lnTo>
                  <a:lnTo>
                    <a:pt x="15" y="29"/>
                  </a:lnTo>
                  <a:lnTo>
                    <a:pt x="15" y="28"/>
                  </a:lnTo>
                  <a:lnTo>
                    <a:pt x="15" y="27"/>
                  </a:lnTo>
                  <a:lnTo>
                    <a:pt x="16" y="26"/>
                  </a:lnTo>
                  <a:lnTo>
                    <a:pt x="16" y="26"/>
                  </a:lnTo>
                  <a:lnTo>
                    <a:pt x="16" y="24"/>
                  </a:lnTo>
                  <a:lnTo>
                    <a:pt x="16" y="21"/>
                  </a:lnTo>
                  <a:lnTo>
                    <a:pt x="16" y="20"/>
                  </a:lnTo>
                  <a:lnTo>
                    <a:pt x="16" y="19"/>
                  </a:lnTo>
                  <a:lnTo>
                    <a:pt x="16" y="18"/>
                  </a:lnTo>
                  <a:lnTo>
                    <a:pt x="16" y="14"/>
                  </a:lnTo>
                  <a:lnTo>
                    <a:pt x="16" y="14"/>
                  </a:lnTo>
                  <a:lnTo>
                    <a:pt x="16" y="13"/>
                  </a:lnTo>
                  <a:lnTo>
                    <a:pt x="16" y="11"/>
                  </a:lnTo>
                  <a:lnTo>
                    <a:pt x="17" y="8"/>
                  </a:lnTo>
                  <a:lnTo>
                    <a:pt x="17" y="7"/>
                  </a:lnTo>
                  <a:lnTo>
                    <a:pt x="17" y="7"/>
                  </a:lnTo>
                  <a:lnTo>
                    <a:pt x="17" y="6"/>
                  </a:lnTo>
                  <a:lnTo>
                    <a:pt x="17" y="5"/>
                  </a:lnTo>
                  <a:lnTo>
                    <a:pt x="17" y="4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2"/>
                  </a:lnTo>
                  <a:lnTo>
                    <a:pt x="17" y="2"/>
                  </a:lnTo>
                  <a:lnTo>
                    <a:pt x="17" y="2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8" y="0"/>
                  </a:lnTo>
                  <a:lnTo>
                    <a:pt x="18" y="1"/>
                  </a:lnTo>
                  <a:lnTo>
                    <a:pt x="18" y="1"/>
                  </a:lnTo>
                  <a:lnTo>
                    <a:pt x="18" y="1"/>
                  </a:lnTo>
                  <a:lnTo>
                    <a:pt x="18" y="1"/>
                  </a:lnTo>
                  <a:lnTo>
                    <a:pt x="18" y="2"/>
                  </a:lnTo>
                  <a:lnTo>
                    <a:pt x="18" y="2"/>
                  </a:lnTo>
                  <a:lnTo>
                    <a:pt x="18" y="2"/>
                  </a:lnTo>
                  <a:lnTo>
                    <a:pt x="18" y="3"/>
                  </a:lnTo>
                  <a:lnTo>
                    <a:pt x="18" y="3"/>
                  </a:lnTo>
                  <a:lnTo>
                    <a:pt x="18" y="4"/>
                  </a:lnTo>
                  <a:lnTo>
                    <a:pt x="18" y="4"/>
                  </a:lnTo>
                  <a:lnTo>
                    <a:pt x="18" y="6"/>
                  </a:lnTo>
                  <a:lnTo>
                    <a:pt x="18" y="6"/>
                  </a:lnTo>
                  <a:lnTo>
                    <a:pt x="18" y="7"/>
                  </a:lnTo>
                  <a:lnTo>
                    <a:pt x="18" y="8"/>
                  </a:lnTo>
                  <a:lnTo>
                    <a:pt x="18" y="9"/>
                  </a:lnTo>
                  <a:lnTo>
                    <a:pt x="18" y="10"/>
                  </a:lnTo>
                  <a:lnTo>
                    <a:pt x="18" y="11"/>
                  </a:lnTo>
                  <a:lnTo>
                    <a:pt x="19" y="14"/>
                  </a:lnTo>
                  <a:lnTo>
                    <a:pt x="19" y="15"/>
                  </a:lnTo>
                  <a:lnTo>
                    <a:pt x="19" y="16"/>
                  </a:lnTo>
                  <a:lnTo>
                    <a:pt x="19" y="18"/>
                  </a:lnTo>
                  <a:lnTo>
                    <a:pt x="19" y="22"/>
                  </a:lnTo>
                  <a:lnTo>
                    <a:pt x="19" y="22"/>
                  </a:lnTo>
                  <a:lnTo>
                    <a:pt x="19" y="23"/>
                  </a:lnTo>
                  <a:lnTo>
                    <a:pt x="19" y="25"/>
                  </a:lnTo>
                  <a:lnTo>
                    <a:pt x="19" y="26"/>
                  </a:lnTo>
                  <a:lnTo>
                    <a:pt x="19" y="26"/>
                  </a:lnTo>
                  <a:lnTo>
                    <a:pt x="19" y="28"/>
                  </a:lnTo>
                  <a:lnTo>
                    <a:pt x="19" y="28"/>
                  </a:lnTo>
                  <a:lnTo>
                    <a:pt x="19" y="29"/>
                  </a:lnTo>
                  <a:lnTo>
                    <a:pt x="19" y="29"/>
                  </a:lnTo>
                  <a:lnTo>
                    <a:pt x="19" y="30"/>
                  </a:lnTo>
                  <a:lnTo>
                    <a:pt x="19" y="30"/>
                  </a:lnTo>
                  <a:lnTo>
                    <a:pt x="19" y="31"/>
                  </a:lnTo>
                  <a:lnTo>
                    <a:pt x="19" y="31"/>
                  </a:lnTo>
                  <a:lnTo>
                    <a:pt x="20" y="31"/>
                  </a:lnTo>
                  <a:lnTo>
                    <a:pt x="20" y="32"/>
                  </a:lnTo>
                  <a:lnTo>
                    <a:pt x="20" y="32"/>
                  </a:lnTo>
                  <a:lnTo>
                    <a:pt x="20" y="32"/>
                  </a:lnTo>
                  <a:lnTo>
                    <a:pt x="20" y="32"/>
                  </a:lnTo>
                  <a:lnTo>
                    <a:pt x="20" y="32"/>
                  </a:lnTo>
                  <a:lnTo>
                    <a:pt x="20" y="32"/>
                  </a:lnTo>
                  <a:lnTo>
                    <a:pt x="20" y="32"/>
                  </a:lnTo>
                  <a:lnTo>
                    <a:pt x="20" y="32"/>
                  </a:lnTo>
                  <a:lnTo>
                    <a:pt x="20" y="32"/>
                  </a:lnTo>
                  <a:lnTo>
                    <a:pt x="20" y="31"/>
                  </a:lnTo>
                  <a:lnTo>
                    <a:pt x="20" y="31"/>
                  </a:lnTo>
                  <a:lnTo>
                    <a:pt x="20" y="31"/>
                  </a:lnTo>
                  <a:lnTo>
                    <a:pt x="20" y="30"/>
                  </a:lnTo>
                  <a:lnTo>
                    <a:pt x="20" y="30"/>
                  </a:lnTo>
                  <a:lnTo>
                    <a:pt x="20" y="30"/>
                  </a:lnTo>
                  <a:lnTo>
                    <a:pt x="20" y="29"/>
                  </a:lnTo>
                  <a:lnTo>
                    <a:pt x="20" y="29"/>
                  </a:lnTo>
                  <a:lnTo>
                    <a:pt x="20" y="28"/>
                  </a:lnTo>
                  <a:lnTo>
                    <a:pt x="20" y="27"/>
                  </a:lnTo>
                  <a:lnTo>
                    <a:pt x="20" y="26"/>
                  </a:lnTo>
                  <a:lnTo>
                    <a:pt x="21" y="25"/>
                  </a:lnTo>
                  <a:lnTo>
                    <a:pt x="21" y="24"/>
                  </a:lnTo>
                  <a:lnTo>
                    <a:pt x="21" y="23"/>
                  </a:lnTo>
                  <a:lnTo>
                    <a:pt x="21" y="22"/>
                  </a:lnTo>
                  <a:lnTo>
                    <a:pt x="21" y="20"/>
                  </a:lnTo>
                  <a:lnTo>
                    <a:pt x="21" y="17"/>
                  </a:lnTo>
                  <a:lnTo>
                    <a:pt x="21" y="16"/>
                  </a:lnTo>
                  <a:lnTo>
                    <a:pt x="21" y="15"/>
                  </a:lnTo>
                  <a:lnTo>
                    <a:pt x="21" y="13"/>
                  </a:lnTo>
                  <a:lnTo>
                    <a:pt x="21" y="10"/>
                  </a:lnTo>
                  <a:lnTo>
                    <a:pt x="21" y="9"/>
                  </a:lnTo>
                  <a:lnTo>
                    <a:pt x="21" y="8"/>
                  </a:lnTo>
                  <a:lnTo>
                    <a:pt x="22" y="6"/>
                  </a:lnTo>
                  <a:lnTo>
                    <a:pt x="22" y="6"/>
                  </a:lnTo>
                  <a:lnTo>
                    <a:pt x="22" y="5"/>
                  </a:lnTo>
                  <a:lnTo>
                    <a:pt x="22" y="4"/>
                  </a:lnTo>
                  <a:lnTo>
                    <a:pt x="22" y="3"/>
                  </a:lnTo>
                  <a:lnTo>
                    <a:pt x="22" y="3"/>
                  </a:lnTo>
                  <a:lnTo>
                    <a:pt x="22" y="2"/>
                  </a:lnTo>
                  <a:lnTo>
                    <a:pt x="22" y="2"/>
                  </a:lnTo>
                  <a:lnTo>
                    <a:pt x="22" y="2"/>
                  </a:lnTo>
                  <a:lnTo>
                    <a:pt x="22" y="1"/>
                  </a:lnTo>
                  <a:lnTo>
                    <a:pt x="22" y="1"/>
                  </a:lnTo>
                  <a:lnTo>
                    <a:pt x="22" y="1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3" y="0"/>
                  </a:lnTo>
                  <a:lnTo>
                    <a:pt x="23" y="1"/>
                  </a:lnTo>
                  <a:lnTo>
                    <a:pt x="23" y="1"/>
                  </a:lnTo>
                  <a:lnTo>
                    <a:pt x="23" y="1"/>
                  </a:lnTo>
                  <a:lnTo>
                    <a:pt x="23" y="2"/>
                  </a:lnTo>
                  <a:lnTo>
                    <a:pt x="23" y="2"/>
                  </a:lnTo>
                  <a:lnTo>
                    <a:pt x="23" y="2"/>
                  </a:lnTo>
                  <a:lnTo>
                    <a:pt x="23" y="3"/>
                  </a:lnTo>
                  <a:lnTo>
                    <a:pt x="23" y="4"/>
                  </a:lnTo>
                  <a:lnTo>
                    <a:pt x="23" y="4"/>
                  </a:lnTo>
                  <a:lnTo>
                    <a:pt x="23" y="6"/>
                  </a:lnTo>
                  <a:lnTo>
                    <a:pt x="23" y="6"/>
                  </a:lnTo>
                  <a:lnTo>
                    <a:pt x="23" y="7"/>
                  </a:lnTo>
                  <a:lnTo>
                    <a:pt x="23" y="9"/>
                  </a:lnTo>
                  <a:lnTo>
                    <a:pt x="23" y="9"/>
                  </a:lnTo>
                  <a:lnTo>
                    <a:pt x="23" y="10"/>
                  </a:lnTo>
                  <a:lnTo>
                    <a:pt x="23" y="12"/>
                  </a:lnTo>
                  <a:lnTo>
                    <a:pt x="23" y="15"/>
                  </a:lnTo>
                  <a:lnTo>
                    <a:pt x="23" y="16"/>
                  </a:lnTo>
                  <a:lnTo>
                    <a:pt x="23" y="17"/>
                  </a:lnTo>
                  <a:lnTo>
                    <a:pt x="24" y="19"/>
                  </a:lnTo>
                  <a:lnTo>
                    <a:pt x="24" y="22"/>
                  </a:lnTo>
                  <a:lnTo>
                    <a:pt x="24" y="23"/>
                  </a:lnTo>
                  <a:lnTo>
                    <a:pt x="24" y="24"/>
                  </a:lnTo>
                  <a:lnTo>
                    <a:pt x="24" y="25"/>
                  </a:lnTo>
                  <a:lnTo>
                    <a:pt x="24" y="26"/>
                  </a:lnTo>
                  <a:lnTo>
                    <a:pt x="24" y="27"/>
                  </a:lnTo>
                  <a:lnTo>
                    <a:pt x="24" y="28"/>
                  </a:lnTo>
                  <a:lnTo>
                    <a:pt x="24" y="29"/>
                  </a:lnTo>
                  <a:lnTo>
                    <a:pt x="24" y="29"/>
                  </a:lnTo>
                  <a:lnTo>
                    <a:pt x="24" y="30"/>
                  </a:lnTo>
                  <a:lnTo>
                    <a:pt x="24" y="30"/>
                  </a:lnTo>
                  <a:lnTo>
                    <a:pt x="24" y="31"/>
                  </a:lnTo>
                  <a:lnTo>
                    <a:pt x="24" y="31"/>
                  </a:lnTo>
                  <a:lnTo>
                    <a:pt x="24" y="31"/>
                  </a:lnTo>
                  <a:lnTo>
                    <a:pt x="24" y="32"/>
                  </a:lnTo>
                  <a:lnTo>
                    <a:pt x="24" y="32"/>
                  </a:lnTo>
                  <a:lnTo>
                    <a:pt x="25" y="32"/>
                  </a:lnTo>
                  <a:lnTo>
                    <a:pt x="25" y="32"/>
                  </a:lnTo>
                  <a:lnTo>
                    <a:pt x="25" y="32"/>
                  </a:lnTo>
                  <a:lnTo>
                    <a:pt x="25" y="32"/>
                  </a:lnTo>
                  <a:lnTo>
                    <a:pt x="25" y="32"/>
                  </a:lnTo>
                  <a:lnTo>
                    <a:pt x="25" y="32"/>
                  </a:lnTo>
                  <a:lnTo>
                    <a:pt x="25" y="32"/>
                  </a:lnTo>
                  <a:lnTo>
                    <a:pt x="25" y="32"/>
                  </a:lnTo>
                  <a:lnTo>
                    <a:pt x="25" y="32"/>
                  </a:lnTo>
                  <a:lnTo>
                    <a:pt x="25" y="32"/>
                  </a:lnTo>
                  <a:lnTo>
                    <a:pt x="25" y="31"/>
                  </a:lnTo>
                  <a:lnTo>
                    <a:pt x="25" y="31"/>
                  </a:lnTo>
                  <a:lnTo>
                    <a:pt x="25" y="31"/>
                  </a:lnTo>
                  <a:lnTo>
                    <a:pt x="25" y="30"/>
                  </a:lnTo>
                  <a:lnTo>
                    <a:pt x="25" y="30"/>
                  </a:lnTo>
                  <a:lnTo>
                    <a:pt x="25" y="29"/>
                  </a:lnTo>
                  <a:lnTo>
                    <a:pt x="25" y="29"/>
                  </a:lnTo>
                  <a:lnTo>
                    <a:pt x="25" y="28"/>
                  </a:lnTo>
                  <a:lnTo>
                    <a:pt x="25" y="27"/>
                  </a:lnTo>
                  <a:lnTo>
                    <a:pt x="25" y="27"/>
                  </a:lnTo>
                  <a:lnTo>
                    <a:pt x="25" y="25"/>
                  </a:lnTo>
                  <a:lnTo>
                    <a:pt x="26" y="25"/>
                  </a:lnTo>
                  <a:lnTo>
                    <a:pt x="26" y="24"/>
                  </a:lnTo>
                  <a:lnTo>
                    <a:pt x="26" y="22"/>
                  </a:lnTo>
                  <a:lnTo>
                    <a:pt x="26" y="19"/>
                  </a:lnTo>
                  <a:lnTo>
                    <a:pt x="26" y="18"/>
                  </a:lnTo>
                  <a:lnTo>
                    <a:pt x="26" y="18"/>
                  </a:lnTo>
                  <a:lnTo>
                    <a:pt x="26" y="16"/>
                  </a:lnTo>
                  <a:lnTo>
                    <a:pt x="26" y="13"/>
                  </a:lnTo>
                  <a:lnTo>
                    <a:pt x="26" y="12"/>
                  </a:lnTo>
                  <a:lnTo>
                    <a:pt x="26" y="11"/>
                  </a:lnTo>
                  <a:lnTo>
                    <a:pt x="26" y="9"/>
                  </a:lnTo>
                  <a:lnTo>
                    <a:pt x="26" y="9"/>
                  </a:lnTo>
                  <a:lnTo>
                    <a:pt x="26" y="8"/>
                  </a:lnTo>
                  <a:lnTo>
                    <a:pt x="27" y="6"/>
                  </a:lnTo>
                  <a:lnTo>
                    <a:pt x="27" y="6"/>
                  </a:lnTo>
                  <a:lnTo>
                    <a:pt x="27" y="5"/>
                  </a:lnTo>
                  <a:lnTo>
                    <a:pt x="27" y="4"/>
                  </a:lnTo>
                  <a:lnTo>
                    <a:pt x="27" y="4"/>
                  </a:lnTo>
                  <a:lnTo>
                    <a:pt x="27" y="3"/>
                  </a:lnTo>
                </a:path>
              </a:pathLst>
            </a:custGeom>
            <a:noFill/>
            <a:ln w="3175" cap="sq">
              <a:solidFill>
                <a:srgbClr val="0000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50" name="Freeform 64"/>
            <p:cNvSpPr>
              <a:spLocks/>
            </p:cNvSpPr>
            <p:nvPr/>
          </p:nvSpPr>
          <p:spPr bwMode="auto">
            <a:xfrm>
              <a:off x="4886126" y="4088184"/>
              <a:ext cx="42863" cy="53975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0" y="1"/>
                </a:cxn>
                <a:cxn ang="0">
                  <a:pos x="1" y="4"/>
                </a:cxn>
                <a:cxn ang="0">
                  <a:pos x="1" y="14"/>
                </a:cxn>
                <a:cxn ang="0">
                  <a:pos x="2" y="27"/>
                </a:cxn>
                <a:cxn ang="0">
                  <a:pos x="2" y="32"/>
                </a:cxn>
                <a:cxn ang="0">
                  <a:pos x="3" y="34"/>
                </a:cxn>
                <a:cxn ang="0">
                  <a:pos x="3" y="32"/>
                </a:cxn>
                <a:cxn ang="0">
                  <a:pos x="3" y="27"/>
                </a:cxn>
                <a:cxn ang="0">
                  <a:pos x="4" y="11"/>
                </a:cxn>
                <a:cxn ang="0">
                  <a:pos x="4" y="3"/>
                </a:cxn>
                <a:cxn ang="0">
                  <a:pos x="5" y="1"/>
                </a:cxn>
                <a:cxn ang="0">
                  <a:pos x="5" y="1"/>
                </a:cxn>
                <a:cxn ang="0">
                  <a:pos x="6" y="5"/>
                </a:cxn>
                <a:cxn ang="0">
                  <a:pos x="6" y="14"/>
                </a:cxn>
                <a:cxn ang="0">
                  <a:pos x="7" y="28"/>
                </a:cxn>
                <a:cxn ang="0">
                  <a:pos x="7" y="33"/>
                </a:cxn>
                <a:cxn ang="0">
                  <a:pos x="8" y="34"/>
                </a:cxn>
                <a:cxn ang="0">
                  <a:pos x="8" y="31"/>
                </a:cxn>
                <a:cxn ang="0">
                  <a:pos x="8" y="22"/>
                </a:cxn>
                <a:cxn ang="0">
                  <a:pos x="9" y="9"/>
                </a:cxn>
                <a:cxn ang="0">
                  <a:pos x="9" y="2"/>
                </a:cxn>
                <a:cxn ang="0">
                  <a:pos x="10" y="0"/>
                </a:cxn>
                <a:cxn ang="0">
                  <a:pos x="10" y="2"/>
                </a:cxn>
                <a:cxn ang="0">
                  <a:pos x="11" y="8"/>
                </a:cxn>
                <a:cxn ang="0">
                  <a:pos x="11" y="21"/>
                </a:cxn>
                <a:cxn ang="0">
                  <a:pos x="12" y="30"/>
                </a:cxn>
                <a:cxn ang="0">
                  <a:pos x="12" y="34"/>
                </a:cxn>
                <a:cxn ang="0">
                  <a:pos x="12" y="34"/>
                </a:cxn>
                <a:cxn ang="0">
                  <a:pos x="13" y="31"/>
                </a:cxn>
                <a:cxn ang="0">
                  <a:pos x="13" y="23"/>
                </a:cxn>
                <a:cxn ang="0">
                  <a:pos x="14" y="9"/>
                </a:cxn>
                <a:cxn ang="0">
                  <a:pos x="14" y="3"/>
                </a:cxn>
                <a:cxn ang="0">
                  <a:pos x="15" y="0"/>
                </a:cxn>
                <a:cxn ang="0">
                  <a:pos x="15" y="1"/>
                </a:cxn>
                <a:cxn ang="0">
                  <a:pos x="16" y="6"/>
                </a:cxn>
                <a:cxn ang="0">
                  <a:pos x="16" y="24"/>
                </a:cxn>
                <a:cxn ang="0">
                  <a:pos x="17" y="31"/>
                </a:cxn>
                <a:cxn ang="0">
                  <a:pos x="17" y="34"/>
                </a:cxn>
                <a:cxn ang="0">
                  <a:pos x="17" y="34"/>
                </a:cxn>
                <a:cxn ang="0">
                  <a:pos x="18" y="30"/>
                </a:cxn>
                <a:cxn ang="0">
                  <a:pos x="18" y="20"/>
                </a:cxn>
                <a:cxn ang="0">
                  <a:pos x="19" y="7"/>
                </a:cxn>
                <a:cxn ang="0">
                  <a:pos x="19" y="1"/>
                </a:cxn>
                <a:cxn ang="0">
                  <a:pos x="20" y="0"/>
                </a:cxn>
                <a:cxn ang="0">
                  <a:pos x="20" y="2"/>
                </a:cxn>
                <a:cxn ang="0">
                  <a:pos x="20" y="10"/>
                </a:cxn>
                <a:cxn ang="0">
                  <a:pos x="21" y="23"/>
                </a:cxn>
                <a:cxn ang="0">
                  <a:pos x="22" y="30"/>
                </a:cxn>
                <a:cxn ang="0">
                  <a:pos x="22" y="34"/>
                </a:cxn>
                <a:cxn ang="0">
                  <a:pos x="22" y="34"/>
                </a:cxn>
                <a:cxn ang="0">
                  <a:pos x="23" y="30"/>
                </a:cxn>
                <a:cxn ang="0">
                  <a:pos x="23" y="19"/>
                </a:cxn>
                <a:cxn ang="0">
                  <a:pos x="24" y="7"/>
                </a:cxn>
                <a:cxn ang="0">
                  <a:pos x="24" y="1"/>
                </a:cxn>
                <a:cxn ang="0">
                  <a:pos x="24" y="0"/>
                </a:cxn>
                <a:cxn ang="0">
                  <a:pos x="25" y="1"/>
                </a:cxn>
                <a:cxn ang="0">
                  <a:pos x="25" y="7"/>
                </a:cxn>
                <a:cxn ang="0">
                  <a:pos x="26" y="21"/>
                </a:cxn>
                <a:cxn ang="0">
                  <a:pos x="26" y="30"/>
                </a:cxn>
                <a:cxn ang="0">
                  <a:pos x="27" y="34"/>
                </a:cxn>
                <a:cxn ang="0">
                  <a:pos x="27" y="34"/>
                </a:cxn>
              </a:cxnLst>
              <a:rect l="0" t="0" r="r" b="b"/>
              <a:pathLst>
                <a:path w="27" h="34">
                  <a:moveTo>
                    <a:pt x="0" y="4"/>
                  </a:moveTo>
                  <a:lnTo>
                    <a:pt x="0" y="4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3"/>
                  </a:lnTo>
                  <a:lnTo>
                    <a:pt x="0" y="3"/>
                  </a:lnTo>
                  <a:lnTo>
                    <a:pt x="1" y="4"/>
                  </a:lnTo>
                  <a:lnTo>
                    <a:pt x="1" y="4"/>
                  </a:lnTo>
                  <a:lnTo>
                    <a:pt x="1" y="5"/>
                  </a:lnTo>
                  <a:lnTo>
                    <a:pt x="1" y="6"/>
                  </a:lnTo>
                  <a:lnTo>
                    <a:pt x="1" y="7"/>
                  </a:lnTo>
                  <a:lnTo>
                    <a:pt x="1" y="8"/>
                  </a:lnTo>
                  <a:lnTo>
                    <a:pt x="1" y="9"/>
                  </a:lnTo>
                  <a:lnTo>
                    <a:pt x="1" y="13"/>
                  </a:lnTo>
                  <a:lnTo>
                    <a:pt x="1" y="14"/>
                  </a:lnTo>
                  <a:lnTo>
                    <a:pt x="1" y="15"/>
                  </a:lnTo>
                  <a:lnTo>
                    <a:pt x="1" y="16"/>
                  </a:lnTo>
                  <a:lnTo>
                    <a:pt x="1" y="20"/>
                  </a:lnTo>
                  <a:lnTo>
                    <a:pt x="2" y="21"/>
                  </a:lnTo>
                  <a:lnTo>
                    <a:pt x="2" y="22"/>
                  </a:lnTo>
                  <a:lnTo>
                    <a:pt x="2" y="23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8"/>
                  </a:lnTo>
                  <a:lnTo>
                    <a:pt x="2" y="29"/>
                  </a:lnTo>
                  <a:lnTo>
                    <a:pt x="2" y="30"/>
                  </a:lnTo>
                  <a:lnTo>
                    <a:pt x="2" y="30"/>
                  </a:lnTo>
                  <a:lnTo>
                    <a:pt x="2" y="31"/>
                  </a:lnTo>
                  <a:lnTo>
                    <a:pt x="2" y="31"/>
                  </a:lnTo>
                  <a:lnTo>
                    <a:pt x="2" y="32"/>
                  </a:lnTo>
                  <a:lnTo>
                    <a:pt x="2" y="32"/>
                  </a:lnTo>
                  <a:lnTo>
                    <a:pt x="2" y="32"/>
                  </a:lnTo>
                  <a:lnTo>
                    <a:pt x="2" y="33"/>
                  </a:lnTo>
                  <a:lnTo>
                    <a:pt x="2" y="33"/>
                  </a:lnTo>
                  <a:lnTo>
                    <a:pt x="2" y="33"/>
                  </a:lnTo>
                  <a:lnTo>
                    <a:pt x="3" y="33"/>
                  </a:lnTo>
                  <a:lnTo>
                    <a:pt x="3" y="33"/>
                  </a:lnTo>
                  <a:lnTo>
                    <a:pt x="3" y="34"/>
                  </a:lnTo>
                  <a:lnTo>
                    <a:pt x="3" y="34"/>
                  </a:lnTo>
                  <a:lnTo>
                    <a:pt x="3" y="33"/>
                  </a:lnTo>
                  <a:lnTo>
                    <a:pt x="3" y="33"/>
                  </a:lnTo>
                  <a:lnTo>
                    <a:pt x="3" y="33"/>
                  </a:lnTo>
                  <a:lnTo>
                    <a:pt x="3" y="33"/>
                  </a:lnTo>
                  <a:lnTo>
                    <a:pt x="3" y="33"/>
                  </a:lnTo>
                  <a:lnTo>
                    <a:pt x="3" y="33"/>
                  </a:lnTo>
                  <a:lnTo>
                    <a:pt x="3" y="32"/>
                  </a:lnTo>
                  <a:lnTo>
                    <a:pt x="3" y="32"/>
                  </a:lnTo>
                  <a:lnTo>
                    <a:pt x="3" y="31"/>
                  </a:lnTo>
                  <a:lnTo>
                    <a:pt x="3" y="31"/>
                  </a:lnTo>
                  <a:lnTo>
                    <a:pt x="3" y="30"/>
                  </a:lnTo>
                  <a:lnTo>
                    <a:pt x="3" y="30"/>
                  </a:lnTo>
                  <a:lnTo>
                    <a:pt x="3" y="30"/>
                  </a:lnTo>
                  <a:lnTo>
                    <a:pt x="3" y="28"/>
                  </a:lnTo>
                  <a:lnTo>
                    <a:pt x="3" y="28"/>
                  </a:lnTo>
                  <a:lnTo>
                    <a:pt x="3" y="27"/>
                  </a:lnTo>
                  <a:lnTo>
                    <a:pt x="3" y="26"/>
                  </a:lnTo>
                  <a:lnTo>
                    <a:pt x="4" y="22"/>
                  </a:lnTo>
                  <a:lnTo>
                    <a:pt x="4" y="15"/>
                  </a:lnTo>
                  <a:lnTo>
                    <a:pt x="4" y="15"/>
                  </a:lnTo>
                  <a:lnTo>
                    <a:pt x="4" y="14"/>
                  </a:lnTo>
                  <a:lnTo>
                    <a:pt x="4" y="12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9"/>
                  </a:lnTo>
                  <a:lnTo>
                    <a:pt x="4" y="8"/>
                  </a:lnTo>
                  <a:lnTo>
                    <a:pt x="4" y="7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5"/>
                  </a:lnTo>
                  <a:lnTo>
                    <a:pt x="4" y="4"/>
                  </a:lnTo>
                  <a:lnTo>
                    <a:pt x="4" y="3"/>
                  </a:lnTo>
                  <a:lnTo>
                    <a:pt x="5" y="3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3"/>
                  </a:lnTo>
                  <a:lnTo>
                    <a:pt x="6" y="4"/>
                  </a:lnTo>
                  <a:lnTo>
                    <a:pt x="6" y="5"/>
                  </a:lnTo>
                  <a:lnTo>
                    <a:pt x="6" y="5"/>
                  </a:lnTo>
                  <a:lnTo>
                    <a:pt x="6" y="7"/>
                  </a:lnTo>
                  <a:lnTo>
                    <a:pt x="6" y="7"/>
                  </a:lnTo>
                  <a:lnTo>
                    <a:pt x="6" y="8"/>
                  </a:lnTo>
                  <a:lnTo>
                    <a:pt x="6" y="10"/>
                  </a:lnTo>
                  <a:lnTo>
                    <a:pt x="6" y="11"/>
                  </a:lnTo>
                  <a:lnTo>
                    <a:pt x="6" y="12"/>
                  </a:lnTo>
                  <a:lnTo>
                    <a:pt x="6" y="14"/>
                  </a:lnTo>
                  <a:lnTo>
                    <a:pt x="6" y="17"/>
                  </a:lnTo>
                  <a:lnTo>
                    <a:pt x="6" y="18"/>
                  </a:lnTo>
                  <a:lnTo>
                    <a:pt x="6" y="19"/>
                  </a:lnTo>
                  <a:lnTo>
                    <a:pt x="6" y="21"/>
                  </a:lnTo>
                  <a:lnTo>
                    <a:pt x="7" y="25"/>
                  </a:lnTo>
                  <a:lnTo>
                    <a:pt x="7" y="26"/>
                  </a:lnTo>
                  <a:lnTo>
                    <a:pt x="7" y="26"/>
                  </a:lnTo>
                  <a:lnTo>
                    <a:pt x="7" y="28"/>
                  </a:lnTo>
                  <a:lnTo>
                    <a:pt x="7" y="29"/>
                  </a:lnTo>
                  <a:lnTo>
                    <a:pt x="7" y="29"/>
                  </a:lnTo>
                  <a:lnTo>
                    <a:pt x="7" y="30"/>
                  </a:lnTo>
                  <a:lnTo>
                    <a:pt x="7" y="31"/>
                  </a:lnTo>
                  <a:lnTo>
                    <a:pt x="7" y="31"/>
                  </a:lnTo>
                  <a:lnTo>
                    <a:pt x="7" y="32"/>
                  </a:lnTo>
                  <a:lnTo>
                    <a:pt x="7" y="32"/>
                  </a:lnTo>
                  <a:lnTo>
                    <a:pt x="7" y="33"/>
                  </a:lnTo>
                  <a:lnTo>
                    <a:pt x="7" y="33"/>
                  </a:lnTo>
                  <a:lnTo>
                    <a:pt x="7" y="33"/>
                  </a:lnTo>
                  <a:lnTo>
                    <a:pt x="7" y="33"/>
                  </a:lnTo>
                  <a:lnTo>
                    <a:pt x="7" y="34"/>
                  </a:lnTo>
                  <a:lnTo>
                    <a:pt x="7" y="34"/>
                  </a:lnTo>
                  <a:lnTo>
                    <a:pt x="8" y="34"/>
                  </a:lnTo>
                  <a:lnTo>
                    <a:pt x="8" y="34"/>
                  </a:lnTo>
                  <a:lnTo>
                    <a:pt x="8" y="34"/>
                  </a:lnTo>
                  <a:lnTo>
                    <a:pt x="8" y="34"/>
                  </a:lnTo>
                  <a:lnTo>
                    <a:pt x="8" y="33"/>
                  </a:lnTo>
                  <a:lnTo>
                    <a:pt x="8" y="33"/>
                  </a:lnTo>
                  <a:lnTo>
                    <a:pt x="8" y="33"/>
                  </a:lnTo>
                  <a:lnTo>
                    <a:pt x="8" y="32"/>
                  </a:lnTo>
                  <a:lnTo>
                    <a:pt x="8" y="32"/>
                  </a:lnTo>
                  <a:lnTo>
                    <a:pt x="8" y="32"/>
                  </a:lnTo>
                  <a:lnTo>
                    <a:pt x="8" y="31"/>
                  </a:lnTo>
                  <a:lnTo>
                    <a:pt x="8" y="30"/>
                  </a:lnTo>
                  <a:lnTo>
                    <a:pt x="8" y="29"/>
                  </a:lnTo>
                  <a:lnTo>
                    <a:pt x="8" y="29"/>
                  </a:lnTo>
                  <a:lnTo>
                    <a:pt x="8" y="28"/>
                  </a:lnTo>
                  <a:lnTo>
                    <a:pt x="8" y="26"/>
                  </a:lnTo>
                  <a:lnTo>
                    <a:pt x="8" y="23"/>
                  </a:lnTo>
                  <a:lnTo>
                    <a:pt x="8" y="22"/>
                  </a:lnTo>
                  <a:lnTo>
                    <a:pt x="8" y="22"/>
                  </a:lnTo>
                  <a:lnTo>
                    <a:pt x="8" y="20"/>
                  </a:lnTo>
                  <a:lnTo>
                    <a:pt x="9" y="16"/>
                  </a:lnTo>
                  <a:lnTo>
                    <a:pt x="9" y="15"/>
                  </a:lnTo>
                  <a:lnTo>
                    <a:pt x="9" y="14"/>
                  </a:lnTo>
                  <a:lnTo>
                    <a:pt x="9" y="12"/>
                  </a:lnTo>
                  <a:lnTo>
                    <a:pt x="9" y="11"/>
                  </a:lnTo>
                  <a:lnTo>
                    <a:pt x="9" y="11"/>
                  </a:lnTo>
                  <a:lnTo>
                    <a:pt x="9" y="9"/>
                  </a:lnTo>
                  <a:lnTo>
                    <a:pt x="9" y="8"/>
                  </a:lnTo>
                  <a:lnTo>
                    <a:pt x="9" y="7"/>
                  </a:lnTo>
                  <a:lnTo>
                    <a:pt x="9" y="6"/>
                  </a:lnTo>
                  <a:lnTo>
                    <a:pt x="9" y="5"/>
                  </a:lnTo>
                  <a:lnTo>
                    <a:pt x="9" y="4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3"/>
                  </a:lnTo>
                  <a:lnTo>
                    <a:pt x="10" y="3"/>
                  </a:lnTo>
                  <a:lnTo>
                    <a:pt x="10" y="3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11" y="6"/>
                  </a:lnTo>
                  <a:lnTo>
                    <a:pt x="11" y="8"/>
                  </a:lnTo>
                  <a:lnTo>
                    <a:pt x="11" y="11"/>
                  </a:lnTo>
                  <a:lnTo>
                    <a:pt x="11" y="12"/>
                  </a:lnTo>
                  <a:lnTo>
                    <a:pt x="11" y="13"/>
                  </a:lnTo>
                  <a:lnTo>
                    <a:pt x="11" y="14"/>
                  </a:lnTo>
                  <a:lnTo>
                    <a:pt x="11" y="18"/>
                  </a:lnTo>
                  <a:lnTo>
                    <a:pt x="11" y="19"/>
                  </a:lnTo>
                  <a:lnTo>
                    <a:pt x="11" y="20"/>
                  </a:lnTo>
                  <a:lnTo>
                    <a:pt x="11" y="21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12" y="26"/>
                  </a:lnTo>
                  <a:lnTo>
                    <a:pt x="12" y="27"/>
                  </a:lnTo>
                  <a:lnTo>
                    <a:pt x="12" y="28"/>
                  </a:lnTo>
                  <a:lnTo>
                    <a:pt x="12" y="29"/>
                  </a:lnTo>
                  <a:lnTo>
                    <a:pt x="12" y="30"/>
                  </a:lnTo>
                  <a:lnTo>
                    <a:pt x="12" y="30"/>
                  </a:lnTo>
                  <a:lnTo>
                    <a:pt x="12" y="31"/>
                  </a:lnTo>
                  <a:lnTo>
                    <a:pt x="12" y="32"/>
                  </a:lnTo>
                  <a:lnTo>
                    <a:pt x="12" y="32"/>
                  </a:lnTo>
                  <a:lnTo>
                    <a:pt x="12" y="32"/>
                  </a:lnTo>
                  <a:lnTo>
                    <a:pt x="12" y="33"/>
                  </a:lnTo>
                  <a:lnTo>
                    <a:pt x="12" y="33"/>
                  </a:lnTo>
                  <a:lnTo>
                    <a:pt x="12" y="33"/>
                  </a:lnTo>
                  <a:lnTo>
                    <a:pt x="12" y="34"/>
                  </a:lnTo>
                  <a:lnTo>
                    <a:pt x="12" y="34"/>
                  </a:lnTo>
                  <a:lnTo>
                    <a:pt x="12" y="34"/>
                  </a:lnTo>
                  <a:lnTo>
                    <a:pt x="12" y="34"/>
                  </a:lnTo>
                  <a:lnTo>
                    <a:pt x="12" y="34"/>
                  </a:lnTo>
                  <a:lnTo>
                    <a:pt x="12" y="34"/>
                  </a:lnTo>
                  <a:lnTo>
                    <a:pt x="12" y="34"/>
                  </a:lnTo>
                  <a:lnTo>
                    <a:pt x="12" y="34"/>
                  </a:lnTo>
                  <a:lnTo>
                    <a:pt x="12" y="34"/>
                  </a:lnTo>
                  <a:lnTo>
                    <a:pt x="12" y="33"/>
                  </a:lnTo>
                  <a:lnTo>
                    <a:pt x="12" y="33"/>
                  </a:lnTo>
                  <a:lnTo>
                    <a:pt x="13" y="33"/>
                  </a:lnTo>
                  <a:lnTo>
                    <a:pt x="13" y="32"/>
                  </a:lnTo>
                  <a:lnTo>
                    <a:pt x="13" y="32"/>
                  </a:lnTo>
                  <a:lnTo>
                    <a:pt x="13" y="32"/>
                  </a:lnTo>
                  <a:lnTo>
                    <a:pt x="13" y="31"/>
                  </a:lnTo>
                  <a:lnTo>
                    <a:pt x="13" y="31"/>
                  </a:lnTo>
                  <a:lnTo>
                    <a:pt x="13" y="30"/>
                  </a:lnTo>
                  <a:lnTo>
                    <a:pt x="13" y="29"/>
                  </a:lnTo>
                  <a:lnTo>
                    <a:pt x="13" y="28"/>
                  </a:lnTo>
                  <a:lnTo>
                    <a:pt x="13" y="28"/>
                  </a:lnTo>
                  <a:lnTo>
                    <a:pt x="13" y="26"/>
                  </a:lnTo>
                  <a:lnTo>
                    <a:pt x="13" y="26"/>
                  </a:lnTo>
                  <a:lnTo>
                    <a:pt x="13" y="25"/>
                  </a:lnTo>
                  <a:lnTo>
                    <a:pt x="13" y="23"/>
                  </a:lnTo>
                  <a:lnTo>
                    <a:pt x="13" y="20"/>
                  </a:lnTo>
                  <a:lnTo>
                    <a:pt x="13" y="19"/>
                  </a:lnTo>
                  <a:lnTo>
                    <a:pt x="13" y="18"/>
                  </a:lnTo>
                  <a:lnTo>
                    <a:pt x="14" y="16"/>
                  </a:lnTo>
                  <a:lnTo>
                    <a:pt x="14" y="12"/>
                  </a:lnTo>
                  <a:lnTo>
                    <a:pt x="14" y="11"/>
                  </a:lnTo>
                  <a:lnTo>
                    <a:pt x="14" y="10"/>
                  </a:lnTo>
                  <a:lnTo>
                    <a:pt x="14" y="9"/>
                  </a:lnTo>
                  <a:lnTo>
                    <a:pt x="14" y="8"/>
                  </a:lnTo>
                  <a:lnTo>
                    <a:pt x="14" y="7"/>
                  </a:lnTo>
                  <a:lnTo>
                    <a:pt x="14" y="6"/>
                  </a:lnTo>
                  <a:lnTo>
                    <a:pt x="14" y="5"/>
                  </a:lnTo>
                  <a:lnTo>
                    <a:pt x="14" y="4"/>
                  </a:lnTo>
                  <a:lnTo>
                    <a:pt x="14" y="3"/>
                  </a:lnTo>
                  <a:lnTo>
                    <a:pt x="14" y="3"/>
                  </a:lnTo>
                  <a:lnTo>
                    <a:pt x="14" y="3"/>
                  </a:lnTo>
                  <a:lnTo>
                    <a:pt x="14" y="2"/>
                  </a:lnTo>
                  <a:lnTo>
                    <a:pt x="14" y="2"/>
                  </a:lnTo>
                  <a:lnTo>
                    <a:pt x="15" y="1"/>
                  </a:lnTo>
                  <a:lnTo>
                    <a:pt x="15" y="1"/>
                  </a:lnTo>
                  <a:lnTo>
                    <a:pt x="15" y="1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1"/>
                  </a:lnTo>
                  <a:lnTo>
                    <a:pt x="15" y="1"/>
                  </a:lnTo>
                  <a:lnTo>
                    <a:pt x="15" y="1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4"/>
                  </a:lnTo>
                  <a:lnTo>
                    <a:pt x="15" y="5"/>
                  </a:lnTo>
                  <a:lnTo>
                    <a:pt x="16" y="6"/>
                  </a:lnTo>
                  <a:lnTo>
                    <a:pt x="16" y="6"/>
                  </a:lnTo>
                  <a:lnTo>
                    <a:pt x="16" y="8"/>
                  </a:lnTo>
                  <a:lnTo>
                    <a:pt x="16" y="9"/>
                  </a:lnTo>
                  <a:lnTo>
                    <a:pt x="16" y="10"/>
                  </a:lnTo>
                  <a:lnTo>
                    <a:pt x="16" y="11"/>
                  </a:lnTo>
                  <a:lnTo>
                    <a:pt x="16" y="15"/>
                  </a:lnTo>
                  <a:lnTo>
                    <a:pt x="16" y="23"/>
                  </a:lnTo>
                  <a:lnTo>
                    <a:pt x="16" y="24"/>
                  </a:lnTo>
                  <a:lnTo>
                    <a:pt x="16" y="24"/>
                  </a:lnTo>
                  <a:lnTo>
                    <a:pt x="16" y="26"/>
                  </a:lnTo>
                  <a:lnTo>
                    <a:pt x="16" y="27"/>
                  </a:lnTo>
                  <a:lnTo>
                    <a:pt x="16" y="27"/>
                  </a:lnTo>
                  <a:lnTo>
                    <a:pt x="17" y="29"/>
                  </a:lnTo>
                  <a:lnTo>
                    <a:pt x="17" y="30"/>
                  </a:lnTo>
                  <a:lnTo>
                    <a:pt x="17" y="30"/>
                  </a:lnTo>
                  <a:lnTo>
                    <a:pt x="17" y="31"/>
                  </a:lnTo>
                  <a:lnTo>
                    <a:pt x="17" y="31"/>
                  </a:lnTo>
                  <a:lnTo>
                    <a:pt x="17" y="32"/>
                  </a:lnTo>
                  <a:lnTo>
                    <a:pt x="17" y="32"/>
                  </a:lnTo>
                  <a:lnTo>
                    <a:pt x="17" y="33"/>
                  </a:lnTo>
                  <a:lnTo>
                    <a:pt x="17" y="33"/>
                  </a:lnTo>
                  <a:lnTo>
                    <a:pt x="17" y="33"/>
                  </a:lnTo>
                  <a:lnTo>
                    <a:pt x="17" y="34"/>
                  </a:lnTo>
                  <a:lnTo>
                    <a:pt x="17" y="34"/>
                  </a:lnTo>
                  <a:lnTo>
                    <a:pt x="17" y="34"/>
                  </a:lnTo>
                  <a:lnTo>
                    <a:pt x="17" y="34"/>
                  </a:lnTo>
                  <a:lnTo>
                    <a:pt x="17" y="34"/>
                  </a:lnTo>
                  <a:lnTo>
                    <a:pt x="17" y="34"/>
                  </a:lnTo>
                  <a:lnTo>
                    <a:pt x="17" y="34"/>
                  </a:lnTo>
                  <a:lnTo>
                    <a:pt x="17" y="34"/>
                  </a:lnTo>
                  <a:lnTo>
                    <a:pt x="17" y="34"/>
                  </a:lnTo>
                  <a:lnTo>
                    <a:pt x="17" y="34"/>
                  </a:lnTo>
                  <a:lnTo>
                    <a:pt x="17" y="34"/>
                  </a:lnTo>
                  <a:lnTo>
                    <a:pt x="17" y="33"/>
                  </a:lnTo>
                  <a:lnTo>
                    <a:pt x="17" y="33"/>
                  </a:lnTo>
                  <a:lnTo>
                    <a:pt x="18" y="33"/>
                  </a:lnTo>
                  <a:lnTo>
                    <a:pt x="18" y="32"/>
                  </a:lnTo>
                  <a:lnTo>
                    <a:pt x="18" y="32"/>
                  </a:lnTo>
                  <a:lnTo>
                    <a:pt x="18" y="31"/>
                  </a:lnTo>
                  <a:lnTo>
                    <a:pt x="18" y="31"/>
                  </a:lnTo>
                  <a:lnTo>
                    <a:pt x="18" y="30"/>
                  </a:lnTo>
                  <a:lnTo>
                    <a:pt x="18" y="30"/>
                  </a:lnTo>
                  <a:lnTo>
                    <a:pt x="18" y="29"/>
                  </a:lnTo>
                  <a:lnTo>
                    <a:pt x="18" y="28"/>
                  </a:lnTo>
                  <a:lnTo>
                    <a:pt x="18" y="27"/>
                  </a:lnTo>
                  <a:lnTo>
                    <a:pt x="18" y="26"/>
                  </a:lnTo>
                  <a:lnTo>
                    <a:pt x="18" y="25"/>
                  </a:lnTo>
                  <a:lnTo>
                    <a:pt x="18" y="21"/>
                  </a:lnTo>
                  <a:lnTo>
                    <a:pt x="18" y="20"/>
                  </a:lnTo>
                  <a:lnTo>
                    <a:pt x="18" y="19"/>
                  </a:lnTo>
                  <a:lnTo>
                    <a:pt x="18" y="18"/>
                  </a:lnTo>
                  <a:lnTo>
                    <a:pt x="19" y="14"/>
                  </a:lnTo>
                  <a:lnTo>
                    <a:pt x="19" y="13"/>
                  </a:lnTo>
                  <a:lnTo>
                    <a:pt x="19" y="12"/>
                  </a:lnTo>
                  <a:lnTo>
                    <a:pt x="19" y="11"/>
                  </a:lnTo>
                  <a:lnTo>
                    <a:pt x="19" y="7"/>
                  </a:lnTo>
                  <a:lnTo>
                    <a:pt x="19" y="7"/>
                  </a:lnTo>
                  <a:lnTo>
                    <a:pt x="19" y="6"/>
                  </a:lnTo>
                  <a:lnTo>
                    <a:pt x="19" y="5"/>
                  </a:lnTo>
                  <a:lnTo>
                    <a:pt x="19" y="4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2"/>
                  </a:lnTo>
                  <a:lnTo>
                    <a:pt x="19" y="2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0" y="1"/>
                  </a:lnTo>
                  <a:lnTo>
                    <a:pt x="20" y="1"/>
                  </a:lnTo>
                  <a:lnTo>
                    <a:pt x="20" y="1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20" y="3"/>
                  </a:lnTo>
                  <a:lnTo>
                    <a:pt x="20" y="4"/>
                  </a:lnTo>
                  <a:lnTo>
                    <a:pt x="20" y="4"/>
                  </a:lnTo>
                  <a:lnTo>
                    <a:pt x="20" y="5"/>
                  </a:lnTo>
                  <a:lnTo>
                    <a:pt x="20" y="7"/>
                  </a:lnTo>
                  <a:lnTo>
                    <a:pt x="20" y="10"/>
                  </a:lnTo>
                  <a:lnTo>
                    <a:pt x="20" y="10"/>
                  </a:lnTo>
                  <a:lnTo>
                    <a:pt x="21" y="11"/>
                  </a:lnTo>
                  <a:lnTo>
                    <a:pt x="21" y="13"/>
                  </a:lnTo>
                  <a:lnTo>
                    <a:pt x="21" y="16"/>
                  </a:lnTo>
                  <a:lnTo>
                    <a:pt x="21" y="17"/>
                  </a:lnTo>
                  <a:lnTo>
                    <a:pt x="21" y="18"/>
                  </a:lnTo>
                  <a:lnTo>
                    <a:pt x="21" y="20"/>
                  </a:lnTo>
                  <a:lnTo>
                    <a:pt x="21" y="23"/>
                  </a:lnTo>
                  <a:lnTo>
                    <a:pt x="21" y="24"/>
                  </a:lnTo>
                  <a:lnTo>
                    <a:pt x="21" y="25"/>
                  </a:lnTo>
                  <a:lnTo>
                    <a:pt x="21" y="26"/>
                  </a:lnTo>
                  <a:lnTo>
                    <a:pt x="21" y="27"/>
                  </a:lnTo>
                  <a:lnTo>
                    <a:pt x="21" y="28"/>
                  </a:lnTo>
                  <a:lnTo>
                    <a:pt x="21" y="29"/>
                  </a:lnTo>
                  <a:lnTo>
                    <a:pt x="22" y="30"/>
                  </a:lnTo>
                  <a:lnTo>
                    <a:pt x="22" y="30"/>
                  </a:lnTo>
                  <a:lnTo>
                    <a:pt x="22" y="31"/>
                  </a:lnTo>
                  <a:lnTo>
                    <a:pt x="22" y="32"/>
                  </a:lnTo>
                  <a:lnTo>
                    <a:pt x="22" y="32"/>
                  </a:lnTo>
                  <a:lnTo>
                    <a:pt x="22" y="33"/>
                  </a:lnTo>
                  <a:lnTo>
                    <a:pt x="22" y="33"/>
                  </a:lnTo>
                  <a:lnTo>
                    <a:pt x="22" y="33"/>
                  </a:lnTo>
                  <a:lnTo>
                    <a:pt x="22" y="34"/>
                  </a:lnTo>
                  <a:lnTo>
                    <a:pt x="22" y="34"/>
                  </a:lnTo>
                  <a:lnTo>
                    <a:pt x="22" y="34"/>
                  </a:lnTo>
                  <a:lnTo>
                    <a:pt x="22" y="34"/>
                  </a:lnTo>
                  <a:lnTo>
                    <a:pt x="22" y="34"/>
                  </a:lnTo>
                  <a:lnTo>
                    <a:pt x="22" y="34"/>
                  </a:lnTo>
                  <a:lnTo>
                    <a:pt x="22" y="34"/>
                  </a:lnTo>
                  <a:lnTo>
                    <a:pt x="22" y="34"/>
                  </a:lnTo>
                  <a:lnTo>
                    <a:pt x="22" y="34"/>
                  </a:lnTo>
                  <a:lnTo>
                    <a:pt x="22" y="34"/>
                  </a:lnTo>
                  <a:lnTo>
                    <a:pt x="22" y="34"/>
                  </a:lnTo>
                  <a:lnTo>
                    <a:pt x="22" y="33"/>
                  </a:lnTo>
                  <a:lnTo>
                    <a:pt x="22" y="33"/>
                  </a:lnTo>
                  <a:lnTo>
                    <a:pt x="22" y="32"/>
                  </a:lnTo>
                  <a:lnTo>
                    <a:pt x="23" y="32"/>
                  </a:lnTo>
                  <a:lnTo>
                    <a:pt x="23" y="31"/>
                  </a:lnTo>
                  <a:lnTo>
                    <a:pt x="23" y="31"/>
                  </a:lnTo>
                  <a:lnTo>
                    <a:pt x="23" y="30"/>
                  </a:lnTo>
                  <a:lnTo>
                    <a:pt x="23" y="29"/>
                  </a:lnTo>
                  <a:lnTo>
                    <a:pt x="23" y="28"/>
                  </a:lnTo>
                  <a:lnTo>
                    <a:pt x="23" y="28"/>
                  </a:lnTo>
                  <a:lnTo>
                    <a:pt x="23" y="26"/>
                  </a:lnTo>
                  <a:lnTo>
                    <a:pt x="23" y="25"/>
                  </a:lnTo>
                  <a:lnTo>
                    <a:pt x="23" y="24"/>
                  </a:lnTo>
                  <a:lnTo>
                    <a:pt x="23" y="22"/>
                  </a:lnTo>
                  <a:lnTo>
                    <a:pt x="23" y="19"/>
                  </a:lnTo>
                  <a:lnTo>
                    <a:pt x="23" y="18"/>
                  </a:lnTo>
                  <a:lnTo>
                    <a:pt x="23" y="17"/>
                  </a:lnTo>
                  <a:lnTo>
                    <a:pt x="23" y="15"/>
                  </a:lnTo>
                  <a:lnTo>
                    <a:pt x="23" y="11"/>
                  </a:lnTo>
                  <a:lnTo>
                    <a:pt x="23" y="10"/>
                  </a:lnTo>
                  <a:lnTo>
                    <a:pt x="24" y="9"/>
                  </a:lnTo>
                  <a:lnTo>
                    <a:pt x="24" y="7"/>
                  </a:lnTo>
                  <a:lnTo>
                    <a:pt x="24" y="7"/>
                  </a:lnTo>
                  <a:lnTo>
                    <a:pt x="24" y="6"/>
                  </a:lnTo>
                  <a:lnTo>
                    <a:pt x="24" y="4"/>
                  </a:lnTo>
                  <a:lnTo>
                    <a:pt x="24" y="4"/>
                  </a:lnTo>
                  <a:lnTo>
                    <a:pt x="24" y="3"/>
                  </a:lnTo>
                  <a:lnTo>
                    <a:pt x="24" y="3"/>
                  </a:lnTo>
                  <a:lnTo>
                    <a:pt x="24" y="2"/>
                  </a:lnTo>
                  <a:lnTo>
                    <a:pt x="24" y="2"/>
                  </a:lnTo>
                  <a:lnTo>
                    <a:pt x="24" y="1"/>
                  </a:lnTo>
                  <a:lnTo>
                    <a:pt x="24" y="1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1"/>
                  </a:lnTo>
                  <a:lnTo>
                    <a:pt x="25" y="1"/>
                  </a:lnTo>
                  <a:lnTo>
                    <a:pt x="25" y="1"/>
                  </a:lnTo>
                  <a:lnTo>
                    <a:pt x="25" y="2"/>
                  </a:lnTo>
                  <a:lnTo>
                    <a:pt x="25" y="2"/>
                  </a:lnTo>
                  <a:lnTo>
                    <a:pt x="25" y="3"/>
                  </a:lnTo>
                  <a:lnTo>
                    <a:pt x="25" y="3"/>
                  </a:lnTo>
                  <a:lnTo>
                    <a:pt x="25" y="4"/>
                  </a:lnTo>
                  <a:lnTo>
                    <a:pt x="25" y="5"/>
                  </a:lnTo>
                  <a:lnTo>
                    <a:pt x="25" y="6"/>
                  </a:lnTo>
                  <a:lnTo>
                    <a:pt x="25" y="7"/>
                  </a:lnTo>
                  <a:lnTo>
                    <a:pt x="25" y="8"/>
                  </a:lnTo>
                  <a:lnTo>
                    <a:pt x="25" y="9"/>
                  </a:lnTo>
                  <a:lnTo>
                    <a:pt x="25" y="10"/>
                  </a:lnTo>
                  <a:lnTo>
                    <a:pt x="26" y="14"/>
                  </a:lnTo>
                  <a:lnTo>
                    <a:pt x="26" y="15"/>
                  </a:lnTo>
                  <a:lnTo>
                    <a:pt x="26" y="16"/>
                  </a:lnTo>
                  <a:lnTo>
                    <a:pt x="26" y="18"/>
                  </a:lnTo>
                  <a:lnTo>
                    <a:pt x="26" y="21"/>
                  </a:lnTo>
                  <a:lnTo>
                    <a:pt x="26" y="22"/>
                  </a:lnTo>
                  <a:lnTo>
                    <a:pt x="26" y="23"/>
                  </a:lnTo>
                  <a:lnTo>
                    <a:pt x="26" y="25"/>
                  </a:lnTo>
                  <a:lnTo>
                    <a:pt x="26" y="28"/>
                  </a:lnTo>
                  <a:lnTo>
                    <a:pt x="26" y="28"/>
                  </a:lnTo>
                  <a:lnTo>
                    <a:pt x="26" y="29"/>
                  </a:lnTo>
                  <a:lnTo>
                    <a:pt x="26" y="30"/>
                  </a:lnTo>
                  <a:lnTo>
                    <a:pt x="26" y="30"/>
                  </a:lnTo>
                  <a:lnTo>
                    <a:pt x="26" y="31"/>
                  </a:lnTo>
                  <a:lnTo>
                    <a:pt x="27" y="31"/>
                  </a:lnTo>
                  <a:lnTo>
                    <a:pt x="27" y="32"/>
                  </a:lnTo>
                  <a:lnTo>
                    <a:pt x="27" y="32"/>
                  </a:lnTo>
                  <a:lnTo>
                    <a:pt x="27" y="33"/>
                  </a:lnTo>
                  <a:lnTo>
                    <a:pt x="27" y="33"/>
                  </a:lnTo>
                  <a:lnTo>
                    <a:pt x="27" y="34"/>
                  </a:lnTo>
                  <a:lnTo>
                    <a:pt x="27" y="34"/>
                  </a:lnTo>
                  <a:lnTo>
                    <a:pt x="27" y="34"/>
                  </a:lnTo>
                  <a:lnTo>
                    <a:pt x="27" y="34"/>
                  </a:lnTo>
                  <a:lnTo>
                    <a:pt x="27" y="34"/>
                  </a:lnTo>
                  <a:lnTo>
                    <a:pt x="27" y="34"/>
                  </a:lnTo>
                  <a:lnTo>
                    <a:pt x="27" y="34"/>
                  </a:lnTo>
                  <a:lnTo>
                    <a:pt x="27" y="34"/>
                  </a:lnTo>
                  <a:lnTo>
                    <a:pt x="27" y="34"/>
                  </a:lnTo>
                  <a:lnTo>
                    <a:pt x="27" y="34"/>
                  </a:lnTo>
                  <a:lnTo>
                    <a:pt x="27" y="34"/>
                  </a:lnTo>
                  <a:lnTo>
                    <a:pt x="27" y="34"/>
                  </a:lnTo>
                  <a:lnTo>
                    <a:pt x="27" y="34"/>
                  </a:lnTo>
                  <a:lnTo>
                    <a:pt x="27" y="33"/>
                  </a:lnTo>
                </a:path>
              </a:pathLst>
            </a:custGeom>
            <a:noFill/>
            <a:ln w="3175" cap="sq">
              <a:solidFill>
                <a:srgbClr val="0000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51" name="Freeform 65"/>
            <p:cNvSpPr>
              <a:spLocks/>
            </p:cNvSpPr>
            <p:nvPr/>
          </p:nvSpPr>
          <p:spPr bwMode="auto">
            <a:xfrm>
              <a:off x="4928989" y="4086597"/>
              <a:ext cx="42863" cy="57150"/>
            </a:xfrm>
            <a:custGeom>
              <a:avLst/>
              <a:gdLst/>
              <a:ahLst/>
              <a:cxnLst>
                <a:cxn ang="0">
                  <a:pos x="0" y="30"/>
                </a:cxn>
                <a:cxn ang="0">
                  <a:pos x="1" y="11"/>
                </a:cxn>
                <a:cxn ang="0">
                  <a:pos x="2" y="4"/>
                </a:cxn>
                <a:cxn ang="0">
                  <a:pos x="2" y="1"/>
                </a:cxn>
                <a:cxn ang="0">
                  <a:pos x="3" y="1"/>
                </a:cxn>
                <a:cxn ang="0">
                  <a:pos x="3" y="5"/>
                </a:cxn>
                <a:cxn ang="0">
                  <a:pos x="4" y="16"/>
                </a:cxn>
                <a:cxn ang="0">
                  <a:pos x="4" y="29"/>
                </a:cxn>
                <a:cxn ang="0">
                  <a:pos x="4" y="34"/>
                </a:cxn>
                <a:cxn ang="0">
                  <a:pos x="5" y="36"/>
                </a:cxn>
                <a:cxn ang="0">
                  <a:pos x="5" y="34"/>
                </a:cxn>
                <a:cxn ang="0">
                  <a:pos x="5" y="28"/>
                </a:cxn>
                <a:cxn ang="0">
                  <a:pos x="6" y="14"/>
                </a:cxn>
                <a:cxn ang="0">
                  <a:pos x="7" y="5"/>
                </a:cxn>
                <a:cxn ang="0">
                  <a:pos x="7" y="1"/>
                </a:cxn>
                <a:cxn ang="0">
                  <a:pos x="7" y="0"/>
                </a:cxn>
                <a:cxn ang="0">
                  <a:pos x="8" y="3"/>
                </a:cxn>
                <a:cxn ang="0">
                  <a:pos x="8" y="12"/>
                </a:cxn>
                <a:cxn ang="0">
                  <a:pos x="9" y="27"/>
                </a:cxn>
                <a:cxn ang="0">
                  <a:pos x="9" y="34"/>
                </a:cxn>
                <a:cxn ang="0">
                  <a:pos x="10" y="36"/>
                </a:cxn>
                <a:cxn ang="0">
                  <a:pos x="10" y="34"/>
                </a:cxn>
                <a:cxn ang="0">
                  <a:pos x="10" y="28"/>
                </a:cxn>
                <a:cxn ang="0">
                  <a:pos x="11" y="16"/>
                </a:cxn>
                <a:cxn ang="0">
                  <a:pos x="12" y="6"/>
                </a:cxn>
                <a:cxn ang="0">
                  <a:pos x="12" y="1"/>
                </a:cxn>
                <a:cxn ang="0">
                  <a:pos x="12" y="0"/>
                </a:cxn>
                <a:cxn ang="0">
                  <a:pos x="12" y="2"/>
                </a:cxn>
                <a:cxn ang="0">
                  <a:pos x="13" y="8"/>
                </a:cxn>
                <a:cxn ang="0">
                  <a:pos x="14" y="26"/>
                </a:cxn>
                <a:cxn ang="0">
                  <a:pos x="14" y="33"/>
                </a:cxn>
                <a:cxn ang="0">
                  <a:pos x="14" y="36"/>
                </a:cxn>
                <a:cxn ang="0">
                  <a:pos x="15" y="36"/>
                </a:cxn>
                <a:cxn ang="0">
                  <a:pos x="15" y="33"/>
                </a:cxn>
                <a:cxn ang="0">
                  <a:pos x="16" y="23"/>
                </a:cxn>
                <a:cxn ang="0">
                  <a:pos x="16" y="8"/>
                </a:cxn>
                <a:cxn ang="0">
                  <a:pos x="17" y="2"/>
                </a:cxn>
                <a:cxn ang="0">
                  <a:pos x="17" y="0"/>
                </a:cxn>
                <a:cxn ang="0">
                  <a:pos x="17" y="2"/>
                </a:cxn>
                <a:cxn ang="0">
                  <a:pos x="18" y="8"/>
                </a:cxn>
                <a:cxn ang="0">
                  <a:pos x="18" y="20"/>
                </a:cxn>
                <a:cxn ang="0">
                  <a:pos x="19" y="31"/>
                </a:cxn>
                <a:cxn ang="0">
                  <a:pos x="19" y="35"/>
                </a:cxn>
                <a:cxn ang="0">
                  <a:pos x="20" y="36"/>
                </a:cxn>
                <a:cxn ang="0">
                  <a:pos x="20" y="34"/>
                </a:cxn>
                <a:cxn ang="0">
                  <a:pos x="20" y="27"/>
                </a:cxn>
                <a:cxn ang="0">
                  <a:pos x="21" y="13"/>
                </a:cxn>
                <a:cxn ang="0">
                  <a:pos x="21" y="5"/>
                </a:cxn>
                <a:cxn ang="0">
                  <a:pos x="22" y="1"/>
                </a:cxn>
                <a:cxn ang="0">
                  <a:pos x="22" y="0"/>
                </a:cxn>
                <a:cxn ang="0">
                  <a:pos x="22" y="3"/>
                </a:cxn>
                <a:cxn ang="0">
                  <a:pos x="23" y="11"/>
                </a:cxn>
                <a:cxn ang="0">
                  <a:pos x="24" y="27"/>
                </a:cxn>
                <a:cxn ang="0">
                  <a:pos x="24" y="34"/>
                </a:cxn>
                <a:cxn ang="0">
                  <a:pos x="24" y="36"/>
                </a:cxn>
                <a:cxn ang="0">
                  <a:pos x="24" y="35"/>
                </a:cxn>
                <a:cxn ang="0">
                  <a:pos x="25" y="31"/>
                </a:cxn>
                <a:cxn ang="0">
                  <a:pos x="26" y="12"/>
                </a:cxn>
                <a:cxn ang="0">
                  <a:pos x="26" y="4"/>
                </a:cxn>
                <a:cxn ang="0">
                  <a:pos x="27" y="0"/>
                </a:cxn>
                <a:cxn ang="0">
                  <a:pos x="27" y="0"/>
                </a:cxn>
                <a:cxn ang="0">
                  <a:pos x="27" y="2"/>
                </a:cxn>
              </a:cxnLst>
              <a:rect l="0" t="0" r="r" b="b"/>
              <a:pathLst>
                <a:path w="27" h="36">
                  <a:moveTo>
                    <a:pt x="0" y="34"/>
                  </a:moveTo>
                  <a:lnTo>
                    <a:pt x="0" y="34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0" y="31"/>
                  </a:lnTo>
                  <a:lnTo>
                    <a:pt x="0" y="30"/>
                  </a:lnTo>
                  <a:lnTo>
                    <a:pt x="1" y="29"/>
                  </a:lnTo>
                  <a:lnTo>
                    <a:pt x="1" y="28"/>
                  </a:lnTo>
                  <a:lnTo>
                    <a:pt x="1" y="26"/>
                  </a:lnTo>
                  <a:lnTo>
                    <a:pt x="1" y="23"/>
                  </a:lnTo>
                  <a:lnTo>
                    <a:pt x="1" y="15"/>
                  </a:lnTo>
                  <a:lnTo>
                    <a:pt x="1" y="14"/>
                  </a:lnTo>
                  <a:lnTo>
                    <a:pt x="1" y="13"/>
                  </a:lnTo>
                  <a:lnTo>
                    <a:pt x="1" y="11"/>
                  </a:lnTo>
                  <a:lnTo>
                    <a:pt x="1" y="10"/>
                  </a:lnTo>
                  <a:lnTo>
                    <a:pt x="2" y="9"/>
                  </a:lnTo>
                  <a:lnTo>
                    <a:pt x="2" y="8"/>
                  </a:lnTo>
                  <a:lnTo>
                    <a:pt x="2" y="7"/>
                  </a:lnTo>
                  <a:lnTo>
                    <a:pt x="2" y="6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3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5"/>
                  </a:lnTo>
                  <a:lnTo>
                    <a:pt x="3" y="6"/>
                  </a:lnTo>
                  <a:lnTo>
                    <a:pt x="3" y="7"/>
                  </a:lnTo>
                  <a:lnTo>
                    <a:pt x="3" y="8"/>
                  </a:lnTo>
                  <a:lnTo>
                    <a:pt x="3" y="9"/>
                  </a:lnTo>
                  <a:lnTo>
                    <a:pt x="3" y="10"/>
                  </a:lnTo>
                  <a:lnTo>
                    <a:pt x="3" y="14"/>
                  </a:lnTo>
                  <a:lnTo>
                    <a:pt x="4" y="15"/>
                  </a:lnTo>
                  <a:lnTo>
                    <a:pt x="4" y="16"/>
                  </a:lnTo>
                  <a:lnTo>
                    <a:pt x="4" y="18"/>
                  </a:lnTo>
                  <a:lnTo>
                    <a:pt x="4" y="22"/>
                  </a:lnTo>
                  <a:lnTo>
                    <a:pt x="4" y="23"/>
                  </a:lnTo>
                  <a:lnTo>
                    <a:pt x="4" y="24"/>
                  </a:lnTo>
                  <a:lnTo>
                    <a:pt x="4" y="26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4" y="29"/>
                  </a:lnTo>
                  <a:lnTo>
                    <a:pt x="4" y="30"/>
                  </a:lnTo>
                  <a:lnTo>
                    <a:pt x="4" y="31"/>
                  </a:lnTo>
                  <a:lnTo>
                    <a:pt x="4" y="31"/>
                  </a:lnTo>
                  <a:lnTo>
                    <a:pt x="4" y="32"/>
                  </a:lnTo>
                  <a:lnTo>
                    <a:pt x="4" y="32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4"/>
                  </a:lnTo>
                  <a:lnTo>
                    <a:pt x="4" y="34"/>
                  </a:lnTo>
                  <a:lnTo>
                    <a:pt x="4" y="35"/>
                  </a:lnTo>
                  <a:lnTo>
                    <a:pt x="4" y="35"/>
                  </a:lnTo>
                  <a:lnTo>
                    <a:pt x="5" y="35"/>
                  </a:lnTo>
                  <a:lnTo>
                    <a:pt x="5" y="35"/>
                  </a:lnTo>
                  <a:lnTo>
                    <a:pt x="5" y="35"/>
                  </a:lnTo>
                  <a:lnTo>
                    <a:pt x="5" y="36"/>
                  </a:lnTo>
                  <a:lnTo>
                    <a:pt x="5" y="36"/>
                  </a:lnTo>
                  <a:lnTo>
                    <a:pt x="5" y="36"/>
                  </a:lnTo>
                  <a:lnTo>
                    <a:pt x="5" y="36"/>
                  </a:lnTo>
                  <a:lnTo>
                    <a:pt x="5" y="35"/>
                  </a:lnTo>
                  <a:lnTo>
                    <a:pt x="5" y="35"/>
                  </a:lnTo>
                  <a:lnTo>
                    <a:pt x="5" y="35"/>
                  </a:lnTo>
                  <a:lnTo>
                    <a:pt x="5" y="35"/>
                  </a:lnTo>
                  <a:lnTo>
                    <a:pt x="5" y="34"/>
                  </a:lnTo>
                  <a:lnTo>
                    <a:pt x="5" y="34"/>
                  </a:lnTo>
                  <a:lnTo>
                    <a:pt x="5" y="34"/>
                  </a:lnTo>
                  <a:lnTo>
                    <a:pt x="5" y="33"/>
                  </a:lnTo>
                  <a:lnTo>
                    <a:pt x="5" y="32"/>
                  </a:lnTo>
                  <a:lnTo>
                    <a:pt x="5" y="32"/>
                  </a:lnTo>
                  <a:lnTo>
                    <a:pt x="5" y="31"/>
                  </a:lnTo>
                  <a:lnTo>
                    <a:pt x="5" y="31"/>
                  </a:lnTo>
                  <a:lnTo>
                    <a:pt x="5" y="29"/>
                  </a:lnTo>
                  <a:lnTo>
                    <a:pt x="5" y="28"/>
                  </a:lnTo>
                  <a:lnTo>
                    <a:pt x="6" y="28"/>
                  </a:lnTo>
                  <a:lnTo>
                    <a:pt x="6" y="26"/>
                  </a:lnTo>
                  <a:lnTo>
                    <a:pt x="6" y="23"/>
                  </a:lnTo>
                  <a:lnTo>
                    <a:pt x="6" y="22"/>
                  </a:lnTo>
                  <a:lnTo>
                    <a:pt x="6" y="21"/>
                  </a:lnTo>
                  <a:lnTo>
                    <a:pt x="6" y="19"/>
                  </a:lnTo>
                  <a:lnTo>
                    <a:pt x="6" y="15"/>
                  </a:lnTo>
                  <a:lnTo>
                    <a:pt x="6" y="14"/>
                  </a:lnTo>
                  <a:lnTo>
                    <a:pt x="6" y="13"/>
                  </a:lnTo>
                  <a:lnTo>
                    <a:pt x="6" y="12"/>
                  </a:lnTo>
                  <a:lnTo>
                    <a:pt x="6" y="11"/>
                  </a:lnTo>
                  <a:lnTo>
                    <a:pt x="6" y="10"/>
                  </a:lnTo>
                  <a:lnTo>
                    <a:pt x="6" y="8"/>
                  </a:lnTo>
                  <a:lnTo>
                    <a:pt x="7" y="8"/>
                  </a:lnTo>
                  <a:lnTo>
                    <a:pt x="7" y="7"/>
                  </a:lnTo>
                  <a:lnTo>
                    <a:pt x="7" y="5"/>
                  </a:lnTo>
                  <a:lnTo>
                    <a:pt x="7" y="5"/>
                  </a:lnTo>
                  <a:lnTo>
                    <a:pt x="7" y="4"/>
                  </a:lnTo>
                  <a:lnTo>
                    <a:pt x="7" y="3"/>
                  </a:lnTo>
                  <a:lnTo>
                    <a:pt x="7" y="3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4"/>
                  </a:lnTo>
                  <a:lnTo>
                    <a:pt x="8" y="5"/>
                  </a:lnTo>
                  <a:lnTo>
                    <a:pt x="8" y="5"/>
                  </a:lnTo>
                  <a:lnTo>
                    <a:pt x="8" y="7"/>
                  </a:lnTo>
                  <a:lnTo>
                    <a:pt x="8" y="10"/>
                  </a:lnTo>
                  <a:lnTo>
                    <a:pt x="8" y="11"/>
                  </a:lnTo>
                  <a:lnTo>
                    <a:pt x="8" y="12"/>
                  </a:lnTo>
                  <a:lnTo>
                    <a:pt x="8" y="14"/>
                  </a:lnTo>
                  <a:lnTo>
                    <a:pt x="8" y="18"/>
                  </a:lnTo>
                  <a:lnTo>
                    <a:pt x="8" y="19"/>
                  </a:lnTo>
                  <a:lnTo>
                    <a:pt x="8" y="20"/>
                  </a:lnTo>
                  <a:lnTo>
                    <a:pt x="9" y="22"/>
                  </a:lnTo>
                  <a:lnTo>
                    <a:pt x="9" y="26"/>
                  </a:lnTo>
                  <a:lnTo>
                    <a:pt x="9" y="27"/>
                  </a:lnTo>
                  <a:lnTo>
                    <a:pt x="9" y="27"/>
                  </a:lnTo>
                  <a:lnTo>
                    <a:pt x="9" y="29"/>
                  </a:lnTo>
                  <a:lnTo>
                    <a:pt x="9" y="30"/>
                  </a:lnTo>
                  <a:lnTo>
                    <a:pt x="9" y="31"/>
                  </a:lnTo>
                  <a:lnTo>
                    <a:pt x="9" y="32"/>
                  </a:lnTo>
                  <a:lnTo>
                    <a:pt x="9" y="33"/>
                  </a:lnTo>
                  <a:lnTo>
                    <a:pt x="9" y="33"/>
                  </a:lnTo>
                  <a:lnTo>
                    <a:pt x="9" y="34"/>
                  </a:lnTo>
                  <a:lnTo>
                    <a:pt x="9" y="34"/>
                  </a:lnTo>
                  <a:lnTo>
                    <a:pt x="9" y="35"/>
                  </a:lnTo>
                  <a:lnTo>
                    <a:pt x="9" y="35"/>
                  </a:lnTo>
                  <a:lnTo>
                    <a:pt x="9" y="35"/>
                  </a:lnTo>
                  <a:lnTo>
                    <a:pt x="9" y="35"/>
                  </a:lnTo>
                  <a:lnTo>
                    <a:pt x="10" y="36"/>
                  </a:lnTo>
                  <a:lnTo>
                    <a:pt x="10" y="36"/>
                  </a:lnTo>
                  <a:lnTo>
                    <a:pt x="10" y="36"/>
                  </a:lnTo>
                  <a:lnTo>
                    <a:pt x="10" y="36"/>
                  </a:lnTo>
                  <a:lnTo>
                    <a:pt x="10" y="36"/>
                  </a:lnTo>
                  <a:lnTo>
                    <a:pt x="10" y="36"/>
                  </a:lnTo>
                  <a:lnTo>
                    <a:pt x="10" y="36"/>
                  </a:lnTo>
                  <a:lnTo>
                    <a:pt x="10" y="35"/>
                  </a:lnTo>
                  <a:lnTo>
                    <a:pt x="10" y="35"/>
                  </a:lnTo>
                  <a:lnTo>
                    <a:pt x="10" y="35"/>
                  </a:lnTo>
                  <a:lnTo>
                    <a:pt x="10" y="35"/>
                  </a:lnTo>
                  <a:lnTo>
                    <a:pt x="10" y="34"/>
                  </a:lnTo>
                  <a:lnTo>
                    <a:pt x="10" y="34"/>
                  </a:lnTo>
                  <a:lnTo>
                    <a:pt x="10" y="33"/>
                  </a:lnTo>
                  <a:lnTo>
                    <a:pt x="10" y="32"/>
                  </a:lnTo>
                  <a:lnTo>
                    <a:pt x="10" y="32"/>
                  </a:lnTo>
                  <a:lnTo>
                    <a:pt x="10" y="31"/>
                  </a:lnTo>
                  <a:lnTo>
                    <a:pt x="10" y="31"/>
                  </a:lnTo>
                  <a:lnTo>
                    <a:pt x="10" y="29"/>
                  </a:lnTo>
                  <a:lnTo>
                    <a:pt x="10" y="28"/>
                  </a:lnTo>
                  <a:lnTo>
                    <a:pt x="10" y="27"/>
                  </a:lnTo>
                  <a:lnTo>
                    <a:pt x="11" y="26"/>
                  </a:lnTo>
                  <a:lnTo>
                    <a:pt x="11" y="25"/>
                  </a:lnTo>
                  <a:lnTo>
                    <a:pt x="11" y="24"/>
                  </a:lnTo>
                  <a:lnTo>
                    <a:pt x="11" y="22"/>
                  </a:lnTo>
                  <a:lnTo>
                    <a:pt x="11" y="18"/>
                  </a:lnTo>
                  <a:lnTo>
                    <a:pt x="11" y="17"/>
                  </a:lnTo>
                  <a:lnTo>
                    <a:pt x="11" y="16"/>
                  </a:lnTo>
                  <a:lnTo>
                    <a:pt x="11" y="14"/>
                  </a:lnTo>
                  <a:lnTo>
                    <a:pt x="11" y="13"/>
                  </a:lnTo>
                  <a:lnTo>
                    <a:pt x="11" y="12"/>
                  </a:lnTo>
                  <a:lnTo>
                    <a:pt x="11" y="10"/>
                  </a:lnTo>
                  <a:lnTo>
                    <a:pt x="11" y="9"/>
                  </a:lnTo>
                  <a:lnTo>
                    <a:pt x="11" y="9"/>
                  </a:lnTo>
                  <a:lnTo>
                    <a:pt x="11" y="7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12" y="3"/>
                  </a:lnTo>
                  <a:lnTo>
                    <a:pt x="12" y="3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3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5"/>
                  </a:lnTo>
                  <a:lnTo>
                    <a:pt x="13" y="6"/>
                  </a:lnTo>
                  <a:lnTo>
                    <a:pt x="13" y="7"/>
                  </a:lnTo>
                  <a:lnTo>
                    <a:pt x="13" y="8"/>
                  </a:lnTo>
                  <a:lnTo>
                    <a:pt x="13" y="9"/>
                  </a:lnTo>
                  <a:lnTo>
                    <a:pt x="13" y="10"/>
                  </a:lnTo>
                  <a:lnTo>
                    <a:pt x="13" y="12"/>
                  </a:lnTo>
                  <a:lnTo>
                    <a:pt x="13" y="15"/>
                  </a:lnTo>
                  <a:lnTo>
                    <a:pt x="14" y="23"/>
                  </a:lnTo>
                  <a:lnTo>
                    <a:pt x="14" y="24"/>
                  </a:lnTo>
                  <a:lnTo>
                    <a:pt x="14" y="25"/>
                  </a:lnTo>
                  <a:lnTo>
                    <a:pt x="14" y="26"/>
                  </a:lnTo>
                  <a:lnTo>
                    <a:pt x="14" y="27"/>
                  </a:lnTo>
                  <a:lnTo>
                    <a:pt x="14" y="28"/>
                  </a:lnTo>
                  <a:lnTo>
                    <a:pt x="14" y="29"/>
                  </a:lnTo>
                  <a:lnTo>
                    <a:pt x="14" y="30"/>
                  </a:lnTo>
                  <a:lnTo>
                    <a:pt x="14" y="31"/>
                  </a:lnTo>
                  <a:lnTo>
                    <a:pt x="14" y="31"/>
                  </a:lnTo>
                  <a:lnTo>
                    <a:pt x="14" y="32"/>
                  </a:lnTo>
                  <a:lnTo>
                    <a:pt x="14" y="33"/>
                  </a:lnTo>
                  <a:lnTo>
                    <a:pt x="14" y="33"/>
                  </a:lnTo>
                  <a:lnTo>
                    <a:pt x="14" y="34"/>
                  </a:lnTo>
                  <a:lnTo>
                    <a:pt x="14" y="34"/>
                  </a:lnTo>
                  <a:lnTo>
                    <a:pt x="14" y="35"/>
                  </a:lnTo>
                  <a:lnTo>
                    <a:pt x="14" y="35"/>
                  </a:lnTo>
                  <a:lnTo>
                    <a:pt x="14" y="35"/>
                  </a:lnTo>
                  <a:lnTo>
                    <a:pt x="14" y="35"/>
                  </a:lnTo>
                  <a:lnTo>
                    <a:pt x="14" y="36"/>
                  </a:lnTo>
                  <a:lnTo>
                    <a:pt x="14" y="36"/>
                  </a:lnTo>
                  <a:lnTo>
                    <a:pt x="14" y="36"/>
                  </a:lnTo>
                  <a:lnTo>
                    <a:pt x="15" y="36"/>
                  </a:lnTo>
                  <a:lnTo>
                    <a:pt x="15" y="36"/>
                  </a:lnTo>
                  <a:lnTo>
                    <a:pt x="15" y="36"/>
                  </a:lnTo>
                  <a:lnTo>
                    <a:pt x="15" y="36"/>
                  </a:lnTo>
                  <a:lnTo>
                    <a:pt x="15" y="36"/>
                  </a:lnTo>
                  <a:lnTo>
                    <a:pt x="15" y="36"/>
                  </a:lnTo>
                  <a:lnTo>
                    <a:pt x="15" y="35"/>
                  </a:lnTo>
                  <a:lnTo>
                    <a:pt x="15" y="35"/>
                  </a:lnTo>
                  <a:lnTo>
                    <a:pt x="15" y="35"/>
                  </a:lnTo>
                  <a:lnTo>
                    <a:pt x="15" y="35"/>
                  </a:lnTo>
                  <a:lnTo>
                    <a:pt x="15" y="34"/>
                  </a:lnTo>
                  <a:lnTo>
                    <a:pt x="15" y="34"/>
                  </a:lnTo>
                  <a:lnTo>
                    <a:pt x="15" y="33"/>
                  </a:lnTo>
                  <a:lnTo>
                    <a:pt x="15" y="33"/>
                  </a:lnTo>
                  <a:lnTo>
                    <a:pt x="15" y="32"/>
                  </a:lnTo>
                  <a:lnTo>
                    <a:pt x="15" y="31"/>
                  </a:lnTo>
                  <a:lnTo>
                    <a:pt x="15" y="30"/>
                  </a:lnTo>
                  <a:lnTo>
                    <a:pt x="15" y="30"/>
                  </a:lnTo>
                  <a:lnTo>
                    <a:pt x="15" y="28"/>
                  </a:lnTo>
                  <a:lnTo>
                    <a:pt x="16" y="25"/>
                  </a:lnTo>
                  <a:lnTo>
                    <a:pt x="16" y="24"/>
                  </a:lnTo>
                  <a:lnTo>
                    <a:pt x="16" y="23"/>
                  </a:lnTo>
                  <a:lnTo>
                    <a:pt x="16" y="21"/>
                  </a:lnTo>
                  <a:lnTo>
                    <a:pt x="16" y="17"/>
                  </a:lnTo>
                  <a:lnTo>
                    <a:pt x="16" y="16"/>
                  </a:lnTo>
                  <a:lnTo>
                    <a:pt x="16" y="16"/>
                  </a:lnTo>
                  <a:lnTo>
                    <a:pt x="16" y="14"/>
                  </a:lnTo>
                  <a:lnTo>
                    <a:pt x="16" y="10"/>
                  </a:lnTo>
                  <a:lnTo>
                    <a:pt x="16" y="9"/>
                  </a:lnTo>
                  <a:lnTo>
                    <a:pt x="16" y="8"/>
                  </a:lnTo>
                  <a:lnTo>
                    <a:pt x="16" y="7"/>
                  </a:lnTo>
                  <a:lnTo>
                    <a:pt x="16" y="6"/>
                  </a:lnTo>
                  <a:lnTo>
                    <a:pt x="16" y="5"/>
                  </a:lnTo>
                  <a:lnTo>
                    <a:pt x="16" y="4"/>
                  </a:lnTo>
                  <a:lnTo>
                    <a:pt x="16" y="3"/>
                  </a:lnTo>
                  <a:lnTo>
                    <a:pt x="16" y="3"/>
                  </a:lnTo>
                  <a:lnTo>
                    <a:pt x="17" y="2"/>
                  </a:lnTo>
                  <a:lnTo>
                    <a:pt x="17" y="2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17" y="2"/>
                  </a:lnTo>
                  <a:lnTo>
                    <a:pt x="17" y="2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4"/>
                  </a:lnTo>
                  <a:lnTo>
                    <a:pt x="18" y="5"/>
                  </a:lnTo>
                  <a:lnTo>
                    <a:pt x="18" y="5"/>
                  </a:lnTo>
                  <a:lnTo>
                    <a:pt x="18" y="7"/>
                  </a:lnTo>
                  <a:lnTo>
                    <a:pt x="18" y="8"/>
                  </a:lnTo>
                  <a:lnTo>
                    <a:pt x="18" y="8"/>
                  </a:lnTo>
                  <a:lnTo>
                    <a:pt x="18" y="10"/>
                  </a:lnTo>
                  <a:lnTo>
                    <a:pt x="18" y="11"/>
                  </a:lnTo>
                  <a:lnTo>
                    <a:pt x="18" y="12"/>
                  </a:lnTo>
                  <a:lnTo>
                    <a:pt x="18" y="14"/>
                  </a:lnTo>
                  <a:lnTo>
                    <a:pt x="18" y="18"/>
                  </a:lnTo>
                  <a:lnTo>
                    <a:pt x="18" y="19"/>
                  </a:lnTo>
                  <a:lnTo>
                    <a:pt x="18" y="20"/>
                  </a:lnTo>
                  <a:lnTo>
                    <a:pt x="18" y="22"/>
                  </a:lnTo>
                  <a:lnTo>
                    <a:pt x="18" y="23"/>
                  </a:lnTo>
                  <a:lnTo>
                    <a:pt x="19" y="24"/>
                  </a:lnTo>
                  <a:lnTo>
                    <a:pt x="19" y="26"/>
                  </a:lnTo>
                  <a:lnTo>
                    <a:pt x="19" y="27"/>
                  </a:lnTo>
                  <a:lnTo>
                    <a:pt x="19" y="28"/>
                  </a:lnTo>
                  <a:lnTo>
                    <a:pt x="19" y="30"/>
                  </a:lnTo>
                  <a:lnTo>
                    <a:pt x="19" y="31"/>
                  </a:lnTo>
                  <a:lnTo>
                    <a:pt x="19" y="31"/>
                  </a:lnTo>
                  <a:lnTo>
                    <a:pt x="19" y="32"/>
                  </a:lnTo>
                  <a:lnTo>
                    <a:pt x="19" y="33"/>
                  </a:lnTo>
                  <a:lnTo>
                    <a:pt x="19" y="34"/>
                  </a:lnTo>
                  <a:lnTo>
                    <a:pt x="19" y="34"/>
                  </a:lnTo>
                  <a:lnTo>
                    <a:pt x="19" y="35"/>
                  </a:lnTo>
                  <a:lnTo>
                    <a:pt x="19" y="35"/>
                  </a:lnTo>
                  <a:lnTo>
                    <a:pt x="19" y="35"/>
                  </a:lnTo>
                  <a:lnTo>
                    <a:pt x="19" y="35"/>
                  </a:lnTo>
                  <a:lnTo>
                    <a:pt x="19" y="36"/>
                  </a:lnTo>
                  <a:lnTo>
                    <a:pt x="19" y="36"/>
                  </a:lnTo>
                  <a:lnTo>
                    <a:pt x="19" y="36"/>
                  </a:lnTo>
                  <a:lnTo>
                    <a:pt x="19" y="36"/>
                  </a:lnTo>
                  <a:lnTo>
                    <a:pt x="19" y="36"/>
                  </a:lnTo>
                  <a:lnTo>
                    <a:pt x="20" y="36"/>
                  </a:lnTo>
                  <a:lnTo>
                    <a:pt x="20" y="36"/>
                  </a:lnTo>
                  <a:lnTo>
                    <a:pt x="20" y="36"/>
                  </a:lnTo>
                  <a:lnTo>
                    <a:pt x="20" y="36"/>
                  </a:lnTo>
                  <a:lnTo>
                    <a:pt x="20" y="36"/>
                  </a:lnTo>
                  <a:lnTo>
                    <a:pt x="20" y="35"/>
                  </a:lnTo>
                  <a:lnTo>
                    <a:pt x="20" y="35"/>
                  </a:lnTo>
                  <a:lnTo>
                    <a:pt x="20" y="35"/>
                  </a:lnTo>
                  <a:lnTo>
                    <a:pt x="20" y="35"/>
                  </a:lnTo>
                  <a:lnTo>
                    <a:pt x="20" y="34"/>
                  </a:lnTo>
                  <a:lnTo>
                    <a:pt x="20" y="34"/>
                  </a:lnTo>
                  <a:lnTo>
                    <a:pt x="20" y="33"/>
                  </a:lnTo>
                  <a:lnTo>
                    <a:pt x="20" y="32"/>
                  </a:lnTo>
                  <a:lnTo>
                    <a:pt x="20" y="32"/>
                  </a:lnTo>
                  <a:lnTo>
                    <a:pt x="20" y="31"/>
                  </a:lnTo>
                  <a:lnTo>
                    <a:pt x="20" y="30"/>
                  </a:lnTo>
                  <a:lnTo>
                    <a:pt x="20" y="29"/>
                  </a:lnTo>
                  <a:lnTo>
                    <a:pt x="20" y="27"/>
                  </a:lnTo>
                  <a:lnTo>
                    <a:pt x="20" y="27"/>
                  </a:lnTo>
                  <a:lnTo>
                    <a:pt x="20" y="26"/>
                  </a:lnTo>
                  <a:lnTo>
                    <a:pt x="20" y="24"/>
                  </a:lnTo>
                  <a:lnTo>
                    <a:pt x="20" y="20"/>
                  </a:lnTo>
                  <a:lnTo>
                    <a:pt x="21" y="19"/>
                  </a:lnTo>
                  <a:lnTo>
                    <a:pt x="21" y="18"/>
                  </a:lnTo>
                  <a:lnTo>
                    <a:pt x="21" y="16"/>
                  </a:lnTo>
                  <a:lnTo>
                    <a:pt x="21" y="13"/>
                  </a:lnTo>
                  <a:lnTo>
                    <a:pt x="21" y="12"/>
                  </a:lnTo>
                  <a:lnTo>
                    <a:pt x="21" y="11"/>
                  </a:lnTo>
                  <a:lnTo>
                    <a:pt x="21" y="9"/>
                  </a:lnTo>
                  <a:lnTo>
                    <a:pt x="21" y="8"/>
                  </a:lnTo>
                  <a:lnTo>
                    <a:pt x="21" y="8"/>
                  </a:lnTo>
                  <a:lnTo>
                    <a:pt x="21" y="6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21" y="4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2"/>
                  </a:lnTo>
                  <a:lnTo>
                    <a:pt x="21" y="2"/>
                  </a:lnTo>
                  <a:lnTo>
                    <a:pt x="21" y="1"/>
                  </a:lnTo>
                  <a:lnTo>
                    <a:pt x="22" y="1"/>
                  </a:lnTo>
                  <a:lnTo>
                    <a:pt x="22" y="1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1"/>
                  </a:lnTo>
                  <a:lnTo>
                    <a:pt x="22" y="1"/>
                  </a:lnTo>
                  <a:lnTo>
                    <a:pt x="22" y="2"/>
                  </a:lnTo>
                  <a:lnTo>
                    <a:pt x="22" y="2"/>
                  </a:lnTo>
                  <a:lnTo>
                    <a:pt x="22" y="3"/>
                  </a:lnTo>
                  <a:lnTo>
                    <a:pt x="22" y="3"/>
                  </a:lnTo>
                  <a:lnTo>
                    <a:pt x="22" y="4"/>
                  </a:lnTo>
                  <a:lnTo>
                    <a:pt x="22" y="5"/>
                  </a:lnTo>
                  <a:lnTo>
                    <a:pt x="23" y="5"/>
                  </a:lnTo>
                  <a:lnTo>
                    <a:pt x="23" y="7"/>
                  </a:lnTo>
                  <a:lnTo>
                    <a:pt x="23" y="8"/>
                  </a:lnTo>
                  <a:lnTo>
                    <a:pt x="23" y="9"/>
                  </a:lnTo>
                  <a:lnTo>
                    <a:pt x="23" y="11"/>
                  </a:lnTo>
                  <a:lnTo>
                    <a:pt x="23" y="15"/>
                  </a:lnTo>
                  <a:lnTo>
                    <a:pt x="23" y="16"/>
                  </a:lnTo>
                  <a:lnTo>
                    <a:pt x="23" y="17"/>
                  </a:lnTo>
                  <a:lnTo>
                    <a:pt x="23" y="19"/>
                  </a:lnTo>
                  <a:lnTo>
                    <a:pt x="23" y="23"/>
                  </a:lnTo>
                  <a:lnTo>
                    <a:pt x="23" y="24"/>
                  </a:lnTo>
                  <a:lnTo>
                    <a:pt x="23" y="25"/>
                  </a:lnTo>
                  <a:lnTo>
                    <a:pt x="24" y="27"/>
                  </a:lnTo>
                  <a:lnTo>
                    <a:pt x="24" y="28"/>
                  </a:lnTo>
                  <a:lnTo>
                    <a:pt x="24" y="29"/>
                  </a:lnTo>
                  <a:lnTo>
                    <a:pt x="24" y="30"/>
                  </a:lnTo>
                  <a:lnTo>
                    <a:pt x="24" y="31"/>
                  </a:lnTo>
                  <a:lnTo>
                    <a:pt x="24" y="32"/>
                  </a:lnTo>
                  <a:lnTo>
                    <a:pt x="24" y="33"/>
                  </a:lnTo>
                  <a:lnTo>
                    <a:pt x="24" y="33"/>
                  </a:lnTo>
                  <a:lnTo>
                    <a:pt x="24" y="34"/>
                  </a:lnTo>
                  <a:lnTo>
                    <a:pt x="24" y="34"/>
                  </a:lnTo>
                  <a:lnTo>
                    <a:pt x="24" y="35"/>
                  </a:lnTo>
                  <a:lnTo>
                    <a:pt x="24" y="35"/>
                  </a:lnTo>
                  <a:lnTo>
                    <a:pt x="24" y="35"/>
                  </a:lnTo>
                  <a:lnTo>
                    <a:pt x="24" y="36"/>
                  </a:lnTo>
                  <a:lnTo>
                    <a:pt x="24" y="36"/>
                  </a:lnTo>
                  <a:lnTo>
                    <a:pt x="24" y="36"/>
                  </a:lnTo>
                  <a:lnTo>
                    <a:pt x="24" y="36"/>
                  </a:lnTo>
                  <a:lnTo>
                    <a:pt x="24" y="36"/>
                  </a:lnTo>
                  <a:lnTo>
                    <a:pt x="24" y="36"/>
                  </a:lnTo>
                  <a:lnTo>
                    <a:pt x="24" y="36"/>
                  </a:lnTo>
                  <a:lnTo>
                    <a:pt x="24" y="36"/>
                  </a:lnTo>
                  <a:lnTo>
                    <a:pt x="24" y="36"/>
                  </a:lnTo>
                  <a:lnTo>
                    <a:pt x="24" y="36"/>
                  </a:lnTo>
                  <a:lnTo>
                    <a:pt x="24" y="36"/>
                  </a:lnTo>
                  <a:lnTo>
                    <a:pt x="24" y="35"/>
                  </a:lnTo>
                  <a:lnTo>
                    <a:pt x="25" y="35"/>
                  </a:lnTo>
                  <a:lnTo>
                    <a:pt x="25" y="35"/>
                  </a:lnTo>
                  <a:lnTo>
                    <a:pt x="25" y="34"/>
                  </a:lnTo>
                  <a:lnTo>
                    <a:pt x="25" y="34"/>
                  </a:lnTo>
                  <a:lnTo>
                    <a:pt x="25" y="33"/>
                  </a:lnTo>
                  <a:lnTo>
                    <a:pt x="25" y="32"/>
                  </a:lnTo>
                  <a:lnTo>
                    <a:pt x="25" y="31"/>
                  </a:lnTo>
                  <a:lnTo>
                    <a:pt x="25" y="31"/>
                  </a:lnTo>
                  <a:lnTo>
                    <a:pt x="25" y="29"/>
                  </a:lnTo>
                  <a:lnTo>
                    <a:pt x="25" y="28"/>
                  </a:lnTo>
                  <a:lnTo>
                    <a:pt x="25" y="27"/>
                  </a:lnTo>
                  <a:lnTo>
                    <a:pt x="25" y="26"/>
                  </a:lnTo>
                  <a:lnTo>
                    <a:pt x="25" y="22"/>
                  </a:lnTo>
                  <a:lnTo>
                    <a:pt x="26" y="14"/>
                  </a:lnTo>
                  <a:lnTo>
                    <a:pt x="26" y="13"/>
                  </a:lnTo>
                  <a:lnTo>
                    <a:pt x="26" y="12"/>
                  </a:lnTo>
                  <a:lnTo>
                    <a:pt x="26" y="11"/>
                  </a:lnTo>
                  <a:lnTo>
                    <a:pt x="26" y="10"/>
                  </a:lnTo>
                  <a:lnTo>
                    <a:pt x="26" y="9"/>
                  </a:lnTo>
                  <a:lnTo>
                    <a:pt x="26" y="7"/>
                  </a:lnTo>
                  <a:lnTo>
                    <a:pt x="26" y="6"/>
                  </a:lnTo>
                  <a:lnTo>
                    <a:pt x="26" y="6"/>
                  </a:lnTo>
                  <a:lnTo>
                    <a:pt x="26" y="5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3"/>
                  </a:lnTo>
                  <a:lnTo>
                    <a:pt x="26" y="2"/>
                  </a:lnTo>
                  <a:lnTo>
                    <a:pt x="26" y="2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1"/>
                  </a:lnTo>
                  <a:lnTo>
                    <a:pt x="27" y="1"/>
                  </a:lnTo>
                  <a:lnTo>
                    <a:pt x="27" y="2"/>
                  </a:lnTo>
                  <a:lnTo>
                    <a:pt x="27" y="2"/>
                  </a:lnTo>
                  <a:lnTo>
                    <a:pt x="27" y="3"/>
                  </a:lnTo>
                  <a:lnTo>
                    <a:pt x="27" y="3"/>
                  </a:lnTo>
                  <a:lnTo>
                    <a:pt x="27" y="4"/>
                  </a:lnTo>
                  <a:lnTo>
                    <a:pt x="27" y="5"/>
                  </a:lnTo>
                </a:path>
              </a:pathLst>
            </a:custGeom>
            <a:noFill/>
            <a:ln w="3175" cap="sq">
              <a:solidFill>
                <a:srgbClr val="0000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52" name="Freeform 66"/>
            <p:cNvSpPr>
              <a:spLocks/>
            </p:cNvSpPr>
            <p:nvPr/>
          </p:nvSpPr>
          <p:spPr bwMode="auto">
            <a:xfrm>
              <a:off x="4971851" y="4083422"/>
              <a:ext cx="44450" cy="63500"/>
            </a:xfrm>
            <a:custGeom>
              <a:avLst/>
              <a:gdLst/>
              <a:ahLst/>
              <a:cxnLst>
                <a:cxn ang="0">
                  <a:pos x="1" y="20"/>
                </a:cxn>
                <a:cxn ang="0">
                  <a:pos x="1" y="32"/>
                </a:cxn>
                <a:cxn ang="0">
                  <a:pos x="2" y="37"/>
                </a:cxn>
                <a:cxn ang="0">
                  <a:pos x="2" y="39"/>
                </a:cxn>
                <a:cxn ang="0">
                  <a:pos x="2" y="37"/>
                </a:cxn>
                <a:cxn ang="0">
                  <a:pos x="3" y="30"/>
                </a:cxn>
                <a:cxn ang="0">
                  <a:pos x="4" y="14"/>
                </a:cxn>
                <a:cxn ang="0">
                  <a:pos x="4" y="6"/>
                </a:cxn>
                <a:cxn ang="0">
                  <a:pos x="5" y="2"/>
                </a:cxn>
                <a:cxn ang="0">
                  <a:pos x="5" y="2"/>
                </a:cxn>
                <a:cxn ang="0">
                  <a:pos x="5" y="5"/>
                </a:cxn>
                <a:cxn ang="0">
                  <a:pos x="6" y="18"/>
                </a:cxn>
                <a:cxn ang="0">
                  <a:pos x="6" y="30"/>
                </a:cxn>
                <a:cxn ang="0">
                  <a:pos x="7" y="36"/>
                </a:cxn>
                <a:cxn ang="0">
                  <a:pos x="7" y="39"/>
                </a:cxn>
                <a:cxn ang="0">
                  <a:pos x="7" y="38"/>
                </a:cxn>
                <a:cxn ang="0">
                  <a:pos x="8" y="34"/>
                </a:cxn>
                <a:cxn ang="0">
                  <a:pos x="8" y="22"/>
                </a:cxn>
                <a:cxn ang="0">
                  <a:pos x="9" y="7"/>
                </a:cxn>
                <a:cxn ang="0">
                  <a:pos x="9" y="2"/>
                </a:cxn>
                <a:cxn ang="0">
                  <a:pos x="10" y="1"/>
                </a:cxn>
                <a:cxn ang="0">
                  <a:pos x="10" y="4"/>
                </a:cxn>
                <a:cxn ang="0">
                  <a:pos x="10" y="15"/>
                </a:cxn>
                <a:cxn ang="0">
                  <a:pos x="11" y="33"/>
                </a:cxn>
                <a:cxn ang="0">
                  <a:pos x="12" y="37"/>
                </a:cxn>
                <a:cxn ang="0">
                  <a:pos x="12" y="39"/>
                </a:cxn>
                <a:cxn ang="0">
                  <a:pos x="12" y="37"/>
                </a:cxn>
                <a:cxn ang="0">
                  <a:pos x="13" y="30"/>
                </a:cxn>
                <a:cxn ang="0">
                  <a:pos x="13" y="14"/>
                </a:cxn>
                <a:cxn ang="0">
                  <a:pos x="14" y="4"/>
                </a:cxn>
                <a:cxn ang="0">
                  <a:pos x="14" y="1"/>
                </a:cxn>
                <a:cxn ang="0">
                  <a:pos x="15" y="1"/>
                </a:cxn>
                <a:cxn ang="0">
                  <a:pos x="15" y="5"/>
                </a:cxn>
                <a:cxn ang="0">
                  <a:pos x="16" y="23"/>
                </a:cxn>
                <a:cxn ang="0">
                  <a:pos x="16" y="33"/>
                </a:cxn>
                <a:cxn ang="0">
                  <a:pos x="16" y="38"/>
                </a:cxn>
                <a:cxn ang="0">
                  <a:pos x="17" y="39"/>
                </a:cxn>
                <a:cxn ang="0">
                  <a:pos x="17" y="37"/>
                </a:cxn>
                <a:cxn ang="0">
                  <a:pos x="18" y="29"/>
                </a:cxn>
                <a:cxn ang="0">
                  <a:pos x="18" y="11"/>
                </a:cxn>
                <a:cxn ang="0">
                  <a:pos x="19" y="3"/>
                </a:cxn>
                <a:cxn ang="0">
                  <a:pos x="19" y="1"/>
                </a:cxn>
                <a:cxn ang="0">
                  <a:pos x="20" y="2"/>
                </a:cxn>
                <a:cxn ang="0">
                  <a:pos x="20" y="6"/>
                </a:cxn>
                <a:cxn ang="0">
                  <a:pos x="20" y="19"/>
                </a:cxn>
                <a:cxn ang="0">
                  <a:pos x="21" y="31"/>
                </a:cxn>
                <a:cxn ang="0">
                  <a:pos x="21" y="37"/>
                </a:cxn>
                <a:cxn ang="0">
                  <a:pos x="22" y="40"/>
                </a:cxn>
                <a:cxn ang="0">
                  <a:pos x="22" y="38"/>
                </a:cxn>
                <a:cxn ang="0">
                  <a:pos x="22" y="34"/>
                </a:cxn>
                <a:cxn ang="0">
                  <a:pos x="23" y="15"/>
                </a:cxn>
                <a:cxn ang="0">
                  <a:pos x="24" y="6"/>
                </a:cxn>
                <a:cxn ang="0">
                  <a:pos x="24" y="1"/>
                </a:cxn>
                <a:cxn ang="0">
                  <a:pos x="24" y="1"/>
                </a:cxn>
                <a:cxn ang="0">
                  <a:pos x="24" y="4"/>
                </a:cxn>
                <a:cxn ang="0">
                  <a:pos x="25" y="16"/>
                </a:cxn>
                <a:cxn ang="0">
                  <a:pos x="26" y="33"/>
                </a:cxn>
                <a:cxn ang="0">
                  <a:pos x="26" y="38"/>
                </a:cxn>
                <a:cxn ang="0">
                  <a:pos x="27" y="40"/>
                </a:cxn>
                <a:cxn ang="0">
                  <a:pos x="27" y="37"/>
                </a:cxn>
                <a:cxn ang="0">
                  <a:pos x="28" y="26"/>
                </a:cxn>
                <a:cxn ang="0">
                  <a:pos x="28" y="10"/>
                </a:cxn>
              </a:cxnLst>
              <a:rect l="0" t="0" r="r" b="b"/>
              <a:pathLst>
                <a:path w="28" h="40">
                  <a:moveTo>
                    <a:pt x="0" y="7"/>
                  </a:moveTo>
                  <a:lnTo>
                    <a:pt x="0" y="8"/>
                  </a:lnTo>
                  <a:lnTo>
                    <a:pt x="1" y="10"/>
                  </a:lnTo>
                  <a:lnTo>
                    <a:pt x="1" y="13"/>
                  </a:lnTo>
                  <a:lnTo>
                    <a:pt x="1" y="14"/>
                  </a:lnTo>
                  <a:lnTo>
                    <a:pt x="1" y="15"/>
                  </a:lnTo>
                  <a:lnTo>
                    <a:pt x="1" y="17"/>
                  </a:lnTo>
                  <a:lnTo>
                    <a:pt x="1" y="20"/>
                  </a:lnTo>
                  <a:lnTo>
                    <a:pt x="1" y="21"/>
                  </a:lnTo>
                  <a:lnTo>
                    <a:pt x="1" y="22"/>
                  </a:lnTo>
                  <a:lnTo>
                    <a:pt x="1" y="24"/>
                  </a:lnTo>
                  <a:lnTo>
                    <a:pt x="1" y="28"/>
                  </a:lnTo>
                  <a:lnTo>
                    <a:pt x="1" y="29"/>
                  </a:lnTo>
                  <a:lnTo>
                    <a:pt x="1" y="30"/>
                  </a:lnTo>
                  <a:lnTo>
                    <a:pt x="1" y="31"/>
                  </a:lnTo>
                  <a:lnTo>
                    <a:pt x="1" y="32"/>
                  </a:lnTo>
                  <a:lnTo>
                    <a:pt x="1" y="33"/>
                  </a:lnTo>
                  <a:lnTo>
                    <a:pt x="2" y="34"/>
                  </a:lnTo>
                  <a:lnTo>
                    <a:pt x="2" y="35"/>
                  </a:lnTo>
                  <a:lnTo>
                    <a:pt x="2" y="35"/>
                  </a:lnTo>
                  <a:lnTo>
                    <a:pt x="2" y="36"/>
                  </a:lnTo>
                  <a:lnTo>
                    <a:pt x="2" y="36"/>
                  </a:lnTo>
                  <a:lnTo>
                    <a:pt x="2" y="37"/>
                  </a:lnTo>
                  <a:lnTo>
                    <a:pt x="2" y="37"/>
                  </a:lnTo>
                  <a:lnTo>
                    <a:pt x="2" y="37"/>
                  </a:lnTo>
                  <a:lnTo>
                    <a:pt x="2" y="38"/>
                  </a:lnTo>
                  <a:lnTo>
                    <a:pt x="2" y="38"/>
                  </a:lnTo>
                  <a:lnTo>
                    <a:pt x="2" y="38"/>
                  </a:lnTo>
                  <a:lnTo>
                    <a:pt x="2" y="39"/>
                  </a:lnTo>
                  <a:lnTo>
                    <a:pt x="2" y="39"/>
                  </a:lnTo>
                  <a:lnTo>
                    <a:pt x="2" y="39"/>
                  </a:lnTo>
                  <a:lnTo>
                    <a:pt x="2" y="39"/>
                  </a:lnTo>
                  <a:lnTo>
                    <a:pt x="2" y="39"/>
                  </a:lnTo>
                  <a:lnTo>
                    <a:pt x="2" y="39"/>
                  </a:lnTo>
                  <a:lnTo>
                    <a:pt x="2" y="38"/>
                  </a:lnTo>
                  <a:lnTo>
                    <a:pt x="2" y="38"/>
                  </a:lnTo>
                  <a:lnTo>
                    <a:pt x="2" y="38"/>
                  </a:lnTo>
                  <a:lnTo>
                    <a:pt x="2" y="38"/>
                  </a:lnTo>
                  <a:lnTo>
                    <a:pt x="2" y="37"/>
                  </a:lnTo>
                  <a:lnTo>
                    <a:pt x="2" y="37"/>
                  </a:lnTo>
                  <a:lnTo>
                    <a:pt x="3" y="37"/>
                  </a:lnTo>
                  <a:lnTo>
                    <a:pt x="3" y="36"/>
                  </a:lnTo>
                  <a:lnTo>
                    <a:pt x="3" y="36"/>
                  </a:lnTo>
                  <a:lnTo>
                    <a:pt x="3" y="35"/>
                  </a:lnTo>
                  <a:lnTo>
                    <a:pt x="3" y="33"/>
                  </a:lnTo>
                  <a:lnTo>
                    <a:pt x="3" y="33"/>
                  </a:lnTo>
                  <a:lnTo>
                    <a:pt x="3" y="32"/>
                  </a:lnTo>
                  <a:lnTo>
                    <a:pt x="3" y="30"/>
                  </a:lnTo>
                  <a:lnTo>
                    <a:pt x="3" y="29"/>
                  </a:lnTo>
                  <a:lnTo>
                    <a:pt x="3" y="29"/>
                  </a:lnTo>
                  <a:lnTo>
                    <a:pt x="3" y="27"/>
                  </a:lnTo>
                  <a:lnTo>
                    <a:pt x="3" y="22"/>
                  </a:lnTo>
                  <a:lnTo>
                    <a:pt x="3" y="22"/>
                  </a:lnTo>
                  <a:lnTo>
                    <a:pt x="3" y="20"/>
                  </a:lnTo>
                  <a:lnTo>
                    <a:pt x="4" y="18"/>
                  </a:lnTo>
                  <a:lnTo>
                    <a:pt x="4" y="14"/>
                  </a:lnTo>
                  <a:lnTo>
                    <a:pt x="4" y="13"/>
                  </a:lnTo>
                  <a:lnTo>
                    <a:pt x="4" y="12"/>
                  </a:lnTo>
                  <a:lnTo>
                    <a:pt x="4" y="10"/>
                  </a:lnTo>
                  <a:lnTo>
                    <a:pt x="4" y="9"/>
                  </a:lnTo>
                  <a:lnTo>
                    <a:pt x="4" y="9"/>
                  </a:lnTo>
                  <a:lnTo>
                    <a:pt x="4" y="7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5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2"/>
                  </a:lnTo>
                  <a:lnTo>
                    <a:pt x="4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4"/>
                  </a:lnTo>
                  <a:lnTo>
                    <a:pt x="5" y="4"/>
                  </a:lnTo>
                  <a:lnTo>
                    <a:pt x="5" y="5"/>
                  </a:lnTo>
                  <a:lnTo>
                    <a:pt x="5" y="5"/>
                  </a:lnTo>
                  <a:lnTo>
                    <a:pt x="5" y="7"/>
                  </a:lnTo>
                  <a:lnTo>
                    <a:pt x="5" y="8"/>
                  </a:lnTo>
                  <a:lnTo>
                    <a:pt x="5" y="8"/>
                  </a:lnTo>
                  <a:lnTo>
                    <a:pt x="5" y="10"/>
                  </a:lnTo>
                  <a:lnTo>
                    <a:pt x="5" y="11"/>
                  </a:lnTo>
                  <a:lnTo>
                    <a:pt x="5" y="12"/>
                  </a:lnTo>
                  <a:lnTo>
                    <a:pt x="5" y="14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20"/>
                  </a:lnTo>
                  <a:lnTo>
                    <a:pt x="6" y="22"/>
                  </a:lnTo>
                  <a:lnTo>
                    <a:pt x="6" y="25"/>
                  </a:lnTo>
                  <a:lnTo>
                    <a:pt x="6" y="26"/>
                  </a:lnTo>
                  <a:lnTo>
                    <a:pt x="6" y="27"/>
                  </a:lnTo>
                  <a:lnTo>
                    <a:pt x="6" y="29"/>
                  </a:lnTo>
                  <a:lnTo>
                    <a:pt x="6" y="30"/>
                  </a:lnTo>
                  <a:lnTo>
                    <a:pt x="6" y="31"/>
                  </a:lnTo>
                  <a:lnTo>
                    <a:pt x="6" y="32"/>
                  </a:lnTo>
                  <a:lnTo>
                    <a:pt x="6" y="33"/>
                  </a:lnTo>
                  <a:lnTo>
                    <a:pt x="6" y="34"/>
                  </a:lnTo>
                  <a:lnTo>
                    <a:pt x="6" y="34"/>
                  </a:lnTo>
                  <a:lnTo>
                    <a:pt x="7" y="35"/>
                  </a:lnTo>
                  <a:lnTo>
                    <a:pt x="7" y="36"/>
                  </a:lnTo>
                  <a:lnTo>
                    <a:pt x="7" y="36"/>
                  </a:lnTo>
                  <a:lnTo>
                    <a:pt x="7" y="37"/>
                  </a:lnTo>
                  <a:lnTo>
                    <a:pt x="7" y="37"/>
                  </a:lnTo>
                  <a:lnTo>
                    <a:pt x="7" y="37"/>
                  </a:lnTo>
                  <a:lnTo>
                    <a:pt x="7" y="38"/>
                  </a:lnTo>
                  <a:lnTo>
                    <a:pt x="7" y="38"/>
                  </a:lnTo>
                  <a:lnTo>
                    <a:pt x="7" y="38"/>
                  </a:lnTo>
                  <a:lnTo>
                    <a:pt x="7" y="39"/>
                  </a:lnTo>
                  <a:lnTo>
                    <a:pt x="7" y="39"/>
                  </a:lnTo>
                  <a:lnTo>
                    <a:pt x="7" y="39"/>
                  </a:lnTo>
                  <a:lnTo>
                    <a:pt x="7" y="39"/>
                  </a:lnTo>
                  <a:lnTo>
                    <a:pt x="7" y="39"/>
                  </a:lnTo>
                  <a:lnTo>
                    <a:pt x="7" y="39"/>
                  </a:lnTo>
                  <a:lnTo>
                    <a:pt x="7" y="39"/>
                  </a:lnTo>
                  <a:lnTo>
                    <a:pt x="7" y="39"/>
                  </a:lnTo>
                  <a:lnTo>
                    <a:pt x="7" y="38"/>
                  </a:lnTo>
                  <a:lnTo>
                    <a:pt x="7" y="38"/>
                  </a:lnTo>
                  <a:lnTo>
                    <a:pt x="7" y="38"/>
                  </a:lnTo>
                  <a:lnTo>
                    <a:pt x="7" y="37"/>
                  </a:lnTo>
                  <a:lnTo>
                    <a:pt x="7" y="37"/>
                  </a:lnTo>
                  <a:lnTo>
                    <a:pt x="7" y="37"/>
                  </a:lnTo>
                  <a:lnTo>
                    <a:pt x="8" y="36"/>
                  </a:lnTo>
                  <a:lnTo>
                    <a:pt x="8" y="35"/>
                  </a:lnTo>
                  <a:lnTo>
                    <a:pt x="8" y="35"/>
                  </a:lnTo>
                  <a:lnTo>
                    <a:pt x="8" y="34"/>
                  </a:lnTo>
                  <a:lnTo>
                    <a:pt x="8" y="33"/>
                  </a:lnTo>
                  <a:lnTo>
                    <a:pt x="8" y="32"/>
                  </a:lnTo>
                  <a:lnTo>
                    <a:pt x="8" y="31"/>
                  </a:lnTo>
                  <a:lnTo>
                    <a:pt x="8" y="29"/>
                  </a:lnTo>
                  <a:lnTo>
                    <a:pt x="8" y="26"/>
                  </a:lnTo>
                  <a:lnTo>
                    <a:pt x="8" y="25"/>
                  </a:lnTo>
                  <a:lnTo>
                    <a:pt x="8" y="24"/>
                  </a:lnTo>
                  <a:lnTo>
                    <a:pt x="8" y="22"/>
                  </a:lnTo>
                  <a:lnTo>
                    <a:pt x="8" y="17"/>
                  </a:lnTo>
                  <a:lnTo>
                    <a:pt x="8" y="16"/>
                  </a:lnTo>
                  <a:lnTo>
                    <a:pt x="8" y="15"/>
                  </a:lnTo>
                  <a:lnTo>
                    <a:pt x="8" y="13"/>
                  </a:lnTo>
                  <a:lnTo>
                    <a:pt x="9" y="9"/>
                  </a:lnTo>
                  <a:lnTo>
                    <a:pt x="9" y="9"/>
                  </a:lnTo>
                  <a:lnTo>
                    <a:pt x="9" y="8"/>
                  </a:lnTo>
                  <a:lnTo>
                    <a:pt x="9" y="7"/>
                  </a:lnTo>
                  <a:lnTo>
                    <a:pt x="9" y="6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4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3"/>
                  </a:lnTo>
                  <a:lnTo>
                    <a:pt x="10" y="3"/>
                  </a:lnTo>
                  <a:lnTo>
                    <a:pt x="10" y="4"/>
                  </a:lnTo>
                  <a:lnTo>
                    <a:pt x="10" y="5"/>
                  </a:lnTo>
                  <a:lnTo>
                    <a:pt x="10" y="5"/>
                  </a:lnTo>
                  <a:lnTo>
                    <a:pt x="10" y="6"/>
                  </a:lnTo>
                  <a:lnTo>
                    <a:pt x="10" y="8"/>
                  </a:lnTo>
                  <a:lnTo>
                    <a:pt x="10" y="9"/>
                  </a:lnTo>
                  <a:lnTo>
                    <a:pt x="10" y="9"/>
                  </a:lnTo>
                  <a:lnTo>
                    <a:pt x="10" y="11"/>
                  </a:lnTo>
                  <a:lnTo>
                    <a:pt x="10" y="15"/>
                  </a:lnTo>
                  <a:lnTo>
                    <a:pt x="11" y="24"/>
                  </a:lnTo>
                  <a:lnTo>
                    <a:pt x="11" y="25"/>
                  </a:lnTo>
                  <a:lnTo>
                    <a:pt x="11" y="26"/>
                  </a:lnTo>
                  <a:lnTo>
                    <a:pt x="11" y="28"/>
                  </a:lnTo>
                  <a:lnTo>
                    <a:pt x="11" y="29"/>
                  </a:lnTo>
                  <a:lnTo>
                    <a:pt x="11" y="30"/>
                  </a:lnTo>
                  <a:lnTo>
                    <a:pt x="11" y="32"/>
                  </a:lnTo>
                  <a:lnTo>
                    <a:pt x="11" y="33"/>
                  </a:lnTo>
                  <a:lnTo>
                    <a:pt x="11" y="33"/>
                  </a:lnTo>
                  <a:lnTo>
                    <a:pt x="11" y="34"/>
                  </a:lnTo>
                  <a:lnTo>
                    <a:pt x="11" y="35"/>
                  </a:lnTo>
                  <a:lnTo>
                    <a:pt x="11" y="35"/>
                  </a:lnTo>
                  <a:lnTo>
                    <a:pt x="12" y="36"/>
                  </a:lnTo>
                  <a:lnTo>
                    <a:pt x="12" y="37"/>
                  </a:lnTo>
                  <a:lnTo>
                    <a:pt x="12" y="37"/>
                  </a:lnTo>
                  <a:lnTo>
                    <a:pt x="12" y="37"/>
                  </a:lnTo>
                  <a:lnTo>
                    <a:pt x="12" y="38"/>
                  </a:lnTo>
                  <a:lnTo>
                    <a:pt x="12" y="38"/>
                  </a:lnTo>
                  <a:lnTo>
                    <a:pt x="12" y="39"/>
                  </a:lnTo>
                  <a:lnTo>
                    <a:pt x="12" y="39"/>
                  </a:lnTo>
                  <a:lnTo>
                    <a:pt x="12" y="39"/>
                  </a:lnTo>
                  <a:lnTo>
                    <a:pt x="12" y="39"/>
                  </a:lnTo>
                  <a:lnTo>
                    <a:pt x="12" y="39"/>
                  </a:lnTo>
                  <a:lnTo>
                    <a:pt x="12" y="39"/>
                  </a:lnTo>
                  <a:lnTo>
                    <a:pt x="12" y="39"/>
                  </a:lnTo>
                  <a:lnTo>
                    <a:pt x="12" y="39"/>
                  </a:lnTo>
                  <a:lnTo>
                    <a:pt x="12" y="39"/>
                  </a:lnTo>
                  <a:lnTo>
                    <a:pt x="12" y="38"/>
                  </a:lnTo>
                  <a:lnTo>
                    <a:pt x="12" y="38"/>
                  </a:lnTo>
                  <a:lnTo>
                    <a:pt x="12" y="38"/>
                  </a:lnTo>
                  <a:lnTo>
                    <a:pt x="12" y="37"/>
                  </a:lnTo>
                  <a:lnTo>
                    <a:pt x="12" y="37"/>
                  </a:lnTo>
                  <a:lnTo>
                    <a:pt x="12" y="36"/>
                  </a:lnTo>
                  <a:lnTo>
                    <a:pt x="12" y="36"/>
                  </a:lnTo>
                  <a:lnTo>
                    <a:pt x="12" y="35"/>
                  </a:lnTo>
                  <a:lnTo>
                    <a:pt x="12" y="34"/>
                  </a:lnTo>
                  <a:lnTo>
                    <a:pt x="12" y="34"/>
                  </a:lnTo>
                  <a:lnTo>
                    <a:pt x="12" y="32"/>
                  </a:lnTo>
                  <a:lnTo>
                    <a:pt x="13" y="31"/>
                  </a:lnTo>
                  <a:lnTo>
                    <a:pt x="13" y="30"/>
                  </a:lnTo>
                  <a:lnTo>
                    <a:pt x="13" y="29"/>
                  </a:lnTo>
                  <a:lnTo>
                    <a:pt x="13" y="25"/>
                  </a:lnTo>
                  <a:lnTo>
                    <a:pt x="13" y="24"/>
                  </a:lnTo>
                  <a:lnTo>
                    <a:pt x="13" y="22"/>
                  </a:lnTo>
                  <a:lnTo>
                    <a:pt x="13" y="20"/>
                  </a:lnTo>
                  <a:lnTo>
                    <a:pt x="13" y="16"/>
                  </a:lnTo>
                  <a:lnTo>
                    <a:pt x="13" y="15"/>
                  </a:lnTo>
                  <a:lnTo>
                    <a:pt x="13" y="14"/>
                  </a:lnTo>
                  <a:lnTo>
                    <a:pt x="13" y="12"/>
                  </a:lnTo>
                  <a:lnTo>
                    <a:pt x="14" y="8"/>
                  </a:lnTo>
                  <a:lnTo>
                    <a:pt x="14" y="7"/>
                  </a:lnTo>
                  <a:lnTo>
                    <a:pt x="14" y="7"/>
                  </a:lnTo>
                  <a:lnTo>
                    <a:pt x="14" y="6"/>
                  </a:lnTo>
                  <a:lnTo>
                    <a:pt x="14" y="5"/>
                  </a:lnTo>
                  <a:lnTo>
                    <a:pt x="14" y="5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4" y="3"/>
                  </a:lnTo>
                  <a:lnTo>
                    <a:pt x="14" y="3"/>
                  </a:lnTo>
                  <a:lnTo>
                    <a:pt x="14" y="2"/>
                  </a:lnTo>
                  <a:lnTo>
                    <a:pt x="14" y="2"/>
                  </a:lnTo>
                  <a:lnTo>
                    <a:pt x="14" y="2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5" y="1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5" y="5"/>
                  </a:lnTo>
                  <a:lnTo>
                    <a:pt x="15" y="6"/>
                  </a:lnTo>
                  <a:lnTo>
                    <a:pt x="15" y="7"/>
                  </a:lnTo>
                  <a:lnTo>
                    <a:pt x="15" y="8"/>
                  </a:lnTo>
                  <a:lnTo>
                    <a:pt x="15" y="9"/>
                  </a:lnTo>
                  <a:lnTo>
                    <a:pt x="15" y="13"/>
                  </a:lnTo>
                  <a:lnTo>
                    <a:pt x="16" y="21"/>
                  </a:lnTo>
                  <a:lnTo>
                    <a:pt x="16" y="22"/>
                  </a:lnTo>
                  <a:lnTo>
                    <a:pt x="16" y="23"/>
                  </a:lnTo>
                  <a:lnTo>
                    <a:pt x="16" y="25"/>
                  </a:lnTo>
                  <a:lnTo>
                    <a:pt x="16" y="26"/>
                  </a:lnTo>
                  <a:lnTo>
                    <a:pt x="16" y="27"/>
                  </a:lnTo>
                  <a:lnTo>
                    <a:pt x="16" y="29"/>
                  </a:lnTo>
                  <a:lnTo>
                    <a:pt x="16" y="29"/>
                  </a:lnTo>
                  <a:lnTo>
                    <a:pt x="16" y="30"/>
                  </a:lnTo>
                  <a:lnTo>
                    <a:pt x="16" y="32"/>
                  </a:lnTo>
                  <a:lnTo>
                    <a:pt x="16" y="33"/>
                  </a:lnTo>
                  <a:lnTo>
                    <a:pt x="16" y="33"/>
                  </a:lnTo>
                  <a:lnTo>
                    <a:pt x="16" y="35"/>
                  </a:lnTo>
                  <a:lnTo>
                    <a:pt x="16" y="36"/>
                  </a:lnTo>
                  <a:lnTo>
                    <a:pt x="16" y="36"/>
                  </a:lnTo>
                  <a:lnTo>
                    <a:pt x="16" y="37"/>
                  </a:lnTo>
                  <a:lnTo>
                    <a:pt x="16" y="37"/>
                  </a:lnTo>
                  <a:lnTo>
                    <a:pt x="16" y="38"/>
                  </a:lnTo>
                  <a:lnTo>
                    <a:pt x="16" y="38"/>
                  </a:lnTo>
                  <a:lnTo>
                    <a:pt x="16" y="38"/>
                  </a:lnTo>
                  <a:lnTo>
                    <a:pt x="16" y="39"/>
                  </a:lnTo>
                  <a:lnTo>
                    <a:pt x="17" y="39"/>
                  </a:lnTo>
                  <a:lnTo>
                    <a:pt x="17" y="39"/>
                  </a:lnTo>
                  <a:lnTo>
                    <a:pt x="17" y="39"/>
                  </a:lnTo>
                  <a:lnTo>
                    <a:pt x="17" y="39"/>
                  </a:lnTo>
                  <a:lnTo>
                    <a:pt x="17" y="39"/>
                  </a:lnTo>
                  <a:lnTo>
                    <a:pt x="17" y="39"/>
                  </a:lnTo>
                  <a:lnTo>
                    <a:pt x="17" y="39"/>
                  </a:lnTo>
                  <a:lnTo>
                    <a:pt x="17" y="39"/>
                  </a:lnTo>
                  <a:lnTo>
                    <a:pt x="17" y="39"/>
                  </a:lnTo>
                  <a:lnTo>
                    <a:pt x="17" y="38"/>
                  </a:lnTo>
                  <a:lnTo>
                    <a:pt x="17" y="38"/>
                  </a:lnTo>
                  <a:lnTo>
                    <a:pt x="17" y="37"/>
                  </a:lnTo>
                  <a:lnTo>
                    <a:pt x="17" y="37"/>
                  </a:lnTo>
                  <a:lnTo>
                    <a:pt x="17" y="37"/>
                  </a:lnTo>
                  <a:lnTo>
                    <a:pt x="17" y="36"/>
                  </a:lnTo>
                  <a:lnTo>
                    <a:pt x="17" y="35"/>
                  </a:lnTo>
                  <a:lnTo>
                    <a:pt x="17" y="34"/>
                  </a:lnTo>
                  <a:lnTo>
                    <a:pt x="17" y="34"/>
                  </a:lnTo>
                  <a:lnTo>
                    <a:pt x="17" y="32"/>
                  </a:lnTo>
                  <a:lnTo>
                    <a:pt x="17" y="31"/>
                  </a:lnTo>
                  <a:lnTo>
                    <a:pt x="18" y="30"/>
                  </a:lnTo>
                  <a:lnTo>
                    <a:pt x="18" y="29"/>
                  </a:lnTo>
                  <a:lnTo>
                    <a:pt x="18" y="27"/>
                  </a:lnTo>
                  <a:lnTo>
                    <a:pt x="18" y="26"/>
                  </a:lnTo>
                  <a:lnTo>
                    <a:pt x="18" y="24"/>
                  </a:lnTo>
                  <a:lnTo>
                    <a:pt x="18" y="20"/>
                  </a:lnTo>
                  <a:lnTo>
                    <a:pt x="18" y="19"/>
                  </a:lnTo>
                  <a:lnTo>
                    <a:pt x="18" y="18"/>
                  </a:lnTo>
                  <a:lnTo>
                    <a:pt x="18" y="16"/>
                  </a:lnTo>
                  <a:lnTo>
                    <a:pt x="18" y="11"/>
                  </a:lnTo>
                  <a:lnTo>
                    <a:pt x="18" y="10"/>
                  </a:lnTo>
                  <a:lnTo>
                    <a:pt x="18" y="10"/>
                  </a:lnTo>
                  <a:lnTo>
                    <a:pt x="19" y="8"/>
                  </a:lnTo>
                  <a:lnTo>
                    <a:pt x="19" y="7"/>
                  </a:lnTo>
                  <a:lnTo>
                    <a:pt x="19" y="6"/>
                  </a:lnTo>
                  <a:lnTo>
                    <a:pt x="19" y="5"/>
                  </a:lnTo>
                  <a:lnTo>
                    <a:pt x="19" y="4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2"/>
                  </a:lnTo>
                  <a:lnTo>
                    <a:pt x="19" y="2"/>
                  </a:lnTo>
                  <a:lnTo>
                    <a:pt x="19" y="2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20" y="3"/>
                  </a:lnTo>
                  <a:lnTo>
                    <a:pt x="20" y="3"/>
                  </a:lnTo>
                  <a:lnTo>
                    <a:pt x="20" y="4"/>
                  </a:lnTo>
                  <a:lnTo>
                    <a:pt x="20" y="5"/>
                  </a:lnTo>
                  <a:lnTo>
                    <a:pt x="20" y="5"/>
                  </a:lnTo>
                  <a:lnTo>
                    <a:pt x="20" y="6"/>
                  </a:lnTo>
                  <a:lnTo>
                    <a:pt x="20" y="7"/>
                  </a:lnTo>
                  <a:lnTo>
                    <a:pt x="20" y="8"/>
                  </a:lnTo>
                  <a:lnTo>
                    <a:pt x="20" y="9"/>
                  </a:lnTo>
                  <a:lnTo>
                    <a:pt x="20" y="11"/>
                  </a:lnTo>
                  <a:lnTo>
                    <a:pt x="20" y="12"/>
                  </a:lnTo>
                  <a:lnTo>
                    <a:pt x="20" y="13"/>
                  </a:lnTo>
                  <a:lnTo>
                    <a:pt x="20" y="14"/>
                  </a:lnTo>
                  <a:lnTo>
                    <a:pt x="20" y="19"/>
                  </a:lnTo>
                  <a:lnTo>
                    <a:pt x="20" y="20"/>
                  </a:lnTo>
                  <a:lnTo>
                    <a:pt x="20" y="21"/>
                  </a:lnTo>
                  <a:lnTo>
                    <a:pt x="20" y="23"/>
                  </a:lnTo>
                  <a:lnTo>
                    <a:pt x="21" y="27"/>
                  </a:lnTo>
                  <a:lnTo>
                    <a:pt x="21" y="28"/>
                  </a:lnTo>
                  <a:lnTo>
                    <a:pt x="21" y="29"/>
                  </a:lnTo>
                  <a:lnTo>
                    <a:pt x="21" y="30"/>
                  </a:lnTo>
                  <a:lnTo>
                    <a:pt x="21" y="31"/>
                  </a:lnTo>
                  <a:lnTo>
                    <a:pt x="21" y="32"/>
                  </a:lnTo>
                  <a:lnTo>
                    <a:pt x="21" y="34"/>
                  </a:lnTo>
                  <a:lnTo>
                    <a:pt x="21" y="34"/>
                  </a:lnTo>
                  <a:lnTo>
                    <a:pt x="21" y="35"/>
                  </a:lnTo>
                  <a:lnTo>
                    <a:pt x="21" y="36"/>
                  </a:lnTo>
                  <a:lnTo>
                    <a:pt x="21" y="36"/>
                  </a:lnTo>
                  <a:lnTo>
                    <a:pt x="21" y="37"/>
                  </a:lnTo>
                  <a:lnTo>
                    <a:pt x="21" y="37"/>
                  </a:lnTo>
                  <a:lnTo>
                    <a:pt x="21" y="38"/>
                  </a:lnTo>
                  <a:lnTo>
                    <a:pt x="21" y="38"/>
                  </a:lnTo>
                  <a:lnTo>
                    <a:pt x="21" y="39"/>
                  </a:lnTo>
                  <a:lnTo>
                    <a:pt x="21" y="39"/>
                  </a:lnTo>
                  <a:lnTo>
                    <a:pt x="21" y="39"/>
                  </a:lnTo>
                  <a:lnTo>
                    <a:pt x="21" y="39"/>
                  </a:lnTo>
                  <a:lnTo>
                    <a:pt x="22" y="39"/>
                  </a:lnTo>
                  <a:lnTo>
                    <a:pt x="22" y="40"/>
                  </a:lnTo>
                  <a:lnTo>
                    <a:pt x="22" y="40"/>
                  </a:lnTo>
                  <a:lnTo>
                    <a:pt x="22" y="40"/>
                  </a:lnTo>
                  <a:lnTo>
                    <a:pt x="22" y="39"/>
                  </a:lnTo>
                  <a:lnTo>
                    <a:pt x="22" y="39"/>
                  </a:lnTo>
                  <a:lnTo>
                    <a:pt x="22" y="39"/>
                  </a:lnTo>
                  <a:lnTo>
                    <a:pt x="22" y="39"/>
                  </a:lnTo>
                  <a:lnTo>
                    <a:pt x="22" y="39"/>
                  </a:lnTo>
                  <a:lnTo>
                    <a:pt x="22" y="38"/>
                  </a:lnTo>
                  <a:lnTo>
                    <a:pt x="22" y="38"/>
                  </a:lnTo>
                  <a:lnTo>
                    <a:pt x="22" y="37"/>
                  </a:lnTo>
                  <a:lnTo>
                    <a:pt x="22" y="37"/>
                  </a:lnTo>
                  <a:lnTo>
                    <a:pt x="22" y="37"/>
                  </a:lnTo>
                  <a:lnTo>
                    <a:pt x="22" y="36"/>
                  </a:lnTo>
                  <a:lnTo>
                    <a:pt x="22" y="35"/>
                  </a:lnTo>
                  <a:lnTo>
                    <a:pt x="22" y="35"/>
                  </a:lnTo>
                  <a:lnTo>
                    <a:pt x="22" y="34"/>
                  </a:lnTo>
                  <a:lnTo>
                    <a:pt x="22" y="32"/>
                  </a:lnTo>
                  <a:lnTo>
                    <a:pt x="22" y="32"/>
                  </a:lnTo>
                  <a:lnTo>
                    <a:pt x="22" y="31"/>
                  </a:lnTo>
                  <a:lnTo>
                    <a:pt x="23" y="29"/>
                  </a:lnTo>
                  <a:lnTo>
                    <a:pt x="23" y="25"/>
                  </a:lnTo>
                  <a:lnTo>
                    <a:pt x="23" y="17"/>
                  </a:lnTo>
                  <a:lnTo>
                    <a:pt x="23" y="16"/>
                  </a:lnTo>
                  <a:lnTo>
                    <a:pt x="23" y="15"/>
                  </a:lnTo>
                  <a:lnTo>
                    <a:pt x="23" y="13"/>
                  </a:lnTo>
                  <a:lnTo>
                    <a:pt x="23" y="12"/>
                  </a:lnTo>
                  <a:lnTo>
                    <a:pt x="23" y="11"/>
                  </a:lnTo>
                  <a:lnTo>
                    <a:pt x="23" y="10"/>
                  </a:lnTo>
                  <a:lnTo>
                    <a:pt x="23" y="9"/>
                  </a:lnTo>
                  <a:lnTo>
                    <a:pt x="23" y="8"/>
                  </a:lnTo>
                  <a:lnTo>
                    <a:pt x="24" y="6"/>
                  </a:lnTo>
                  <a:lnTo>
                    <a:pt x="24" y="6"/>
                  </a:lnTo>
                  <a:lnTo>
                    <a:pt x="24" y="5"/>
                  </a:lnTo>
                  <a:lnTo>
                    <a:pt x="24" y="4"/>
                  </a:lnTo>
                  <a:lnTo>
                    <a:pt x="24" y="3"/>
                  </a:lnTo>
                  <a:lnTo>
                    <a:pt x="24" y="3"/>
                  </a:lnTo>
                  <a:lnTo>
                    <a:pt x="24" y="2"/>
                  </a:lnTo>
                  <a:lnTo>
                    <a:pt x="24" y="2"/>
                  </a:lnTo>
                  <a:lnTo>
                    <a:pt x="24" y="2"/>
                  </a:lnTo>
                  <a:lnTo>
                    <a:pt x="24" y="1"/>
                  </a:lnTo>
                  <a:lnTo>
                    <a:pt x="24" y="1"/>
                  </a:lnTo>
                  <a:lnTo>
                    <a:pt x="24" y="1"/>
                  </a:lnTo>
                  <a:lnTo>
                    <a:pt x="24" y="1"/>
                  </a:lnTo>
                  <a:lnTo>
                    <a:pt x="24" y="1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1"/>
                  </a:lnTo>
                  <a:lnTo>
                    <a:pt x="24" y="1"/>
                  </a:lnTo>
                  <a:lnTo>
                    <a:pt x="24" y="1"/>
                  </a:lnTo>
                  <a:lnTo>
                    <a:pt x="24" y="1"/>
                  </a:lnTo>
                  <a:lnTo>
                    <a:pt x="24" y="1"/>
                  </a:lnTo>
                  <a:lnTo>
                    <a:pt x="24" y="2"/>
                  </a:lnTo>
                  <a:lnTo>
                    <a:pt x="24" y="2"/>
                  </a:lnTo>
                  <a:lnTo>
                    <a:pt x="24" y="2"/>
                  </a:lnTo>
                  <a:lnTo>
                    <a:pt x="24" y="3"/>
                  </a:lnTo>
                  <a:lnTo>
                    <a:pt x="24" y="4"/>
                  </a:lnTo>
                  <a:lnTo>
                    <a:pt x="25" y="5"/>
                  </a:lnTo>
                  <a:lnTo>
                    <a:pt x="25" y="6"/>
                  </a:lnTo>
                  <a:lnTo>
                    <a:pt x="25" y="6"/>
                  </a:lnTo>
                  <a:lnTo>
                    <a:pt x="25" y="8"/>
                  </a:lnTo>
                  <a:lnTo>
                    <a:pt x="25" y="12"/>
                  </a:lnTo>
                  <a:lnTo>
                    <a:pt x="25" y="13"/>
                  </a:lnTo>
                  <a:lnTo>
                    <a:pt x="25" y="14"/>
                  </a:lnTo>
                  <a:lnTo>
                    <a:pt x="25" y="16"/>
                  </a:lnTo>
                  <a:lnTo>
                    <a:pt x="25" y="21"/>
                  </a:lnTo>
                  <a:lnTo>
                    <a:pt x="25" y="22"/>
                  </a:lnTo>
                  <a:lnTo>
                    <a:pt x="25" y="23"/>
                  </a:lnTo>
                  <a:lnTo>
                    <a:pt x="25" y="25"/>
                  </a:lnTo>
                  <a:lnTo>
                    <a:pt x="26" y="29"/>
                  </a:lnTo>
                  <a:lnTo>
                    <a:pt x="26" y="30"/>
                  </a:lnTo>
                  <a:lnTo>
                    <a:pt x="26" y="31"/>
                  </a:lnTo>
                  <a:lnTo>
                    <a:pt x="26" y="33"/>
                  </a:lnTo>
                  <a:lnTo>
                    <a:pt x="26" y="34"/>
                  </a:lnTo>
                  <a:lnTo>
                    <a:pt x="26" y="34"/>
                  </a:lnTo>
                  <a:lnTo>
                    <a:pt x="26" y="36"/>
                  </a:lnTo>
                  <a:lnTo>
                    <a:pt x="26" y="37"/>
                  </a:lnTo>
                  <a:lnTo>
                    <a:pt x="26" y="37"/>
                  </a:lnTo>
                  <a:lnTo>
                    <a:pt x="26" y="38"/>
                  </a:lnTo>
                  <a:lnTo>
                    <a:pt x="26" y="38"/>
                  </a:lnTo>
                  <a:lnTo>
                    <a:pt x="26" y="38"/>
                  </a:lnTo>
                  <a:lnTo>
                    <a:pt x="26" y="39"/>
                  </a:lnTo>
                  <a:lnTo>
                    <a:pt x="26" y="39"/>
                  </a:lnTo>
                  <a:lnTo>
                    <a:pt x="26" y="39"/>
                  </a:lnTo>
                  <a:lnTo>
                    <a:pt x="26" y="40"/>
                  </a:lnTo>
                  <a:lnTo>
                    <a:pt x="26" y="40"/>
                  </a:lnTo>
                  <a:lnTo>
                    <a:pt x="27" y="40"/>
                  </a:lnTo>
                  <a:lnTo>
                    <a:pt x="27" y="40"/>
                  </a:lnTo>
                  <a:lnTo>
                    <a:pt x="27" y="40"/>
                  </a:lnTo>
                  <a:lnTo>
                    <a:pt x="27" y="40"/>
                  </a:lnTo>
                  <a:lnTo>
                    <a:pt x="27" y="39"/>
                  </a:lnTo>
                  <a:lnTo>
                    <a:pt x="27" y="39"/>
                  </a:lnTo>
                  <a:lnTo>
                    <a:pt x="27" y="39"/>
                  </a:lnTo>
                  <a:lnTo>
                    <a:pt x="27" y="38"/>
                  </a:lnTo>
                  <a:lnTo>
                    <a:pt x="27" y="38"/>
                  </a:lnTo>
                  <a:lnTo>
                    <a:pt x="27" y="37"/>
                  </a:lnTo>
                  <a:lnTo>
                    <a:pt x="27" y="37"/>
                  </a:lnTo>
                  <a:lnTo>
                    <a:pt x="27" y="36"/>
                  </a:lnTo>
                  <a:lnTo>
                    <a:pt x="27" y="35"/>
                  </a:lnTo>
                  <a:lnTo>
                    <a:pt x="27" y="34"/>
                  </a:lnTo>
                  <a:lnTo>
                    <a:pt x="27" y="33"/>
                  </a:lnTo>
                  <a:lnTo>
                    <a:pt x="27" y="32"/>
                  </a:lnTo>
                  <a:lnTo>
                    <a:pt x="27" y="28"/>
                  </a:lnTo>
                  <a:lnTo>
                    <a:pt x="28" y="27"/>
                  </a:lnTo>
                  <a:lnTo>
                    <a:pt x="28" y="26"/>
                  </a:lnTo>
                  <a:lnTo>
                    <a:pt x="28" y="25"/>
                  </a:lnTo>
                  <a:lnTo>
                    <a:pt x="28" y="20"/>
                  </a:lnTo>
                  <a:lnTo>
                    <a:pt x="28" y="19"/>
                  </a:lnTo>
                  <a:lnTo>
                    <a:pt x="28" y="18"/>
                  </a:lnTo>
                  <a:lnTo>
                    <a:pt x="28" y="16"/>
                  </a:lnTo>
                  <a:lnTo>
                    <a:pt x="28" y="12"/>
                  </a:lnTo>
                  <a:lnTo>
                    <a:pt x="28" y="11"/>
                  </a:lnTo>
                  <a:lnTo>
                    <a:pt x="28" y="10"/>
                  </a:lnTo>
                  <a:lnTo>
                    <a:pt x="28" y="9"/>
                  </a:lnTo>
                  <a:lnTo>
                    <a:pt x="28" y="8"/>
                  </a:lnTo>
                  <a:lnTo>
                    <a:pt x="28" y="7"/>
                  </a:lnTo>
                  <a:lnTo>
                    <a:pt x="28" y="6"/>
                  </a:lnTo>
                </a:path>
              </a:pathLst>
            </a:custGeom>
            <a:noFill/>
            <a:ln w="3175" cap="sq">
              <a:solidFill>
                <a:srgbClr val="0000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53" name="Freeform 67"/>
            <p:cNvSpPr>
              <a:spLocks/>
            </p:cNvSpPr>
            <p:nvPr/>
          </p:nvSpPr>
          <p:spPr bwMode="auto">
            <a:xfrm>
              <a:off x="5016301" y="4081834"/>
              <a:ext cx="44450" cy="66675"/>
            </a:xfrm>
            <a:custGeom>
              <a:avLst/>
              <a:gdLst/>
              <a:ahLst/>
              <a:cxnLst>
                <a:cxn ang="0">
                  <a:pos x="1" y="3"/>
                </a:cxn>
                <a:cxn ang="0">
                  <a:pos x="1" y="1"/>
                </a:cxn>
                <a:cxn ang="0">
                  <a:pos x="1" y="3"/>
                </a:cxn>
                <a:cxn ang="0">
                  <a:pos x="2" y="10"/>
                </a:cxn>
                <a:cxn ang="0">
                  <a:pos x="2" y="28"/>
                </a:cxn>
                <a:cxn ang="0">
                  <a:pos x="3" y="37"/>
                </a:cxn>
                <a:cxn ang="0">
                  <a:pos x="3" y="41"/>
                </a:cxn>
                <a:cxn ang="0">
                  <a:pos x="4" y="40"/>
                </a:cxn>
                <a:cxn ang="0">
                  <a:pos x="4" y="35"/>
                </a:cxn>
                <a:cxn ang="0">
                  <a:pos x="4" y="22"/>
                </a:cxn>
                <a:cxn ang="0">
                  <a:pos x="5" y="9"/>
                </a:cxn>
                <a:cxn ang="0">
                  <a:pos x="5" y="3"/>
                </a:cxn>
                <a:cxn ang="0">
                  <a:pos x="6" y="1"/>
                </a:cxn>
                <a:cxn ang="0">
                  <a:pos x="6" y="3"/>
                </a:cxn>
                <a:cxn ang="0">
                  <a:pos x="7" y="11"/>
                </a:cxn>
                <a:cxn ang="0">
                  <a:pos x="8" y="32"/>
                </a:cxn>
                <a:cxn ang="0">
                  <a:pos x="8" y="39"/>
                </a:cxn>
                <a:cxn ang="0">
                  <a:pos x="8" y="41"/>
                </a:cxn>
                <a:cxn ang="0">
                  <a:pos x="8" y="40"/>
                </a:cxn>
                <a:cxn ang="0">
                  <a:pos x="9" y="36"/>
                </a:cxn>
                <a:cxn ang="0">
                  <a:pos x="9" y="23"/>
                </a:cxn>
                <a:cxn ang="0">
                  <a:pos x="10" y="7"/>
                </a:cxn>
                <a:cxn ang="0">
                  <a:pos x="11" y="2"/>
                </a:cxn>
                <a:cxn ang="0">
                  <a:pos x="11" y="1"/>
                </a:cxn>
                <a:cxn ang="0">
                  <a:pos x="11" y="4"/>
                </a:cxn>
                <a:cxn ang="0">
                  <a:pos x="12" y="16"/>
                </a:cxn>
                <a:cxn ang="0">
                  <a:pos x="12" y="32"/>
                </a:cxn>
                <a:cxn ang="0">
                  <a:pos x="13" y="39"/>
                </a:cxn>
                <a:cxn ang="0">
                  <a:pos x="13" y="41"/>
                </a:cxn>
                <a:cxn ang="0">
                  <a:pos x="13" y="40"/>
                </a:cxn>
                <a:cxn ang="0">
                  <a:pos x="14" y="35"/>
                </a:cxn>
                <a:cxn ang="0">
                  <a:pos x="14" y="19"/>
                </a:cxn>
                <a:cxn ang="0">
                  <a:pos x="15" y="6"/>
                </a:cxn>
                <a:cxn ang="0">
                  <a:pos x="15" y="2"/>
                </a:cxn>
                <a:cxn ang="0">
                  <a:pos x="16" y="1"/>
                </a:cxn>
                <a:cxn ang="0">
                  <a:pos x="16" y="3"/>
                </a:cxn>
                <a:cxn ang="0">
                  <a:pos x="16" y="11"/>
                </a:cxn>
                <a:cxn ang="0">
                  <a:pos x="17" y="27"/>
                </a:cxn>
                <a:cxn ang="0">
                  <a:pos x="17" y="37"/>
                </a:cxn>
                <a:cxn ang="0">
                  <a:pos x="18" y="41"/>
                </a:cxn>
                <a:cxn ang="0">
                  <a:pos x="18" y="41"/>
                </a:cxn>
                <a:cxn ang="0">
                  <a:pos x="19" y="36"/>
                </a:cxn>
                <a:cxn ang="0">
                  <a:pos x="20" y="15"/>
                </a:cxn>
                <a:cxn ang="0">
                  <a:pos x="20" y="6"/>
                </a:cxn>
                <a:cxn ang="0">
                  <a:pos x="20" y="1"/>
                </a:cxn>
                <a:cxn ang="0">
                  <a:pos x="21" y="1"/>
                </a:cxn>
                <a:cxn ang="0">
                  <a:pos x="21" y="5"/>
                </a:cxn>
                <a:cxn ang="0">
                  <a:pos x="22" y="17"/>
                </a:cxn>
                <a:cxn ang="0">
                  <a:pos x="22" y="34"/>
                </a:cxn>
                <a:cxn ang="0">
                  <a:pos x="23" y="40"/>
                </a:cxn>
                <a:cxn ang="0">
                  <a:pos x="23" y="42"/>
                </a:cxn>
                <a:cxn ang="0">
                  <a:pos x="23" y="40"/>
                </a:cxn>
                <a:cxn ang="0">
                  <a:pos x="23" y="34"/>
                </a:cxn>
                <a:cxn ang="0">
                  <a:pos x="24" y="19"/>
                </a:cxn>
                <a:cxn ang="0">
                  <a:pos x="25" y="5"/>
                </a:cxn>
                <a:cxn ang="0">
                  <a:pos x="25" y="1"/>
                </a:cxn>
                <a:cxn ang="0">
                  <a:pos x="25" y="1"/>
                </a:cxn>
                <a:cxn ang="0">
                  <a:pos x="26" y="4"/>
                </a:cxn>
                <a:cxn ang="0">
                  <a:pos x="26" y="15"/>
                </a:cxn>
                <a:cxn ang="0">
                  <a:pos x="27" y="32"/>
                </a:cxn>
                <a:cxn ang="0">
                  <a:pos x="27" y="39"/>
                </a:cxn>
                <a:cxn ang="0">
                  <a:pos x="28" y="42"/>
                </a:cxn>
              </a:cxnLst>
              <a:rect l="0" t="0" r="r" b="b"/>
              <a:pathLst>
                <a:path w="28" h="42">
                  <a:moveTo>
                    <a:pt x="0" y="7"/>
                  </a:moveTo>
                  <a:lnTo>
                    <a:pt x="0" y="6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4"/>
                  </a:lnTo>
                  <a:lnTo>
                    <a:pt x="0" y="3"/>
                  </a:lnTo>
                  <a:lnTo>
                    <a:pt x="1" y="3"/>
                  </a:lnTo>
                  <a:lnTo>
                    <a:pt x="1" y="3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3"/>
                  </a:lnTo>
                  <a:lnTo>
                    <a:pt x="1" y="3"/>
                  </a:lnTo>
                  <a:lnTo>
                    <a:pt x="1" y="3"/>
                  </a:lnTo>
                  <a:lnTo>
                    <a:pt x="1" y="4"/>
                  </a:lnTo>
                  <a:lnTo>
                    <a:pt x="1" y="4"/>
                  </a:lnTo>
                  <a:lnTo>
                    <a:pt x="1" y="5"/>
                  </a:lnTo>
                  <a:lnTo>
                    <a:pt x="1" y="6"/>
                  </a:lnTo>
                  <a:lnTo>
                    <a:pt x="2" y="7"/>
                  </a:lnTo>
                  <a:lnTo>
                    <a:pt x="2" y="8"/>
                  </a:lnTo>
                  <a:lnTo>
                    <a:pt x="2" y="9"/>
                  </a:lnTo>
                  <a:lnTo>
                    <a:pt x="2" y="10"/>
                  </a:lnTo>
                  <a:lnTo>
                    <a:pt x="2" y="11"/>
                  </a:lnTo>
                  <a:lnTo>
                    <a:pt x="2" y="13"/>
                  </a:lnTo>
                  <a:lnTo>
                    <a:pt x="2" y="18"/>
                  </a:lnTo>
                  <a:lnTo>
                    <a:pt x="2" y="19"/>
                  </a:lnTo>
                  <a:lnTo>
                    <a:pt x="2" y="20"/>
                  </a:lnTo>
                  <a:lnTo>
                    <a:pt x="2" y="22"/>
                  </a:lnTo>
                  <a:lnTo>
                    <a:pt x="2" y="27"/>
                  </a:lnTo>
                  <a:lnTo>
                    <a:pt x="2" y="28"/>
                  </a:lnTo>
                  <a:lnTo>
                    <a:pt x="3" y="29"/>
                  </a:lnTo>
                  <a:lnTo>
                    <a:pt x="3" y="31"/>
                  </a:lnTo>
                  <a:lnTo>
                    <a:pt x="3" y="32"/>
                  </a:lnTo>
                  <a:lnTo>
                    <a:pt x="3" y="33"/>
                  </a:lnTo>
                  <a:lnTo>
                    <a:pt x="3" y="34"/>
                  </a:lnTo>
                  <a:lnTo>
                    <a:pt x="3" y="35"/>
                  </a:lnTo>
                  <a:lnTo>
                    <a:pt x="3" y="36"/>
                  </a:lnTo>
                  <a:lnTo>
                    <a:pt x="3" y="37"/>
                  </a:lnTo>
                  <a:lnTo>
                    <a:pt x="3" y="38"/>
                  </a:lnTo>
                  <a:lnTo>
                    <a:pt x="3" y="38"/>
                  </a:lnTo>
                  <a:lnTo>
                    <a:pt x="3" y="39"/>
                  </a:lnTo>
                  <a:lnTo>
                    <a:pt x="3" y="39"/>
                  </a:lnTo>
                  <a:lnTo>
                    <a:pt x="3" y="40"/>
                  </a:lnTo>
                  <a:lnTo>
                    <a:pt x="3" y="40"/>
                  </a:lnTo>
                  <a:lnTo>
                    <a:pt x="3" y="40"/>
                  </a:lnTo>
                  <a:lnTo>
                    <a:pt x="3" y="41"/>
                  </a:lnTo>
                  <a:lnTo>
                    <a:pt x="3" y="41"/>
                  </a:lnTo>
                  <a:lnTo>
                    <a:pt x="3" y="41"/>
                  </a:lnTo>
                  <a:lnTo>
                    <a:pt x="3" y="41"/>
                  </a:lnTo>
                  <a:lnTo>
                    <a:pt x="3" y="41"/>
                  </a:lnTo>
                  <a:lnTo>
                    <a:pt x="4" y="41"/>
                  </a:lnTo>
                  <a:lnTo>
                    <a:pt x="4" y="41"/>
                  </a:lnTo>
                  <a:lnTo>
                    <a:pt x="4" y="41"/>
                  </a:lnTo>
                  <a:lnTo>
                    <a:pt x="4" y="40"/>
                  </a:lnTo>
                  <a:lnTo>
                    <a:pt x="4" y="40"/>
                  </a:lnTo>
                  <a:lnTo>
                    <a:pt x="4" y="40"/>
                  </a:lnTo>
                  <a:lnTo>
                    <a:pt x="4" y="39"/>
                  </a:lnTo>
                  <a:lnTo>
                    <a:pt x="4" y="39"/>
                  </a:lnTo>
                  <a:lnTo>
                    <a:pt x="4" y="38"/>
                  </a:lnTo>
                  <a:lnTo>
                    <a:pt x="4" y="38"/>
                  </a:lnTo>
                  <a:lnTo>
                    <a:pt x="4" y="37"/>
                  </a:lnTo>
                  <a:lnTo>
                    <a:pt x="4" y="35"/>
                  </a:lnTo>
                  <a:lnTo>
                    <a:pt x="4" y="34"/>
                  </a:lnTo>
                  <a:lnTo>
                    <a:pt x="4" y="34"/>
                  </a:lnTo>
                  <a:lnTo>
                    <a:pt x="4" y="32"/>
                  </a:lnTo>
                  <a:lnTo>
                    <a:pt x="4" y="31"/>
                  </a:lnTo>
                  <a:lnTo>
                    <a:pt x="4" y="30"/>
                  </a:lnTo>
                  <a:lnTo>
                    <a:pt x="4" y="28"/>
                  </a:lnTo>
                  <a:lnTo>
                    <a:pt x="4" y="23"/>
                  </a:lnTo>
                  <a:lnTo>
                    <a:pt x="4" y="22"/>
                  </a:lnTo>
                  <a:lnTo>
                    <a:pt x="5" y="21"/>
                  </a:lnTo>
                  <a:lnTo>
                    <a:pt x="5" y="19"/>
                  </a:lnTo>
                  <a:lnTo>
                    <a:pt x="5" y="15"/>
                  </a:lnTo>
                  <a:lnTo>
                    <a:pt x="5" y="14"/>
                  </a:lnTo>
                  <a:lnTo>
                    <a:pt x="5" y="12"/>
                  </a:lnTo>
                  <a:lnTo>
                    <a:pt x="5" y="11"/>
                  </a:lnTo>
                  <a:lnTo>
                    <a:pt x="5" y="10"/>
                  </a:lnTo>
                  <a:lnTo>
                    <a:pt x="5" y="9"/>
                  </a:lnTo>
                  <a:lnTo>
                    <a:pt x="5" y="7"/>
                  </a:lnTo>
                  <a:lnTo>
                    <a:pt x="5" y="6"/>
                  </a:lnTo>
                  <a:lnTo>
                    <a:pt x="5" y="6"/>
                  </a:lnTo>
                  <a:lnTo>
                    <a:pt x="5" y="5"/>
                  </a:lnTo>
                  <a:lnTo>
                    <a:pt x="5" y="4"/>
                  </a:lnTo>
                  <a:lnTo>
                    <a:pt x="5" y="4"/>
                  </a:lnTo>
                  <a:lnTo>
                    <a:pt x="5" y="3"/>
                  </a:lnTo>
                  <a:lnTo>
                    <a:pt x="5" y="3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4"/>
                  </a:lnTo>
                  <a:lnTo>
                    <a:pt x="6" y="5"/>
                  </a:lnTo>
                  <a:lnTo>
                    <a:pt x="6" y="5"/>
                  </a:lnTo>
                  <a:lnTo>
                    <a:pt x="6" y="7"/>
                  </a:lnTo>
                  <a:lnTo>
                    <a:pt x="7" y="7"/>
                  </a:lnTo>
                  <a:lnTo>
                    <a:pt x="7" y="8"/>
                  </a:lnTo>
                  <a:lnTo>
                    <a:pt x="7" y="10"/>
                  </a:lnTo>
                  <a:lnTo>
                    <a:pt x="7" y="11"/>
                  </a:lnTo>
                  <a:lnTo>
                    <a:pt x="7" y="12"/>
                  </a:lnTo>
                  <a:lnTo>
                    <a:pt x="7" y="14"/>
                  </a:lnTo>
                  <a:lnTo>
                    <a:pt x="7" y="19"/>
                  </a:lnTo>
                  <a:lnTo>
                    <a:pt x="7" y="27"/>
                  </a:lnTo>
                  <a:lnTo>
                    <a:pt x="7" y="29"/>
                  </a:lnTo>
                  <a:lnTo>
                    <a:pt x="7" y="30"/>
                  </a:lnTo>
                  <a:lnTo>
                    <a:pt x="8" y="31"/>
                  </a:lnTo>
                  <a:lnTo>
                    <a:pt x="8" y="32"/>
                  </a:lnTo>
                  <a:lnTo>
                    <a:pt x="8" y="33"/>
                  </a:lnTo>
                  <a:lnTo>
                    <a:pt x="8" y="35"/>
                  </a:lnTo>
                  <a:lnTo>
                    <a:pt x="8" y="35"/>
                  </a:lnTo>
                  <a:lnTo>
                    <a:pt x="8" y="36"/>
                  </a:lnTo>
                  <a:lnTo>
                    <a:pt x="8" y="37"/>
                  </a:lnTo>
                  <a:lnTo>
                    <a:pt x="8" y="38"/>
                  </a:lnTo>
                  <a:lnTo>
                    <a:pt x="8" y="38"/>
                  </a:lnTo>
                  <a:lnTo>
                    <a:pt x="8" y="39"/>
                  </a:lnTo>
                  <a:lnTo>
                    <a:pt x="8" y="39"/>
                  </a:lnTo>
                  <a:lnTo>
                    <a:pt x="8" y="39"/>
                  </a:lnTo>
                  <a:lnTo>
                    <a:pt x="8" y="40"/>
                  </a:lnTo>
                  <a:lnTo>
                    <a:pt x="8" y="40"/>
                  </a:lnTo>
                  <a:lnTo>
                    <a:pt x="8" y="41"/>
                  </a:lnTo>
                  <a:lnTo>
                    <a:pt x="8" y="41"/>
                  </a:lnTo>
                  <a:lnTo>
                    <a:pt x="8" y="41"/>
                  </a:lnTo>
                  <a:lnTo>
                    <a:pt x="8" y="41"/>
                  </a:lnTo>
                  <a:lnTo>
                    <a:pt x="8" y="41"/>
                  </a:lnTo>
                  <a:lnTo>
                    <a:pt x="8" y="41"/>
                  </a:lnTo>
                  <a:lnTo>
                    <a:pt x="8" y="41"/>
                  </a:lnTo>
                  <a:lnTo>
                    <a:pt x="8" y="41"/>
                  </a:lnTo>
                  <a:lnTo>
                    <a:pt x="8" y="41"/>
                  </a:lnTo>
                  <a:lnTo>
                    <a:pt x="8" y="41"/>
                  </a:lnTo>
                  <a:lnTo>
                    <a:pt x="8" y="40"/>
                  </a:lnTo>
                  <a:lnTo>
                    <a:pt x="8" y="40"/>
                  </a:lnTo>
                  <a:lnTo>
                    <a:pt x="8" y="40"/>
                  </a:lnTo>
                  <a:lnTo>
                    <a:pt x="9" y="39"/>
                  </a:lnTo>
                  <a:lnTo>
                    <a:pt x="9" y="39"/>
                  </a:lnTo>
                  <a:lnTo>
                    <a:pt x="9" y="38"/>
                  </a:lnTo>
                  <a:lnTo>
                    <a:pt x="9" y="38"/>
                  </a:lnTo>
                  <a:lnTo>
                    <a:pt x="9" y="37"/>
                  </a:lnTo>
                  <a:lnTo>
                    <a:pt x="9" y="37"/>
                  </a:lnTo>
                  <a:lnTo>
                    <a:pt x="9" y="36"/>
                  </a:lnTo>
                  <a:lnTo>
                    <a:pt x="9" y="34"/>
                  </a:lnTo>
                  <a:lnTo>
                    <a:pt x="9" y="34"/>
                  </a:lnTo>
                  <a:lnTo>
                    <a:pt x="9" y="33"/>
                  </a:lnTo>
                  <a:lnTo>
                    <a:pt x="9" y="31"/>
                  </a:lnTo>
                  <a:lnTo>
                    <a:pt x="9" y="27"/>
                  </a:lnTo>
                  <a:lnTo>
                    <a:pt x="9" y="26"/>
                  </a:lnTo>
                  <a:lnTo>
                    <a:pt x="9" y="25"/>
                  </a:lnTo>
                  <a:lnTo>
                    <a:pt x="9" y="23"/>
                  </a:lnTo>
                  <a:lnTo>
                    <a:pt x="10" y="19"/>
                  </a:lnTo>
                  <a:lnTo>
                    <a:pt x="10" y="18"/>
                  </a:lnTo>
                  <a:lnTo>
                    <a:pt x="10" y="17"/>
                  </a:lnTo>
                  <a:lnTo>
                    <a:pt x="10" y="15"/>
                  </a:lnTo>
                  <a:lnTo>
                    <a:pt x="10" y="11"/>
                  </a:lnTo>
                  <a:lnTo>
                    <a:pt x="10" y="10"/>
                  </a:lnTo>
                  <a:lnTo>
                    <a:pt x="10" y="9"/>
                  </a:lnTo>
                  <a:lnTo>
                    <a:pt x="10" y="7"/>
                  </a:lnTo>
                  <a:lnTo>
                    <a:pt x="10" y="6"/>
                  </a:lnTo>
                  <a:lnTo>
                    <a:pt x="10" y="6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3"/>
                  </a:lnTo>
                  <a:lnTo>
                    <a:pt x="10" y="3"/>
                  </a:lnTo>
                  <a:lnTo>
                    <a:pt x="10" y="2"/>
                  </a:lnTo>
                  <a:lnTo>
                    <a:pt x="11" y="2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3"/>
                  </a:lnTo>
                  <a:lnTo>
                    <a:pt x="11" y="3"/>
                  </a:lnTo>
                  <a:lnTo>
                    <a:pt x="11" y="4"/>
                  </a:lnTo>
                  <a:lnTo>
                    <a:pt x="11" y="4"/>
                  </a:lnTo>
                  <a:lnTo>
                    <a:pt x="11" y="5"/>
                  </a:lnTo>
                  <a:lnTo>
                    <a:pt x="11" y="7"/>
                  </a:lnTo>
                  <a:lnTo>
                    <a:pt x="11" y="7"/>
                  </a:lnTo>
                  <a:lnTo>
                    <a:pt x="11" y="8"/>
                  </a:lnTo>
                  <a:lnTo>
                    <a:pt x="12" y="10"/>
                  </a:lnTo>
                  <a:lnTo>
                    <a:pt x="12" y="14"/>
                  </a:lnTo>
                  <a:lnTo>
                    <a:pt x="12" y="15"/>
                  </a:lnTo>
                  <a:lnTo>
                    <a:pt x="12" y="16"/>
                  </a:lnTo>
                  <a:lnTo>
                    <a:pt x="12" y="19"/>
                  </a:lnTo>
                  <a:lnTo>
                    <a:pt x="12" y="23"/>
                  </a:lnTo>
                  <a:lnTo>
                    <a:pt x="12" y="24"/>
                  </a:lnTo>
                  <a:lnTo>
                    <a:pt x="12" y="26"/>
                  </a:lnTo>
                  <a:lnTo>
                    <a:pt x="12" y="28"/>
                  </a:lnTo>
                  <a:lnTo>
                    <a:pt x="12" y="29"/>
                  </a:lnTo>
                  <a:lnTo>
                    <a:pt x="12" y="30"/>
                  </a:lnTo>
                  <a:lnTo>
                    <a:pt x="12" y="32"/>
                  </a:lnTo>
                  <a:lnTo>
                    <a:pt x="12" y="33"/>
                  </a:lnTo>
                  <a:lnTo>
                    <a:pt x="12" y="34"/>
                  </a:lnTo>
                  <a:lnTo>
                    <a:pt x="12" y="35"/>
                  </a:lnTo>
                  <a:lnTo>
                    <a:pt x="12" y="35"/>
                  </a:lnTo>
                  <a:lnTo>
                    <a:pt x="12" y="36"/>
                  </a:lnTo>
                  <a:lnTo>
                    <a:pt x="13" y="37"/>
                  </a:lnTo>
                  <a:lnTo>
                    <a:pt x="13" y="38"/>
                  </a:lnTo>
                  <a:lnTo>
                    <a:pt x="13" y="39"/>
                  </a:lnTo>
                  <a:lnTo>
                    <a:pt x="13" y="39"/>
                  </a:lnTo>
                  <a:lnTo>
                    <a:pt x="13" y="40"/>
                  </a:lnTo>
                  <a:lnTo>
                    <a:pt x="13" y="40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13" y="40"/>
                  </a:lnTo>
                  <a:lnTo>
                    <a:pt x="13" y="40"/>
                  </a:lnTo>
                  <a:lnTo>
                    <a:pt x="13" y="39"/>
                  </a:lnTo>
                  <a:lnTo>
                    <a:pt x="14" y="39"/>
                  </a:lnTo>
                  <a:lnTo>
                    <a:pt x="14" y="38"/>
                  </a:lnTo>
                  <a:lnTo>
                    <a:pt x="14" y="38"/>
                  </a:lnTo>
                  <a:lnTo>
                    <a:pt x="14" y="36"/>
                  </a:lnTo>
                  <a:lnTo>
                    <a:pt x="14" y="36"/>
                  </a:lnTo>
                  <a:lnTo>
                    <a:pt x="14" y="35"/>
                  </a:lnTo>
                  <a:lnTo>
                    <a:pt x="14" y="33"/>
                  </a:lnTo>
                  <a:lnTo>
                    <a:pt x="14" y="30"/>
                  </a:lnTo>
                  <a:lnTo>
                    <a:pt x="14" y="29"/>
                  </a:lnTo>
                  <a:lnTo>
                    <a:pt x="14" y="28"/>
                  </a:lnTo>
                  <a:lnTo>
                    <a:pt x="14" y="26"/>
                  </a:lnTo>
                  <a:lnTo>
                    <a:pt x="14" y="21"/>
                  </a:lnTo>
                  <a:lnTo>
                    <a:pt x="14" y="20"/>
                  </a:lnTo>
                  <a:lnTo>
                    <a:pt x="14" y="19"/>
                  </a:lnTo>
                  <a:lnTo>
                    <a:pt x="15" y="17"/>
                  </a:lnTo>
                  <a:lnTo>
                    <a:pt x="15" y="13"/>
                  </a:lnTo>
                  <a:lnTo>
                    <a:pt x="15" y="12"/>
                  </a:lnTo>
                  <a:lnTo>
                    <a:pt x="15" y="11"/>
                  </a:lnTo>
                  <a:lnTo>
                    <a:pt x="15" y="9"/>
                  </a:lnTo>
                  <a:lnTo>
                    <a:pt x="15" y="8"/>
                  </a:lnTo>
                  <a:lnTo>
                    <a:pt x="15" y="7"/>
                  </a:lnTo>
                  <a:lnTo>
                    <a:pt x="15" y="6"/>
                  </a:lnTo>
                  <a:lnTo>
                    <a:pt x="15" y="5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5" y="1"/>
                  </a:lnTo>
                  <a:lnTo>
                    <a:pt x="16" y="1"/>
                  </a:lnTo>
                  <a:lnTo>
                    <a:pt x="16" y="1"/>
                  </a:lnTo>
                  <a:lnTo>
                    <a:pt x="16" y="1"/>
                  </a:lnTo>
                  <a:lnTo>
                    <a:pt x="16" y="1"/>
                  </a:lnTo>
                  <a:lnTo>
                    <a:pt x="16" y="1"/>
                  </a:lnTo>
                  <a:lnTo>
                    <a:pt x="16" y="1"/>
                  </a:lnTo>
                  <a:lnTo>
                    <a:pt x="16" y="1"/>
                  </a:lnTo>
                  <a:lnTo>
                    <a:pt x="16" y="1"/>
                  </a:lnTo>
                  <a:lnTo>
                    <a:pt x="16" y="1"/>
                  </a:lnTo>
                  <a:lnTo>
                    <a:pt x="16" y="1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6" y="3"/>
                  </a:lnTo>
                  <a:lnTo>
                    <a:pt x="16" y="3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6" y="6"/>
                  </a:lnTo>
                  <a:lnTo>
                    <a:pt x="16" y="7"/>
                  </a:lnTo>
                  <a:lnTo>
                    <a:pt x="16" y="7"/>
                  </a:lnTo>
                  <a:lnTo>
                    <a:pt x="16" y="9"/>
                  </a:lnTo>
                  <a:lnTo>
                    <a:pt x="16" y="10"/>
                  </a:lnTo>
                  <a:lnTo>
                    <a:pt x="16" y="11"/>
                  </a:lnTo>
                  <a:lnTo>
                    <a:pt x="16" y="13"/>
                  </a:lnTo>
                  <a:lnTo>
                    <a:pt x="17" y="17"/>
                  </a:lnTo>
                  <a:lnTo>
                    <a:pt x="17" y="18"/>
                  </a:lnTo>
                  <a:lnTo>
                    <a:pt x="17" y="19"/>
                  </a:lnTo>
                  <a:lnTo>
                    <a:pt x="17" y="21"/>
                  </a:lnTo>
                  <a:lnTo>
                    <a:pt x="17" y="25"/>
                  </a:lnTo>
                  <a:lnTo>
                    <a:pt x="17" y="26"/>
                  </a:lnTo>
                  <a:lnTo>
                    <a:pt x="17" y="27"/>
                  </a:lnTo>
                  <a:lnTo>
                    <a:pt x="17" y="29"/>
                  </a:lnTo>
                  <a:lnTo>
                    <a:pt x="17" y="33"/>
                  </a:lnTo>
                  <a:lnTo>
                    <a:pt x="17" y="34"/>
                  </a:lnTo>
                  <a:lnTo>
                    <a:pt x="17" y="34"/>
                  </a:lnTo>
                  <a:lnTo>
                    <a:pt x="17" y="35"/>
                  </a:lnTo>
                  <a:lnTo>
                    <a:pt x="17" y="36"/>
                  </a:lnTo>
                  <a:lnTo>
                    <a:pt x="17" y="37"/>
                  </a:lnTo>
                  <a:lnTo>
                    <a:pt x="17" y="37"/>
                  </a:lnTo>
                  <a:lnTo>
                    <a:pt x="18" y="39"/>
                  </a:lnTo>
                  <a:lnTo>
                    <a:pt x="18" y="39"/>
                  </a:lnTo>
                  <a:lnTo>
                    <a:pt x="18" y="40"/>
                  </a:lnTo>
                  <a:lnTo>
                    <a:pt x="18" y="40"/>
                  </a:lnTo>
                  <a:lnTo>
                    <a:pt x="18" y="40"/>
                  </a:lnTo>
                  <a:lnTo>
                    <a:pt x="18" y="41"/>
                  </a:lnTo>
                  <a:lnTo>
                    <a:pt x="18" y="41"/>
                  </a:lnTo>
                  <a:lnTo>
                    <a:pt x="18" y="41"/>
                  </a:lnTo>
                  <a:lnTo>
                    <a:pt x="18" y="42"/>
                  </a:lnTo>
                  <a:lnTo>
                    <a:pt x="18" y="42"/>
                  </a:lnTo>
                  <a:lnTo>
                    <a:pt x="18" y="42"/>
                  </a:lnTo>
                  <a:lnTo>
                    <a:pt x="18" y="42"/>
                  </a:lnTo>
                  <a:lnTo>
                    <a:pt x="18" y="42"/>
                  </a:lnTo>
                  <a:lnTo>
                    <a:pt x="18" y="41"/>
                  </a:lnTo>
                  <a:lnTo>
                    <a:pt x="18" y="41"/>
                  </a:lnTo>
                  <a:lnTo>
                    <a:pt x="18" y="41"/>
                  </a:lnTo>
                  <a:lnTo>
                    <a:pt x="18" y="41"/>
                  </a:lnTo>
                  <a:lnTo>
                    <a:pt x="18" y="40"/>
                  </a:lnTo>
                  <a:lnTo>
                    <a:pt x="18" y="40"/>
                  </a:lnTo>
                  <a:lnTo>
                    <a:pt x="18" y="39"/>
                  </a:lnTo>
                  <a:lnTo>
                    <a:pt x="18" y="39"/>
                  </a:lnTo>
                  <a:lnTo>
                    <a:pt x="19" y="38"/>
                  </a:lnTo>
                  <a:lnTo>
                    <a:pt x="19" y="37"/>
                  </a:lnTo>
                  <a:lnTo>
                    <a:pt x="19" y="36"/>
                  </a:lnTo>
                  <a:lnTo>
                    <a:pt x="19" y="35"/>
                  </a:lnTo>
                  <a:lnTo>
                    <a:pt x="19" y="34"/>
                  </a:lnTo>
                  <a:lnTo>
                    <a:pt x="19" y="32"/>
                  </a:lnTo>
                  <a:lnTo>
                    <a:pt x="19" y="28"/>
                  </a:lnTo>
                  <a:lnTo>
                    <a:pt x="19" y="19"/>
                  </a:lnTo>
                  <a:lnTo>
                    <a:pt x="19" y="18"/>
                  </a:lnTo>
                  <a:lnTo>
                    <a:pt x="19" y="17"/>
                  </a:lnTo>
                  <a:lnTo>
                    <a:pt x="20" y="15"/>
                  </a:lnTo>
                  <a:lnTo>
                    <a:pt x="20" y="13"/>
                  </a:lnTo>
                  <a:lnTo>
                    <a:pt x="20" y="12"/>
                  </a:lnTo>
                  <a:lnTo>
                    <a:pt x="20" y="10"/>
                  </a:lnTo>
                  <a:lnTo>
                    <a:pt x="20" y="9"/>
                  </a:lnTo>
                  <a:lnTo>
                    <a:pt x="20" y="8"/>
                  </a:lnTo>
                  <a:lnTo>
                    <a:pt x="20" y="7"/>
                  </a:lnTo>
                  <a:lnTo>
                    <a:pt x="20" y="7"/>
                  </a:lnTo>
                  <a:lnTo>
                    <a:pt x="20" y="6"/>
                  </a:lnTo>
                  <a:lnTo>
                    <a:pt x="20" y="5"/>
                  </a:lnTo>
                  <a:lnTo>
                    <a:pt x="20" y="4"/>
                  </a:lnTo>
                  <a:lnTo>
                    <a:pt x="20" y="3"/>
                  </a:lnTo>
                  <a:lnTo>
                    <a:pt x="20" y="3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20" y="1"/>
                  </a:lnTo>
                  <a:lnTo>
                    <a:pt x="20" y="1"/>
                  </a:lnTo>
                  <a:lnTo>
                    <a:pt x="20" y="1"/>
                  </a:lnTo>
                  <a:lnTo>
                    <a:pt x="20" y="1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0" y="1"/>
                  </a:lnTo>
                  <a:lnTo>
                    <a:pt x="21" y="1"/>
                  </a:lnTo>
                  <a:lnTo>
                    <a:pt x="21" y="1"/>
                  </a:lnTo>
                  <a:lnTo>
                    <a:pt x="21" y="2"/>
                  </a:lnTo>
                  <a:lnTo>
                    <a:pt x="21" y="2"/>
                  </a:lnTo>
                  <a:lnTo>
                    <a:pt x="21" y="2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4"/>
                  </a:lnTo>
                  <a:lnTo>
                    <a:pt x="21" y="5"/>
                  </a:lnTo>
                  <a:lnTo>
                    <a:pt x="21" y="6"/>
                  </a:lnTo>
                  <a:lnTo>
                    <a:pt x="21" y="7"/>
                  </a:lnTo>
                  <a:lnTo>
                    <a:pt x="21" y="7"/>
                  </a:lnTo>
                  <a:lnTo>
                    <a:pt x="21" y="9"/>
                  </a:lnTo>
                  <a:lnTo>
                    <a:pt x="21" y="13"/>
                  </a:lnTo>
                  <a:lnTo>
                    <a:pt x="21" y="14"/>
                  </a:lnTo>
                  <a:lnTo>
                    <a:pt x="21" y="15"/>
                  </a:lnTo>
                  <a:lnTo>
                    <a:pt x="22" y="17"/>
                  </a:lnTo>
                  <a:lnTo>
                    <a:pt x="22" y="22"/>
                  </a:lnTo>
                  <a:lnTo>
                    <a:pt x="22" y="23"/>
                  </a:lnTo>
                  <a:lnTo>
                    <a:pt x="22" y="24"/>
                  </a:lnTo>
                  <a:lnTo>
                    <a:pt x="22" y="26"/>
                  </a:lnTo>
                  <a:lnTo>
                    <a:pt x="22" y="30"/>
                  </a:lnTo>
                  <a:lnTo>
                    <a:pt x="22" y="31"/>
                  </a:lnTo>
                  <a:lnTo>
                    <a:pt x="22" y="32"/>
                  </a:lnTo>
                  <a:lnTo>
                    <a:pt x="22" y="34"/>
                  </a:lnTo>
                  <a:lnTo>
                    <a:pt x="22" y="34"/>
                  </a:lnTo>
                  <a:lnTo>
                    <a:pt x="22" y="35"/>
                  </a:lnTo>
                  <a:lnTo>
                    <a:pt x="22" y="37"/>
                  </a:lnTo>
                  <a:lnTo>
                    <a:pt x="22" y="38"/>
                  </a:lnTo>
                  <a:lnTo>
                    <a:pt x="22" y="38"/>
                  </a:lnTo>
                  <a:lnTo>
                    <a:pt x="23" y="39"/>
                  </a:lnTo>
                  <a:lnTo>
                    <a:pt x="23" y="39"/>
                  </a:lnTo>
                  <a:lnTo>
                    <a:pt x="23" y="40"/>
                  </a:lnTo>
                  <a:lnTo>
                    <a:pt x="23" y="40"/>
                  </a:lnTo>
                  <a:lnTo>
                    <a:pt x="23" y="41"/>
                  </a:lnTo>
                  <a:lnTo>
                    <a:pt x="23" y="41"/>
                  </a:lnTo>
                  <a:lnTo>
                    <a:pt x="23" y="41"/>
                  </a:lnTo>
                  <a:lnTo>
                    <a:pt x="23" y="42"/>
                  </a:lnTo>
                  <a:lnTo>
                    <a:pt x="23" y="42"/>
                  </a:lnTo>
                  <a:lnTo>
                    <a:pt x="23" y="42"/>
                  </a:lnTo>
                  <a:lnTo>
                    <a:pt x="23" y="42"/>
                  </a:lnTo>
                  <a:lnTo>
                    <a:pt x="23" y="42"/>
                  </a:lnTo>
                  <a:lnTo>
                    <a:pt x="23" y="42"/>
                  </a:lnTo>
                  <a:lnTo>
                    <a:pt x="23" y="42"/>
                  </a:lnTo>
                  <a:lnTo>
                    <a:pt x="23" y="42"/>
                  </a:lnTo>
                  <a:lnTo>
                    <a:pt x="23" y="41"/>
                  </a:lnTo>
                  <a:lnTo>
                    <a:pt x="23" y="41"/>
                  </a:lnTo>
                  <a:lnTo>
                    <a:pt x="23" y="41"/>
                  </a:lnTo>
                  <a:lnTo>
                    <a:pt x="23" y="40"/>
                  </a:lnTo>
                  <a:lnTo>
                    <a:pt x="23" y="40"/>
                  </a:lnTo>
                  <a:lnTo>
                    <a:pt x="23" y="39"/>
                  </a:lnTo>
                  <a:lnTo>
                    <a:pt x="23" y="39"/>
                  </a:lnTo>
                  <a:lnTo>
                    <a:pt x="23" y="38"/>
                  </a:lnTo>
                  <a:lnTo>
                    <a:pt x="23" y="37"/>
                  </a:lnTo>
                  <a:lnTo>
                    <a:pt x="23" y="36"/>
                  </a:lnTo>
                  <a:lnTo>
                    <a:pt x="23" y="35"/>
                  </a:lnTo>
                  <a:lnTo>
                    <a:pt x="23" y="34"/>
                  </a:lnTo>
                  <a:lnTo>
                    <a:pt x="24" y="32"/>
                  </a:lnTo>
                  <a:lnTo>
                    <a:pt x="24" y="31"/>
                  </a:lnTo>
                  <a:lnTo>
                    <a:pt x="24" y="30"/>
                  </a:lnTo>
                  <a:lnTo>
                    <a:pt x="24" y="28"/>
                  </a:lnTo>
                  <a:lnTo>
                    <a:pt x="24" y="23"/>
                  </a:lnTo>
                  <a:lnTo>
                    <a:pt x="24" y="22"/>
                  </a:lnTo>
                  <a:lnTo>
                    <a:pt x="24" y="21"/>
                  </a:lnTo>
                  <a:lnTo>
                    <a:pt x="24" y="19"/>
                  </a:lnTo>
                  <a:lnTo>
                    <a:pt x="24" y="14"/>
                  </a:lnTo>
                  <a:lnTo>
                    <a:pt x="24" y="13"/>
                  </a:lnTo>
                  <a:lnTo>
                    <a:pt x="24" y="12"/>
                  </a:lnTo>
                  <a:lnTo>
                    <a:pt x="24" y="10"/>
                  </a:lnTo>
                  <a:lnTo>
                    <a:pt x="25" y="9"/>
                  </a:lnTo>
                  <a:lnTo>
                    <a:pt x="25" y="8"/>
                  </a:lnTo>
                  <a:lnTo>
                    <a:pt x="25" y="6"/>
                  </a:lnTo>
                  <a:lnTo>
                    <a:pt x="25" y="5"/>
                  </a:lnTo>
                  <a:lnTo>
                    <a:pt x="25" y="4"/>
                  </a:lnTo>
                  <a:lnTo>
                    <a:pt x="25" y="4"/>
                  </a:lnTo>
                  <a:lnTo>
                    <a:pt x="25" y="3"/>
                  </a:lnTo>
                  <a:lnTo>
                    <a:pt x="25" y="3"/>
                  </a:lnTo>
                  <a:lnTo>
                    <a:pt x="25" y="2"/>
                  </a:lnTo>
                  <a:lnTo>
                    <a:pt x="25" y="2"/>
                  </a:lnTo>
                  <a:lnTo>
                    <a:pt x="25" y="1"/>
                  </a:lnTo>
                  <a:lnTo>
                    <a:pt x="25" y="1"/>
                  </a:lnTo>
                  <a:lnTo>
                    <a:pt x="25" y="1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1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26" y="2"/>
                  </a:lnTo>
                  <a:lnTo>
                    <a:pt x="26" y="2"/>
                  </a:lnTo>
                  <a:lnTo>
                    <a:pt x="26" y="3"/>
                  </a:lnTo>
                  <a:lnTo>
                    <a:pt x="26" y="3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5"/>
                  </a:lnTo>
                  <a:lnTo>
                    <a:pt x="26" y="7"/>
                  </a:lnTo>
                  <a:lnTo>
                    <a:pt x="26" y="8"/>
                  </a:lnTo>
                  <a:lnTo>
                    <a:pt x="26" y="9"/>
                  </a:lnTo>
                  <a:lnTo>
                    <a:pt x="26" y="11"/>
                  </a:lnTo>
                  <a:lnTo>
                    <a:pt x="26" y="12"/>
                  </a:lnTo>
                  <a:lnTo>
                    <a:pt x="26" y="13"/>
                  </a:lnTo>
                  <a:lnTo>
                    <a:pt x="26" y="15"/>
                  </a:lnTo>
                  <a:lnTo>
                    <a:pt x="27" y="19"/>
                  </a:lnTo>
                  <a:lnTo>
                    <a:pt x="27" y="20"/>
                  </a:lnTo>
                  <a:lnTo>
                    <a:pt x="27" y="21"/>
                  </a:lnTo>
                  <a:lnTo>
                    <a:pt x="27" y="23"/>
                  </a:lnTo>
                  <a:lnTo>
                    <a:pt x="27" y="28"/>
                  </a:lnTo>
                  <a:lnTo>
                    <a:pt x="27" y="29"/>
                  </a:lnTo>
                  <a:lnTo>
                    <a:pt x="27" y="30"/>
                  </a:lnTo>
                  <a:lnTo>
                    <a:pt x="27" y="32"/>
                  </a:lnTo>
                  <a:lnTo>
                    <a:pt x="27" y="33"/>
                  </a:lnTo>
                  <a:lnTo>
                    <a:pt x="27" y="34"/>
                  </a:lnTo>
                  <a:lnTo>
                    <a:pt x="27" y="35"/>
                  </a:lnTo>
                  <a:lnTo>
                    <a:pt x="27" y="36"/>
                  </a:lnTo>
                  <a:lnTo>
                    <a:pt x="27" y="37"/>
                  </a:lnTo>
                  <a:lnTo>
                    <a:pt x="27" y="38"/>
                  </a:lnTo>
                  <a:lnTo>
                    <a:pt x="27" y="38"/>
                  </a:lnTo>
                  <a:lnTo>
                    <a:pt x="27" y="39"/>
                  </a:lnTo>
                  <a:lnTo>
                    <a:pt x="27" y="39"/>
                  </a:lnTo>
                  <a:lnTo>
                    <a:pt x="27" y="40"/>
                  </a:lnTo>
                  <a:lnTo>
                    <a:pt x="27" y="40"/>
                  </a:lnTo>
                  <a:lnTo>
                    <a:pt x="27" y="41"/>
                  </a:lnTo>
                  <a:lnTo>
                    <a:pt x="27" y="41"/>
                  </a:lnTo>
                  <a:lnTo>
                    <a:pt x="27" y="42"/>
                  </a:lnTo>
                  <a:lnTo>
                    <a:pt x="27" y="42"/>
                  </a:lnTo>
                  <a:lnTo>
                    <a:pt x="28" y="42"/>
                  </a:lnTo>
                  <a:lnTo>
                    <a:pt x="28" y="42"/>
                  </a:lnTo>
                  <a:lnTo>
                    <a:pt x="28" y="42"/>
                  </a:lnTo>
                  <a:lnTo>
                    <a:pt x="28" y="42"/>
                  </a:lnTo>
                  <a:lnTo>
                    <a:pt x="28" y="42"/>
                  </a:lnTo>
                </a:path>
              </a:pathLst>
            </a:custGeom>
            <a:noFill/>
            <a:ln w="3175" cap="sq">
              <a:solidFill>
                <a:srgbClr val="0000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54" name="Freeform 68"/>
            <p:cNvSpPr>
              <a:spLocks/>
            </p:cNvSpPr>
            <p:nvPr/>
          </p:nvSpPr>
          <p:spPr bwMode="auto">
            <a:xfrm>
              <a:off x="5060751" y="4080247"/>
              <a:ext cx="42863" cy="69850"/>
            </a:xfrm>
            <a:custGeom>
              <a:avLst/>
              <a:gdLst/>
              <a:ahLst/>
              <a:cxnLst>
                <a:cxn ang="0">
                  <a:pos x="0" y="41"/>
                </a:cxn>
                <a:cxn ang="0">
                  <a:pos x="0" y="34"/>
                </a:cxn>
                <a:cxn ang="0">
                  <a:pos x="1" y="18"/>
                </a:cxn>
                <a:cxn ang="0">
                  <a:pos x="2" y="6"/>
                </a:cxn>
                <a:cxn ang="0">
                  <a:pos x="2" y="1"/>
                </a:cxn>
                <a:cxn ang="0">
                  <a:pos x="2" y="1"/>
                </a:cxn>
                <a:cxn ang="0">
                  <a:pos x="3" y="6"/>
                </a:cxn>
                <a:cxn ang="0">
                  <a:pos x="3" y="21"/>
                </a:cxn>
                <a:cxn ang="0">
                  <a:pos x="4" y="35"/>
                </a:cxn>
                <a:cxn ang="0">
                  <a:pos x="4" y="42"/>
                </a:cxn>
                <a:cxn ang="0">
                  <a:pos x="5" y="43"/>
                </a:cxn>
                <a:cxn ang="0">
                  <a:pos x="5" y="40"/>
                </a:cxn>
                <a:cxn ang="0">
                  <a:pos x="5" y="32"/>
                </a:cxn>
                <a:cxn ang="0">
                  <a:pos x="6" y="14"/>
                </a:cxn>
                <a:cxn ang="0">
                  <a:pos x="7" y="5"/>
                </a:cxn>
                <a:cxn ang="0">
                  <a:pos x="7" y="1"/>
                </a:cxn>
                <a:cxn ang="0">
                  <a:pos x="7" y="1"/>
                </a:cxn>
                <a:cxn ang="0">
                  <a:pos x="7" y="5"/>
                </a:cxn>
                <a:cxn ang="0">
                  <a:pos x="8" y="18"/>
                </a:cxn>
                <a:cxn ang="0">
                  <a:pos x="9" y="35"/>
                </a:cxn>
                <a:cxn ang="0">
                  <a:pos x="9" y="41"/>
                </a:cxn>
                <a:cxn ang="0">
                  <a:pos x="9" y="43"/>
                </a:cxn>
                <a:cxn ang="0">
                  <a:pos x="10" y="41"/>
                </a:cxn>
                <a:cxn ang="0">
                  <a:pos x="10" y="34"/>
                </a:cxn>
                <a:cxn ang="0">
                  <a:pos x="11" y="16"/>
                </a:cxn>
                <a:cxn ang="0">
                  <a:pos x="11" y="5"/>
                </a:cxn>
                <a:cxn ang="0">
                  <a:pos x="12" y="1"/>
                </a:cxn>
                <a:cxn ang="0">
                  <a:pos x="12" y="1"/>
                </a:cxn>
                <a:cxn ang="0">
                  <a:pos x="12" y="5"/>
                </a:cxn>
                <a:cxn ang="0">
                  <a:pos x="13" y="18"/>
                </a:cxn>
                <a:cxn ang="0">
                  <a:pos x="14" y="33"/>
                </a:cxn>
                <a:cxn ang="0">
                  <a:pos x="14" y="41"/>
                </a:cxn>
                <a:cxn ang="0">
                  <a:pos x="14" y="44"/>
                </a:cxn>
                <a:cxn ang="0">
                  <a:pos x="15" y="42"/>
                </a:cxn>
                <a:cxn ang="0">
                  <a:pos x="15" y="37"/>
                </a:cxn>
                <a:cxn ang="0">
                  <a:pos x="16" y="17"/>
                </a:cxn>
                <a:cxn ang="0">
                  <a:pos x="16" y="6"/>
                </a:cxn>
                <a:cxn ang="0">
                  <a:pos x="17" y="1"/>
                </a:cxn>
                <a:cxn ang="0">
                  <a:pos x="17" y="0"/>
                </a:cxn>
                <a:cxn ang="0">
                  <a:pos x="17" y="4"/>
                </a:cxn>
                <a:cxn ang="0">
                  <a:pos x="18" y="18"/>
                </a:cxn>
                <a:cxn ang="0">
                  <a:pos x="19" y="37"/>
                </a:cxn>
                <a:cxn ang="0">
                  <a:pos x="19" y="43"/>
                </a:cxn>
                <a:cxn ang="0">
                  <a:pos x="19" y="44"/>
                </a:cxn>
                <a:cxn ang="0">
                  <a:pos x="20" y="40"/>
                </a:cxn>
                <a:cxn ang="0">
                  <a:pos x="20" y="28"/>
                </a:cxn>
                <a:cxn ang="0">
                  <a:pos x="21" y="12"/>
                </a:cxn>
                <a:cxn ang="0">
                  <a:pos x="21" y="4"/>
                </a:cxn>
                <a:cxn ang="0">
                  <a:pos x="22" y="0"/>
                </a:cxn>
                <a:cxn ang="0">
                  <a:pos x="22" y="1"/>
                </a:cxn>
                <a:cxn ang="0">
                  <a:pos x="22" y="5"/>
                </a:cxn>
                <a:cxn ang="0">
                  <a:pos x="23" y="19"/>
                </a:cxn>
                <a:cxn ang="0">
                  <a:pos x="23" y="33"/>
                </a:cxn>
                <a:cxn ang="0">
                  <a:pos x="24" y="40"/>
                </a:cxn>
                <a:cxn ang="0">
                  <a:pos x="24" y="44"/>
                </a:cxn>
                <a:cxn ang="0">
                  <a:pos x="24" y="43"/>
                </a:cxn>
                <a:cxn ang="0">
                  <a:pos x="25" y="39"/>
                </a:cxn>
                <a:cxn ang="0">
                  <a:pos x="25" y="26"/>
                </a:cxn>
                <a:cxn ang="0">
                  <a:pos x="26" y="7"/>
                </a:cxn>
                <a:cxn ang="0">
                  <a:pos x="26" y="1"/>
                </a:cxn>
                <a:cxn ang="0">
                  <a:pos x="27" y="0"/>
                </a:cxn>
                <a:cxn ang="0">
                  <a:pos x="27" y="4"/>
                </a:cxn>
              </a:cxnLst>
              <a:rect l="0" t="0" r="r" b="b"/>
              <a:pathLst>
                <a:path w="27" h="44">
                  <a:moveTo>
                    <a:pt x="0" y="43"/>
                  </a:moveTo>
                  <a:lnTo>
                    <a:pt x="0" y="43"/>
                  </a:lnTo>
                  <a:lnTo>
                    <a:pt x="0" y="43"/>
                  </a:lnTo>
                  <a:lnTo>
                    <a:pt x="0" y="42"/>
                  </a:lnTo>
                  <a:lnTo>
                    <a:pt x="0" y="42"/>
                  </a:lnTo>
                  <a:lnTo>
                    <a:pt x="0" y="42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40"/>
                  </a:lnTo>
                  <a:lnTo>
                    <a:pt x="0" y="40"/>
                  </a:lnTo>
                  <a:lnTo>
                    <a:pt x="0" y="39"/>
                  </a:lnTo>
                  <a:lnTo>
                    <a:pt x="0" y="39"/>
                  </a:lnTo>
                  <a:lnTo>
                    <a:pt x="0" y="38"/>
                  </a:lnTo>
                  <a:lnTo>
                    <a:pt x="0" y="37"/>
                  </a:lnTo>
                  <a:lnTo>
                    <a:pt x="0" y="35"/>
                  </a:lnTo>
                  <a:lnTo>
                    <a:pt x="0" y="34"/>
                  </a:lnTo>
                  <a:lnTo>
                    <a:pt x="0" y="34"/>
                  </a:lnTo>
                  <a:lnTo>
                    <a:pt x="1" y="31"/>
                  </a:lnTo>
                  <a:lnTo>
                    <a:pt x="1" y="27"/>
                  </a:lnTo>
                  <a:lnTo>
                    <a:pt x="1" y="26"/>
                  </a:lnTo>
                  <a:lnTo>
                    <a:pt x="1" y="25"/>
                  </a:lnTo>
                  <a:lnTo>
                    <a:pt x="1" y="23"/>
                  </a:lnTo>
                  <a:lnTo>
                    <a:pt x="1" y="19"/>
                  </a:lnTo>
                  <a:lnTo>
                    <a:pt x="1" y="18"/>
                  </a:lnTo>
                  <a:lnTo>
                    <a:pt x="1" y="17"/>
                  </a:lnTo>
                  <a:lnTo>
                    <a:pt x="1" y="15"/>
                  </a:lnTo>
                  <a:lnTo>
                    <a:pt x="1" y="11"/>
                  </a:lnTo>
                  <a:lnTo>
                    <a:pt x="1" y="10"/>
                  </a:lnTo>
                  <a:lnTo>
                    <a:pt x="1" y="9"/>
                  </a:lnTo>
                  <a:lnTo>
                    <a:pt x="2" y="7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2"/>
                  </a:lnTo>
                  <a:lnTo>
                    <a:pt x="2" y="2"/>
                  </a:lnTo>
                  <a:lnTo>
                    <a:pt x="3" y="2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6"/>
                  </a:lnTo>
                  <a:lnTo>
                    <a:pt x="3" y="6"/>
                  </a:lnTo>
                  <a:lnTo>
                    <a:pt x="3" y="7"/>
                  </a:lnTo>
                  <a:lnTo>
                    <a:pt x="3" y="9"/>
                  </a:lnTo>
                  <a:lnTo>
                    <a:pt x="3" y="12"/>
                  </a:lnTo>
                  <a:lnTo>
                    <a:pt x="3" y="13"/>
                  </a:lnTo>
                  <a:lnTo>
                    <a:pt x="3" y="14"/>
                  </a:lnTo>
                  <a:lnTo>
                    <a:pt x="3" y="16"/>
                  </a:lnTo>
                  <a:lnTo>
                    <a:pt x="3" y="21"/>
                  </a:lnTo>
                  <a:lnTo>
                    <a:pt x="3" y="22"/>
                  </a:lnTo>
                  <a:lnTo>
                    <a:pt x="3" y="23"/>
                  </a:lnTo>
                  <a:lnTo>
                    <a:pt x="3" y="25"/>
                  </a:lnTo>
                  <a:lnTo>
                    <a:pt x="4" y="30"/>
                  </a:lnTo>
                  <a:lnTo>
                    <a:pt x="4" y="31"/>
                  </a:lnTo>
                  <a:lnTo>
                    <a:pt x="4" y="32"/>
                  </a:lnTo>
                  <a:lnTo>
                    <a:pt x="4" y="34"/>
                  </a:lnTo>
                  <a:lnTo>
                    <a:pt x="4" y="35"/>
                  </a:lnTo>
                  <a:lnTo>
                    <a:pt x="4" y="36"/>
                  </a:lnTo>
                  <a:lnTo>
                    <a:pt x="4" y="38"/>
                  </a:lnTo>
                  <a:lnTo>
                    <a:pt x="4" y="39"/>
                  </a:lnTo>
                  <a:lnTo>
                    <a:pt x="4" y="39"/>
                  </a:lnTo>
                  <a:lnTo>
                    <a:pt x="4" y="40"/>
                  </a:lnTo>
                  <a:lnTo>
                    <a:pt x="4" y="41"/>
                  </a:lnTo>
                  <a:lnTo>
                    <a:pt x="4" y="41"/>
                  </a:lnTo>
                  <a:lnTo>
                    <a:pt x="4" y="42"/>
                  </a:lnTo>
                  <a:lnTo>
                    <a:pt x="4" y="42"/>
                  </a:lnTo>
                  <a:lnTo>
                    <a:pt x="4" y="42"/>
                  </a:lnTo>
                  <a:lnTo>
                    <a:pt x="4" y="43"/>
                  </a:lnTo>
                  <a:lnTo>
                    <a:pt x="4" y="43"/>
                  </a:lnTo>
                  <a:lnTo>
                    <a:pt x="4" y="43"/>
                  </a:lnTo>
                  <a:lnTo>
                    <a:pt x="5" y="43"/>
                  </a:lnTo>
                  <a:lnTo>
                    <a:pt x="5" y="43"/>
                  </a:lnTo>
                  <a:lnTo>
                    <a:pt x="5" y="43"/>
                  </a:lnTo>
                  <a:lnTo>
                    <a:pt x="5" y="43"/>
                  </a:lnTo>
                  <a:lnTo>
                    <a:pt x="5" y="43"/>
                  </a:lnTo>
                  <a:lnTo>
                    <a:pt x="5" y="43"/>
                  </a:lnTo>
                  <a:lnTo>
                    <a:pt x="5" y="42"/>
                  </a:lnTo>
                  <a:lnTo>
                    <a:pt x="5" y="42"/>
                  </a:lnTo>
                  <a:lnTo>
                    <a:pt x="5" y="42"/>
                  </a:lnTo>
                  <a:lnTo>
                    <a:pt x="5" y="41"/>
                  </a:lnTo>
                  <a:lnTo>
                    <a:pt x="5" y="40"/>
                  </a:lnTo>
                  <a:lnTo>
                    <a:pt x="5" y="40"/>
                  </a:lnTo>
                  <a:lnTo>
                    <a:pt x="5" y="39"/>
                  </a:lnTo>
                  <a:lnTo>
                    <a:pt x="5" y="39"/>
                  </a:lnTo>
                  <a:lnTo>
                    <a:pt x="5" y="38"/>
                  </a:lnTo>
                  <a:lnTo>
                    <a:pt x="5" y="36"/>
                  </a:lnTo>
                  <a:lnTo>
                    <a:pt x="5" y="35"/>
                  </a:lnTo>
                  <a:lnTo>
                    <a:pt x="5" y="34"/>
                  </a:lnTo>
                  <a:lnTo>
                    <a:pt x="5" y="32"/>
                  </a:lnTo>
                  <a:lnTo>
                    <a:pt x="6" y="31"/>
                  </a:lnTo>
                  <a:lnTo>
                    <a:pt x="6" y="30"/>
                  </a:lnTo>
                  <a:lnTo>
                    <a:pt x="6" y="28"/>
                  </a:lnTo>
                  <a:lnTo>
                    <a:pt x="6" y="23"/>
                  </a:lnTo>
                  <a:lnTo>
                    <a:pt x="6" y="22"/>
                  </a:lnTo>
                  <a:lnTo>
                    <a:pt x="6" y="20"/>
                  </a:lnTo>
                  <a:lnTo>
                    <a:pt x="6" y="18"/>
                  </a:lnTo>
                  <a:lnTo>
                    <a:pt x="6" y="14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0"/>
                  </a:lnTo>
                  <a:lnTo>
                    <a:pt x="6" y="9"/>
                  </a:lnTo>
                  <a:lnTo>
                    <a:pt x="6" y="8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5"/>
                  </a:lnTo>
                  <a:lnTo>
                    <a:pt x="7" y="4"/>
                  </a:lnTo>
                  <a:lnTo>
                    <a:pt x="7" y="4"/>
                  </a:lnTo>
                  <a:lnTo>
                    <a:pt x="7" y="3"/>
                  </a:lnTo>
                  <a:lnTo>
                    <a:pt x="7" y="3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3"/>
                  </a:lnTo>
                  <a:lnTo>
                    <a:pt x="7" y="3"/>
                  </a:lnTo>
                  <a:lnTo>
                    <a:pt x="7" y="4"/>
                  </a:lnTo>
                  <a:lnTo>
                    <a:pt x="7" y="4"/>
                  </a:lnTo>
                  <a:lnTo>
                    <a:pt x="7" y="5"/>
                  </a:lnTo>
                  <a:lnTo>
                    <a:pt x="8" y="6"/>
                  </a:lnTo>
                  <a:lnTo>
                    <a:pt x="8" y="7"/>
                  </a:lnTo>
                  <a:lnTo>
                    <a:pt x="8" y="8"/>
                  </a:lnTo>
                  <a:lnTo>
                    <a:pt x="8" y="10"/>
                  </a:lnTo>
                  <a:lnTo>
                    <a:pt x="8" y="11"/>
                  </a:lnTo>
                  <a:lnTo>
                    <a:pt x="8" y="12"/>
                  </a:lnTo>
                  <a:lnTo>
                    <a:pt x="8" y="14"/>
                  </a:lnTo>
                  <a:lnTo>
                    <a:pt x="8" y="18"/>
                  </a:lnTo>
                  <a:lnTo>
                    <a:pt x="8" y="19"/>
                  </a:lnTo>
                  <a:lnTo>
                    <a:pt x="8" y="20"/>
                  </a:lnTo>
                  <a:lnTo>
                    <a:pt x="8" y="22"/>
                  </a:lnTo>
                  <a:lnTo>
                    <a:pt x="8" y="27"/>
                  </a:lnTo>
                  <a:lnTo>
                    <a:pt x="8" y="28"/>
                  </a:lnTo>
                  <a:lnTo>
                    <a:pt x="8" y="29"/>
                  </a:lnTo>
                  <a:lnTo>
                    <a:pt x="9" y="31"/>
                  </a:lnTo>
                  <a:lnTo>
                    <a:pt x="9" y="35"/>
                  </a:lnTo>
                  <a:lnTo>
                    <a:pt x="9" y="36"/>
                  </a:lnTo>
                  <a:lnTo>
                    <a:pt x="9" y="37"/>
                  </a:lnTo>
                  <a:lnTo>
                    <a:pt x="9" y="38"/>
                  </a:lnTo>
                  <a:lnTo>
                    <a:pt x="9" y="39"/>
                  </a:lnTo>
                  <a:lnTo>
                    <a:pt x="9" y="39"/>
                  </a:lnTo>
                  <a:lnTo>
                    <a:pt x="9" y="40"/>
                  </a:lnTo>
                  <a:lnTo>
                    <a:pt x="9" y="41"/>
                  </a:lnTo>
                  <a:lnTo>
                    <a:pt x="9" y="41"/>
                  </a:lnTo>
                  <a:lnTo>
                    <a:pt x="9" y="42"/>
                  </a:lnTo>
                  <a:lnTo>
                    <a:pt x="9" y="42"/>
                  </a:lnTo>
                  <a:lnTo>
                    <a:pt x="9" y="43"/>
                  </a:lnTo>
                  <a:lnTo>
                    <a:pt x="9" y="43"/>
                  </a:lnTo>
                  <a:lnTo>
                    <a:pt x="9" y="43"/>
                  </a:lnTo>
                  <a:lnTo>
                    <a:pt x="9" y="43"/>
                  </a:lnTo>
                  <a:lnTo>
                    <a:pt x="9" y="43"/>
                  </a:lnTo>
                  <a:lnTo>
                    <a:pt x="9" y="43"/>
                  </a:lnTo>
                  <a:lnTo>
                    <a:pt x="10" y="43"/>
                  </a:lnTo>
                  <a:lnTo>
                    <a:pt x="10" y="43"/>
                  </a:lnTo>
                  <a:lnTo>
                    <a:pt x="10" y="43"/>
                  </a:lnTo>
                  <a:lnTo>
                    <a:pt x="10" y="43"/>
                  </a:lnTo>
                  <a:lnTo>
                    <a:pt x="10" y="43"/>
                  </a:lnTo>
                  <a:lnTo>
                    <a:pt x="10" y="42"/>
                  </a:lnTo>
                  <a:lnTo>
                    <a:pt x="10" y="42"/>
                  </a:lnTo>
                  <a:lnTo>
                    <a:pt x="10" y="41"/>
                  </a:lnTo>
                  <a:lnTo>
                    <a:pt x="10" y="41"/>
                  </a:lnTo>
                  <a:lnTo>
                    <a:pt x="10" y="40"/>
                  </a:lnTo>
                  <a:lnTo>
                    <a:pt x="10" y="39"/>
                  </a:lnTo>
                  <a:lnTo>
                    <a:pt x="10" y="39"/>
                  </a:lnTo>
                  <a:lnTo>
                    <a:pt x="10" y="38"/>
                  </a:lnTo>
                  <a:lnTo>
                    <a:pt x="10" y="37"/>
                  </a:lnTo>
                  <a:lnTo>
                    <a:pt x="10" y="35"/>
                  </a:lnTo>
                  <a:lnTo>
                    <a:pt x="10" y="34"/>
                  </a:lnTo>
                  <a:lnTo>
                    <a:pt x="10" y="33"/>
                  </a:lnTo>
                  <a:lnTo>
                    <a:pt x="10" y="31"/>
                  </a:lnTo>
                  <a:lnTo>
                    <a:pt x="11" y="27"/>
                  </a:lnTo>
                  <a:lnTo>
                    <a:pt x="11" y="25"/>
                  </a:lnTo>
                  <a:lnTo>
                    <a:pt x="11" y="24"/>
                  </a:lnTo>
                  <a:lnTo>
                    <a:pt x="11" y="22"/>
                  </a:lnTo>
                  <a:lnTo>
                    <a:pt x="11" y="17"/>
                  </a:lnTo>
                  <a:lnTo>
                    <a:pt x="11" y="16"/>
                  </a:lnTo>
                  <a:lnTo>
                    <a:pt x="11" y="14"/>
                  </a:lnTo>
                  <a:lnTo>
                    <a:pt x="11" y="12"/>
                  </a:lnTo>
                  <a:lnTo>
                    <a:pt x="11" y="11"/>
                  </a:lnTo>
                  <a:lnTo>
                    <a:pt x="11" y="10"/>
                  </a:lnTo>
                  <a:lnTo>
                    <a:pt x="11" y="8"/>
                  </a:lnTo>
                  <a:lnTo>
                    <a:pt x="11" y="7"/>
                  </a:lnTo>
                  <a:lnTo>
                    <a:pt x="11" y="6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11" y="4"/>
                  </a:lnTo>
                  <a:lnTo>
                    <a:pt x="11" y="3"/>
                  </a:lnTo>
                  <a:lnTo>
                    <a:pt x="11" y="3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3"/>
                  </a:lnTo>
                  <a:lnTo>
                    <a:pt x="12" y="3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12" y="5"/>
                  </a:lnTo>
                  <a:lnTo>
                    <a:pt x="12" y="6"/>
                  </a:lnTo>
                  <a:lnTo>
                    <a:pt x="12" y="7"/>
                  </a:lnTo>
                  <a:lnTo>
                    <a:pt x="13" y="8"/>
                  </a:lnTo>
                  <a:lnTo>
                    <a:pt x="13" y="9"/>
                  </a:lnTo>
                  <a:lnTo>
                    <a:pt x="13" y="10"/>
                  </a:lnTo>
                  <a:lnTo>
                    <a:pt x="13" y="12"/>
                  </a:lnTo>
                  <a:lnTo>
                    <a:pt x="13" y="14"/>
                  </a:lnTo>
                  <a:lnTo>
                    <a:pt x="13" y="18"/>
                  </a:lnTo>
                  <a:lnTo>
                    <a:pt x="13" y="20"/>
                  </a:lnTo>
                  <a:lnTo>
                    <a:pt x="13" y="21"/>
                  </a:lnTo>
                  <a:lnTo>
                    <a:pt x="13" y="23"/>
                  </a:lnTo>
                  <a:lnTo>
                    <a:pt x="13" y="28"/>
                  </a:lnTo>
                  <a:lnTo>
                    <a:pt x="13" y="29"/>
                  </a:lnTo>
                  <a:lnTo>
                    <a:pt x="13" y="30"/>
                  </a:lnTo>
                  <a:lnTo>
                    <a:pt x="14" y="32"/>
                  </a:lnTo>
                  <a:lnTo>
                    <a:pt x="14" y="33"/>
                  </a:lnTo>
                  <a:lnTo>
                    <a:pt x="14" y="34"/>
                  </a:lnTo>
                  <a:lnTo>
                    <a:pt x="14" y="36"/>
                  </a:lnTo>
                  <a:lnTo>
                    <a:pt x="14" y="37"/>
                  </a:lnTo>
                  <a:lnTo>
                    <a:pt x="14" y="38"/>
                  </a:lnTo>
                  <a:lnTo>
                    <a:pt x="14" y="39"/>
                  </a:lnTo>
                  <a:lnTo>
                    <a:pt x="14" y="39"/>
                  </a:lnTo>
                  <a:lnTo>
                    <a:pt x="14" y="40"/>
                  </a:lnTo>
                  <a:lnTo>
                    <a:pt x="14" y="41"/>
                  </a:lnTo>
                  <a:lnTo>
                    <a:pt x="14" y="41"/>
                  </a:lnTo>
                  <a:lnTo>
                    <a:pt x="14" y="42"/>
                  </a:lnTo>
                  <a:lnTo>
                    <a:pt x="14" y="42"/>
                  </a:lnTo>
                  <a:lnTo>
                    <a:pt x="14" y="43"/>
                  </a:lnTo>
                  <a:lnTo>
                    <a:pt x="14" y="43"/>
                  </a:lnTo>
                  <a:lnTo>
                    <a:pt x="14" y="43"/>
                  </a:lnTo>
                  <a:lnTo>
                    <a:pt x="14" y="43"/>
                  </a:lnTo>
                  <a:lnTo>
                    <a:pt x="14" y="44"/>
                  </a:lnTo>
                  <a:lnTo>
                    <a:pt x="14" y="44"/>
                  </a:lnTo>
                  <a:lnTo>
                    <a:pt x="14" y="44"/>
                  </a:lnTo>
                  <a:lnTo>
                    <a:pt x="15" y="43"/>
                  </a:lnTo>
                  <a:lnTo>
                    <a:pt x="15" y="43"/>
                  </a:lnTo>
                  <a:lnTo>
                    <a:pt x="15" y="43"/>
                  </a:lnTo>
                  <a:lnTo>
                    <a:pt x="15" y="43"/>
                  </a:lnTo>
                  <a:lnTo>
                    <a:pt x="15" y="43"/>
                  </a:lnTo>
                  <a:lnTo>
                    <a:pt x="15" y="42"/>
                  </a:lnTo>
                  <a:lnTo>
                    <a:pt x="15" y="42"/>
                  </a:lnTo>
                  <a:lnTo>
                    <a:pt x="15" y="41"/>
                  </a:lnTo>
                  <a:lnTo>
                    <a:pt x="15" y="41"/>
                  </a:lnTo>
                  <a:lnTo>
                    <a:pt x="15" y="40"/>
                  </a:lnTo>
                  <a:lnTo>
                    <a:pt x="15" y="40"/>
                  </a:lnTo>
                  <a:lnTo>
                    <a:pt x="15" y="39"/>
                  </a:lnTo>
                  <a:lnTo>
                    <a:pt x="15" y="38"/>
                  </a:lnTo>
                  <a:lnTo>
                    <a:pt x="15" y="37"/>
                  </a:lnTo>
                  <a:lnTo>
                    <a:pt x="15" y="36"/>
                  </a:lnTo>
                  <a:lnTo>
                    <a:pt x="15" y="35"/>
                  </a:lnTo>
                  <a:lnTo>
                    <a:pt x="15" y="34"/>
                  </a:lnTo>
                  <a:lnTo>
                    <a:pt x="15" y="32"/>
                  </a:lnTo>
                  <a:lnTo>
                    <a:pt x="15" y="28"/>
                  </a:lnTo>
                  <a:lnTo>
                    <a:pt x="16" y="19"/>
                  </a:lnTo>
                  <a:lnTo>
                    <a:pt x="16" y="18"/>
                  </a:lnTo>
                  <a:lnTo>
                    <a:pt x="16" y="17"/>
                  </a:lnTo>
                  <a:lnTo>
                    <a:pt x="16" y="14"/>
                  </a:lnTo>
                  <a:lnTo>
                    <a:pt x="16" y="13"/>
                  </a:lnTo>
                  <a:lnTo>
                    <a:pt x="16" y="12"/>
                  </a:lnTo>
                  <a:lnTo>
                    <a:pt x="16" y="10"/>
                  </a:lnTo>
                  <a:lnTo>
                    <a:pt x="16" y="9"/>
                  </a:lnTo>
                  <a:lnTo>
                    <a:pt x="16" y="8"/>
                  </a:lnTo>
                  <a:lnTo>
                    <a:pt x="16" y="7"/>
                  </a:lnTo>
                  <a:lnTo>
                    <a:pt x="16" y="6"/>
                  </a:lnTo>
                  <a:lnTo>
                    <a:pt x="16" y="5"/>
                  </a:lnTo>
                  <a:lnTo>
                    <a:pt x="16" y="4"/>
                  </a:lnTo>
                  <a:lnTo>
                    <a:pt x="16" y="3"/>
                  </a:lnTo>
                  <a:lnTo>
                    <a:pt x="16" y="3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17" y="2"/>
                  </a:lnTo>
                  <a:lnTo>
                    <a:pt x="17" y="2"/>
                  </a:lnTo>
                  <a:lnTo>
                    <a:pt x="17" y="3"/>
                  </a:lnTo>
                  <a:lnTo>
                    <a:pt x="17" y="4"/>
                  </a:lnTo>
                  <a:lnTo>
                    <a:pt x="17" y="4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17" y="7"/>
                  </a:lnTo>
                  <a:lnTo>
                    <a:pt x="18" y="9"/>
                  </a:lnTo>
                  <a:lnTo>
                    <a:pt x="18" y="13"/>
                  </a:lnTo>
                  <a:lnTo>
                    <a:pt x="18" y="15"/>
                  </a:lnTo>
                  <a:lnTo>
                    <a:pt x="18" y="16"/>
                  </a:lnTo>
                  <a:lnTo>
                    <a:pt x="18" y="18"/>
                  </a:lnTo>
                  <a:lnTo>
                    <a:pt x="18" y="23"/>
                  </a:lnTo>
                  <a:lnTo>
                    <a:pt x="18" y="24"/>
                  </a:lnTo>
                  <a:lnTo>
                    <a:pt x="18" y="26"/>
                  </a:lnTo>
                  <a:lnTo>
                    <a:pt x="18" y="28"/>
                  </a:lnTo>
                  <a:lnTo>
                    <a:pt x="18" y="32"/>
                  </a:lnTo>
                  <a:lnTo>
                    <a:pt x="19" y="34"/>
                  </a:lnTo>
                  <a:lnTo>
                    <a:pt x="19" y="35"/>
                  </a:lnTo>
                  <a:lnTo>
                    <a:pt x="19" y="37"/>
                  </a:lnTo>
                  <a:lnTo>
                    <a:pt x="19" y="37"/>
                  </a:lnTo>
                  <a:lnTo>
                    <a:pt x="19" y="38"/>
                  </a:lnTo>
                  <a:lnTo>
                    <a:pt x="19" y="40"/>
                  </a:lnTo>
                  <a:lnTo>
                    <a:pt x="19" y="40"/>
                  </a:lnTo>
                  <a:lnTo>
                    <a:pt x="19" y="41"/>
                  </a:lnTo>
                  <a:lnTo>
                    <a:pt x="19" y="42"/>
                  </a:lnTo>
                  <a:lnTo>
                    <a:pt x="19" y="42"/>
                  </a:lnTo>
                  <a:lnTo>
                    <a:pt x="19" y="43"/>
                  </a:lnTo>
                  <a:lnTo>
                    <a:pt x="19" y="43"/>
                  </a:lnTo>
                  <a:lnTo>
                    <a:pt x="19" y="43"/>
                  </a:lnTo>
                  <a:lnTo>
                    <a:pt x="19" y="43"/>
                  </a:lnTo>
                  <a:lnTo>
                    <a:pt x="19" y="44"/>
                  </a:lnTo>
                  <a:lnTo>
                    <a:pt x="19" y="44"/>
                  </a:lnTo>
                  <a:lnTo>
                    <a:pt x="19" y="44"/>
                  </a:lnTo>
                  <a:lnTo>
                    <a:pt x="19" y="44"/>
                  </a:lnTo>
                  <a:lnTo>
                    <a:pt x="19" y="44"/>
                  </a:lnTo>
                  <a:lnTo>
                    <a:pt x="19" y="43"/>
                  </a:lnTo>
                  <a:lnTo>
                    <a:pt x="19" y="43"/>
                  </a:lnTo>
                  <a:lnTo>
                    <a:pt x="19" y="43"/>
                  </a:lnTo>
                  <a:lnTo>
                    <a:pt x="19" y="43"/>
                  </a:lnTo>
                  <a:lnTo>
                    <a:pt x="19" y="42"/>
                  </a:lnTo>
                  <a:lnTo>
                    <a:pt x="20" y="42"/>
                  </a:lnTo>
                  <a:lnTo>
                    <a:pt x="20" y="41"/>
                  </a:lnTo>
                  <a:lnTo>
                    <a:pt x="20" y="40"/>
                  </a:lnTo>
                  <a:lnTo>
                    <a:pt x="20" y="40"/>
                  </a:lnTo>
                  <a:lnTo>
                    <a:pt x="20" y="38"/>
                  </a:lnTo>
                  <a:lnTo>
                    <a:pt x="20" y="37"/>
                  </a:lnTo>
                  <a:lnTo>
                    <a:pt x="20" y="36"/>
                  </a:lnTo>
                  <a:lnTo>
                    <a:pt x="20" y="35"/>
                  </a:lnTo>
                  <a:lnTo>
                    <a:pt x="20" y="31"/>
                  </a:lnTo>
                  <a:lnTo>
                    <a:pt x="20" y="29"/>
                  </a:lnTo>
                  <a:lnTo>
                    <a:pt x="20" y="28"/>
                  </a:lnTo>
                  <a:lnTo>
                    <a:pt x="20" y="26"/>
                  </a:lnTo>
                  <a:lnTo>
                    <a:pt x="20" y="21"/>
                  </a:lnTo>
                  <a:lnTo>
                    <a:pt x="20" y="20"/>
                  </a:lnTo>
                  <a:lnTo>
                    <a:pt x="21" y="19"/>
                  </a:lnTo>
                  <a:lnTo>
                    <a:pt x="21" y="17"/>
                  </a:lnTo>
                  <a:lnTo>
                    <a:pt x="21" y="16"/>
                  </a:lnTo>
                  <a:lnTo>
                    <a:pt x="21" y="15"/>
                  </a:lnTo>
                  <a:lnTo>
                    <a:pt x="21" y="12"/>
                  </a:lnTo>
                  <a:lnTo>
                    <a:pt x="21" y="12"/>
                  </a:lnTo>
                  <a:lnTo>
                    <a:pt x="21" y="11"/>
                  </a:lnTo>
                  <a:lnTo>
                    <a:pt x="21" y="9"/>
                  </a:lnTo>
                  <a:lnTo>
                    <a:pt x="21" y="8"/>
                  </a:lnTo>
                  <a:lnTo>
                    <a:pt x="21" y="7"/>
                  </a:lnTo>
                  <a:lnTo>
                    <a:pt x="21" y="5"/>
                  </a:lnTo>
                  <a:lnTo>
                    <a:pt x="21" y="4"/>
                  </a:lnTo>
                  <a:lnTo>
                    <a:pt x="21" y="4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2"/>
                  </a:lnTo>
                  <a:lnTo>
                    <a:pt x="21" y="2"/>
                  </a:lnTo>
                  <a:lnTo>
                    <a:pt x="21" y="1"/>
                  </a:lnTo>
                  <a:lnTo>
                    <a:pt x="21" y="1"/>
                  </a:lnTo>
                  <a:lnTo>
                    <a:pt x="22" y="1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1"/>
                  </a:lnTo>
                  <a:lnTo>
                    <a:pt x="22" y="1"/>
                  </a:lnTo>
                  <a:lnTo>
                    <a:pt x="22" y="2"/>
                  </a:lnTo>
                  <a:lnTo>
                    <a:pt x="22" y="2"/>
                  </a:lnTo>
                  <a:lnTo>
                    <a:pt x="22" y="3"/>
                  </a:lnTo>
                  <a:lnTo>
                    <a:pt x="22" y="3"/>
                  </a:lnTo>
                  <a:lnTo>
                    <a:pt x="22" y="4"/>
                  </a:lnTo>
                  <a:lnTo>
                    <a:pt x="22" y="4"/>
                  </a:lnTo>
                  <a:lnTo>
                    <a:pt x="22" y="5"/>
                  </a:lnTo>
                  <a:lnTo>
                    <a:pt x="22" y="7"/>
                  </a:lnTo>
                  <a:lnTo>
                    <a:pt x="22" y="8"/>
                  </a:lnTo>
                  <a:lnTo>
                    <a:pt x="22" y="8"/>
                  </a:lnTo>
                  <a:lnTo>
                    <a:pt x="23" y="10"/>
                  </a:lnTo>
                  <a:lnTo>
                    <a:pt x="23" y="11"/>
                  </a:lnTo>
                  <a:lnTo>
                    <a:pt x="23" y="12"/>
                  </a:lnTo>
                  <a:lnTo>
                    <a:pt x="23" y="14"/>
                  </a:lnTo>
                  <a:lnTo>
                    <a:pt x="23" y="19"/>
                  </a:lnTo>
                  <a:lnTo>
                    <a:pt x="23" y="20"/>
                  </a:lnTo>
                  <a:lnTo>
                    <a:pt x="23" y="21"/>
                  </a:lnTo>
                  <a:lnTo>
                    <a:pt x="23" y="23"/>
                  </a:lnTo>
                  <a:lnTo>
                    <a:pt x="23" y="28"/>
                  </a:lnTo>
                  <a:lnTo>
                    <a:pt x="23" y="29"/>
                  </a:lnTo>
                  <a:lnTo>
                    <a:pt x="23" y="30"/>
                  </a:lnTo>
                  <a:lnTo>
                    <a:pt x="23" y="32"/>
                  </a:lnTo>
                  <a:lnTo>
                    <a:pt x="23" y="33"/>
                  </a:lnTo>
                  <a:lnTo>
                    <a:pt x="23" y="34"/>
                  </a:lnTo>
                  <a:lnTo>
                    <a:pt x="23" y="36"/>
                  </a:lnTo>
                  <a:lnTo>
                    <a:pt x="23" y="37"/>
                  </a:lnTo>
                  <a:lnTo>
                    <a:pt x="23" y="38"/>
                  </a:lnTo>
                  <a:lnTo>
                    <a:pt x="23" y="38"/>
                  </a:lnTo>
                  <a:lnTo>
                    <a:pt x="23" y="39"/>
                  </a:lnTo>
                  <a:lnTo>
                    <a:pt x="24" y="40"/>
                  </a:lnTo>
                  <a:lnTo>
                    <a:pt x="24" y="40"/>
                  </a:lnTo>
                  <a:lnTo>
                    <a:pt x="24" y="41"/>
                  </a:lnTo>
                  <a:lnTo>
                    <a:pt x="24" y="42"/>
                  </a:lnTo>
                  <a:lnTo>
                    <a:pt x="24" y="42"/>
                  </a:lnTo>
                  <a:lnTo>
                    <a:pt x="24" y="43"/>
                  </a:lnTo>
                  <a:lnTo>
                    <a:pt x="24" y="43"/>
                  </a:lnTo>
                  <a:lnTo>
                    <a:pt x="24" y="43"/>
                  </a:lnTo>
                  <a:lnTo>
                    <a:pt x="24" y="43"/>
                  </a:lnTo>
                  <a:lnTo>
                    <a:pt x="24" y="44"/>
                  </a:lnTo>
                  <a:lnTo>
                    <a:pt x="24" y="44"/>
                  </a:lnTo>
                  <a:lnTo>
                    <a:pt x="24" y="44"/>
                  </a:lnTo>
                  <a:lnTo>
                    <a:pt x="24" y="44"/>
                  </a:lnTo>
                  <a:lnTo>
                    <a:pt x="24" y="44"/>
                  </a:lnTo>
                  <a:lnTo>
                    <a:pt x="24" y="44"/>
                  </a:lnTo>
                  <a:lnTo>
                    <a:pt x="24" y="44"/>
                  </a:lnTo>
                  <a:lnTo>
                    <a:pt x="24" y="44"/>
                  </a:lnTo>
                  <a:lnTo>
                    <a:pt x="24" y="43"/>
                  </a:lnTo>
                  <a:lnTo>
                    <a:pt x="24" y="43"/>
                  </a:lnTo>
                  <a:lnTo>
                    <a:pt x="24" y="43"/>
                  </a:lnTo>
                  <a:lnTo>
                    <a:pt x="24" y="42"/>
                  </a:lnTo>
                  <a:lnTo>
                    <a:pt x="24" y="42"/>
                  </a:lnTo>
                  <a:lnTo>
                    <a:pt x="24" y="41"/>
                  </a:lnTo>
                  <a:lnTo>
                    <a:pt x="25" y="41"/>
                  </a:lnTo>
                  <a:lnTo>
                    <a:pt x="25" y="40"/>
                  </a:lnTo>
                  <a:lnTo>
                    <a:pt x="25" y="39"/>
                  </a:lnTo>
                  <a:lnTo>
                    <a:pt x="25" y="38"/>
                  </a:lnTo>
                  <a:lnTo>
                    <a:pt x="25" y="37"/>
                  </a:lnTo>
                  <a:lnTo>
                    <a:pt x="25" y="36"/>
                  </a:lnTo>
                  <a:lnTo>
                    <a:pt x="25" y="34"/>
                  </a:lnTo>
                  <a:lnTo>
                    <a:pt x="25" y="30"/>
                  </a:lnTo>
                  <a:lnTo>
                    <a:pt x="25" y="29"/>
                  </a:lnTo>
                  <a:lnTo>
                    <a:pt x="25" y="28"/>
                  </a:lnTo>
                  <a:lnTo>
                    <a:pt x="25" y="26"/>
                  </a:lnTo>
                  <a:lnTo>
                    <a:pt x="25" y="21"/>
                  </a:lnTo>
                  <a:lnTo>
                    <a:pt x="25" y="20"/>
                  </a:lnTo>
                  <a:lnTo>
                    <a:pt x="25" y="18"/>
                  </a:lnTo>
                  <a:lnTo>
                    <a:pt x="26" y="16"/>
                  </a:lnTo>
                  <a:lnTo>
                    <a:pt x="26" y="11"/>
                  </a:lnTo>
                  <a:lnTo>
                    <a:pt x="26" y="10"/>
                  </a:lnTo>
                  <a:lnTo>
                    <a:pt x="26" y="9"/>
                  </a:lnTo>
                  <a:lnTo>
                    <a:pt x="26" y="7"/>
                  </a:lnTo>
                  <a:lnTo>
                    <a:pt x="26" y="6"/>
                  </a:lnTo>
                  <a:lnTo>
                    <a:pt x="26" y="5"/>
                  </a:lnTo>
                  <a:lnTo>
                    <a:pt x="26" y="4"/>
                  </a:lnTo>
                  <a:lnTo>
                    <a:pt x="26" y="3"/>
                  </a:lnTo>
                  <a:lnTo>
                    <a:pt x="26" y="3"/>
                  </a:lnTo>
                  <a:lnTo>
                    <a:pt x="26" y="2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26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1"/>
                  </a:lnTo>
                  <a:lnTo>
                    <a:pt x="27" y="1"/>
                  </a:lnTo>
                  <a:lnTo>
                    <a:pt x="27" y="2"/>
                  </a:lnTo>
                  <a:lnTo>
                    <a:pt x="27" y="2"/>
                  </a:lnTo>
                  <a:lnTo>
                    <a:pt x="27" y="3"/>
                  </a:lnTo>
                  <a:lnTo>
                    <a:pt x="27" y="4"/>
                  </a:lnTo>
                  <a:lnTo>
                    <a:pt x="27" y="4"/>
                  </a:lnTo>
                  <a:lnTo>
                    <a:pt x="27" y="6"/>
                  </a:lnTo>
                  <a:lnTo>
                    <a:pt x="27" y="7"/>
                  </a:lnTo>
                  <a:lnTo>
                    <a:pt x="27" y="8"/>
                  </a:lnTo>
                </a:path>
              </a:pathLst>
            </a:custGeom>
            <a:noFill/>
            <a:ln w="3175" cap="sq">
              <a:solidFill>
                <a:srgbClr val="0000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55" name="Freeform 69"/>
            <p:cNvSpPr>
              <a:spLocks/>
            </p:cNvSpPr>
            <p:nvPr/>
          </p:nvSpPr>
          <p:spPr bwMode="auto">
            <a:xfrm>
              <a:off x="5103614" y="4078659"/>
              <a:ext cx="44450" cy="73025"/>
            </a:xfrm>
            <a:custGeom>
              <a:avLst/>
              <a:gdLst/>
              <a:ahLst/>
              <a:cxnLst>
                <a:cxn ang="0">
                  <a:pos x="1" y="26"/>
                </a:cxn>
                <a:cxn ang="0">
                  <a:pos x="1" y="37"/>
                </a:cxn>
                <a:cxn ang="0">
                  <a:pos x="2" y="44"/>
                </a:cxn>
                <a:cxn ang="0">
                  <a:pos x="2" y="45"/>
                </a:cxn>
                <a:cxn ang="0">
                  <a:pos x="2" y="43"/>
                </a:cxn>
                <a:cxn ang="0">
                  <a:pos x="3" y="36"/>
                </a:cxn>
                <a:cxn ang="0">
                  <a:pos x="4" y="14"/>
                </a:cxn>
                <a:cxn ang="0">
                  <a:pos x="4" y="4"/>
                </a:cxn>
                <a:cxn ang="0">
                  <a:pos x="4" y="1"/>
                </a:cxn>
                <a:cxn ang="0">
                  <a:pos x="5" y="2"/>
                </a:cxn>
                <a:cxn ang="0">
                  <a:pos x="5" y="8"/>
                </a:cxn>
                <a:cxn ang="0">
                  <a:pos x="6" y="23"/>
                </a:cxn>
                <a:cxn ang="0">
                  <a:pos x="6" y="39"/>
                </a:cxn>
                <a:cxn ang="0">
                  <a:pos x="7" y="44"/>
                </a:cxn>
                <a:cxn ang="0">
                  <a:pos x="7" y="45"/>
                </a:cxn>
                <a:cxn ang="0">
                  <a:pos x="7" y="42"/>
                </a:cxn>
                <a:cxn ang="0">
                  <a:pos x="8" y="32"/>
                </a:cxn>
                <a:cxn ang="0">
                  <a:pos x="8" y="13"/>
                </a:cxn>
                <a:cxn ang="0">
                  <a:pos x="9" y="4"/>
                </a:cxn>
                <a:cxn ang="0">
                  <a:pos x="9" y="1"/>
                </a:cxn>
                <a:cxn ang="0">
                  <a:pos x="10" y="1"/>
                </a:cxn>
                <a:cxn ang="0">
                  <a:pos x="10" y="7"/>
                </a:cxn>
                <a:cxn ang="0">
                  <a:pos x="10" y="21"/>
                </a:cxn>
                <a:cxn ang="0">
                  <a:pos x="11" y="38"/>
                </a:cxn>
                <a:cxn ang="0">
                  <a:pos x="11" y="44"/>
                </a:cxn>
                <a:cxn ang="0">
                  <a:pos x="12" y="46"/>
                </a:cxn>
                <a:cxn ang="0">
                  <a:pos x="12" y="43"/>
                </a:cxn>
                <a:cxn ang="0">
                  <a:pos x="13" y="30"/>
                </a:cxn>
                <a:cxn ang="0">
                  <a:pos x="13" y="10"/>
                </a:cxn>
                <a:cxn ang="0">
                  <a:pos x="14" y="3"/>
                </a:cxn>
                <a:cxn ang="0">
                  <a:pos x="14" y="0"/>
                </a:cxn>
                <a:cxn ang="0">
                  <a:pos x="15" y="2"/>
                </a:cxn>
                <a:cxn ang="0">
                  <a:pos x="15" y="9"/>
                </a:cxn>
                <a:cxn ang="0">
                  <a:pos x="15" y="27"/>
                </a:cxn>
                <a:cxn ang="0">
                  <a:pos x="16" y="41"/>
                </a:cxn>
                <a:cxn ang="0">
                  <a:pos x="16" y="45"/>
                </a:cxn>
                <a:cxn ang="0">
                  <a:pos x="17" y="45"/>
                </a:cxn>
                <a:cxn ang="0">
                  <a:pos x="17" y="42"/>
                </a:cxn>
                <a:cxn ang="0">
                  <a:pos x="18" y="32"/>
                </a:cxn>
                <a:cxn ang="0">
                  <a:pos x="18" y="14"/>
                </a:cxn>
                <a:cxn ang="0">
                  <a:pos x="19" y="4"/>
                </a:cxn>
                <a:cxn ang="0">
                  <a:pos x="19" y="0"/>
                </a:cxn>
                <a:cxn ang="0">
                  <a:pos x="19" y="1"/>
                </a:cxn>
                <a:cxn ang="0">
                  <a:pos x="20" y="7"/>
                </a:cxn>
                <a:cxn ang="0">
                  <a:pos x="20" y="23"/>
                </a:cxn>
                <a:cxn ang="0">
                  <a:pos x="21" y="39"/>
                </a:cxn>
                <a:cxn ang="0">
                  <a:pos x="21" y="45"/>
                </a:cxn>
                <a:cxn ang="0">
                  <a:pos x="22" y="46"/>
                </a:cxn>
                <a:cxn ang="0">
                  <a:pos x="22" y="42"/>
                </a:cxn>
                <a:cxn ang="0">
                  <a:pos x="22" y="32"/>
                </a:cxn>
                <a:cxn ang="0">
                  <a:pos x="23" y="12"/>
                </a:cxn>
                <a:cxn ang="0">
                  <a:pos x="23" y="3"/>
                </a:cxn>
                <a:cxn ang="0">
                  <a:pos x="24" y="0"/>
                </a:cxn>
                <a:cxn ang="0">
                  <a:pos x="24" y="1"/>
                </a:cxn>
                <a:cxn ang="0">
                  <a:pos x="24" y="6"/>
                </a:cxn>
                <a:cxn ang="0">
                  <a:pos x="25" y="28"/>
                </a:cxn>
                <a:cxn ang="0">
                  <a:pos x="26" y="40"/>
                </a:cxn>
                <a:cxn ang="0">
                  <a:pos x="26" y="45"/>
                </a:cxn>
                <a:cxn ang="0">
                  <a:pos x="27" y="46"/>
                </a:cxn>
                <a:cxn ang="0">
                  <a:pos x="27" y="42"/>
                </a:cxn>
                <a:cxn ang="0">
                  <a:pos x="27" y="32"/>
                </a:cxn>
                <a:cxn ang="0">
                  <a:pos x="28" y="12"/>
                </a:cxn>
              </a:cxnLst>
              <a:rect l="0" t="0" r="r" b="b"/>
              <a:pathLst>
                <a:path w="28" h="46">
                  <a:moveTo>
                    <a:pt x="0" y="9"/>
                  </a:moveTo>
                  <a:lnTo>
                    <a:pt x="0" y="11"/>
                  </a:lnTo>
                  <a:lnTo>
                    <a:pt x="0" y="15"/>
                  </a:lnTo>
                  <a:lnTo>
                    <a:pt x="0" y="16"/>
                  </a:lnTo>
                  <a:lnTo>
                    <a:pt x="0" y="17"/>
                  </a:lnTo>
                  <a:lnTo>
                    <a:pt x="1" y="20"/>
                  </a:lnTo>
                  <a:lnTo>
                    <a:pt x="1" y="25"/>
                  </a:lnTo>
                  <a:lnTo>
                    <a:pt x="1" y="26"/>
                  </a:lnTo>
                  <a:lnTo>
                    <a:pt x="1" y="27"/>
                  </a:lnTo>
                  <a:lnTo>
                    <a:pt x="1" y="29"/>
                  </a:lnTo>
                  <a:lnTo>
                    <a:pt x="1" y="31"/>
                  </a:lnTo>
                  <a:lnTo>
                    <a:pt x="1" y="32"/>
                  </a:lnTo>
                  <a:lnTo>
                    <a:pt x="1" y="34"/>
                  </a:lnTo>
                  <a:lnTo>
                    <a:pt x="1" y="35"/>
                  </a:lnTo>
                  <a:lnTo>
                    <a:pt x="1" y="36"/>
                  </a:lnTo>
                  <a:lnTo>
                    <a:pt x="1" y="37"/>
                  </a:lnTo>
                  <a:lnTo>
                    <a:pt x="1" y="38"/>
                  </a:lnTo>
                  <a:lnTo>
                    <a:pt x="1" y="39"/>
                  </a:lnTo>
                  <a:lnTo>
                    <a:pt x="1" y="41"/>
                  </a:lnTo>
                  <a:lnTo>
                    <a:pt x="1" y="41"/>
                  </a:lnTo>
                  <a:lnTo>
                    <a:pt x="2" y="42"/>
                  </a:lnTo>
                  <a:lnTo>
                    <a:pt x="2" y="43"/>
                  </a:lnTo>
                  <a:lnTo>
                    <a:pt x="2" y="43"/>
                  </a:lnTo>
                  <a:lnTo>
                    <a:pt x="2" y="44"/>
                  </a:lnTo>
                  <a:lnTo>
                    <a:pt x="2" y="44"/>
                  </a:lnTo>
                  <a:lnTo>
                    <a:pt x="2" y="44"/>
                  </a:lnTo>
                  <a:lnTo>
                    <a:pt x="2" y="45"/>
                  </a:lnTo>
                  <a:lnTo>
                    <a:pt x="2" y="45"/>
                  </a:lnTo>
                  <a:lnTo>
                    <a:pt x="2" y="45"/>
                  </a:lnTo>
                  <a:lnTo>
                    <a:pt x="2" y="45"/>
                  </a:lnTo>
                  <a:lnTo>
                    <a:pt x="2" y="45"/>
                  </a:lnTo>
                  <a:lnTo>
                    <a:pt x="2" y="45"/>
                  </a:lnTo>
                  <a:lnTo>
                    <a:pt x="2" y="45"/>
                  </a:lnTo>
                  <a:lnTo>
                    <a:pt x="2" y="45"/>
                  </a:lnTo>
                  <a:lnTo>
                    <a:pt x="2" y="45"/>
                  </a:lnTo>
                  <a:lnTo>
                    <a:pt x="2" y="45"/>
                  </a:lnTo>
                  <a:lnTo>
                    <a:pt x="2" y="44"/>
                  </a:lnTo>
                  <a:lnTo>
                    <a:pt x="2" y="44"/>
                  </a:lnTo>
                  <a:lnTo>
                    <a:pt x="2" y="44"/>
                  </a:lnTo>
                  <a:lnTo>
                    <a:pt x="2" y="43"/>
                  </a:lnTo>
                  <a:lnTo>
                    <a:pt x="2" y="43"/>
                  </a:lnTo>
                  <a:lnTo>
                    <a:pt x="2" y="42"/>
                  </a:lnTo>
                  <a:lnTo>
                    <a:pt x="2" y="41"/>
                  </a:lnTo>
                  <a:lnTo>
                    <a:pt x="3" y="40"/>
                  </a:lnTo>
                  <a:lnTo>
                    <a:pt x="3" y="40"/>
                  </a:lnTo>
                  <a:lnTo>
                    <a:pt x="3" y="38"/>
                  </a:lnTo>
                  <a:lnTo>
                    <a:pt x="3" y="37"/>
                  </a:lnTo>
                  <a:lnTo>
                    <a:pt x="3" y="36"/>
                  </a:lnTo>
                  <a:lnTo>
                    <a:pt x="3" y="34"/>
                  </a:lnTo>
                  <a:lnTo>
                    <a:pt x="3" y="33"/>
                  </a:lnTo>
                  <a:lnTo>
                    <a:pt x="3" y="32"/>
                  </a:lnTo>
                  <a:lnTo>
                    <a:pt x="3" y="30"/>
                  </a:lnTo>
                  <a:lnTo>
                    <a:pt x="3" y="26"/>
                  </a:lnTo>
                  <a:lnTo>
                    <a:pt x="4" y="16"/>
                  </a:lnTo>
                  <a:lnTo>
                    <a:pt x="4" y="15"/>
                  </a:lnTo>
                  <a:lnTo>
                    <a:pt x="4" y="14"/>
                  </a:lnTo>
                  <a:lnTo>
                    <a:pt x="4" y="12"/>
                  </a:lnTo>
                  <a:lnTo>
                    <a:pt x="4" y="11"/>
                  </a:lnTo>
                  <a:lnTo>
                    <a:pt x="4" y="10"/>
                  </a:lnTo>
                  <a:lnTo>
                    <a:pt x="4" y="8"/>
                  </a:lnTo>
                  <a:lnTo>
                    <a:pt x="4" y="7"/>
                  </a:lnTo>
                  <a:lnTo>
                    <a:pt x="4" y="6"/>
                  </a:lnTo>
                  <a:lnTo>
                    <a:pt x="4" y="5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4"/>
                  </a:lnTo>
                  <a:lnTo>
                    <a:pt x="5" y="5"/>
                  </a:lnTo>
                  <a:lnTo>
                    <a:pt x="5" y="5"/>
                  </a:lnTo>
                  <a:lnTo>
                    <a:pt x="5" y="7"/>
                  </a:lnTo>
                  <a:lnTo>
                    <a:pt x="5" y="8"/>
                  </a:lnTo>
                  <a:lnTo>
                    <a:pt x="5" y="9"/>
                  </a:lnTo>
                  <a:lnTo>
                    <a:pt x="5" y="11"/>
                  </a:lnTo>
                  <a:lnTo>
                    <a:pt x="5" y="12"/>
                  </a:lnTo>
                  <a:lnTo>
                    <a:pt x="5" y="13"/>
                  </a:lnTo>
                  <a:lnTo>
                    <a:pt x="5" y="16"/>
                  </a:lnTo>
                  <a:lnTo>
                    <a:pt x="6" y="21"/>
                  </a:lnTo>
                  <a:lnTo>
                    <a:pt x="6" y="22"/>
                  </a:lnTo>
                  <a:lnTo>
                    <a:pt x="6" y="23"/>
                  </a:lnTo>
                  <a:lnTo>
                    <a:pt x="6" y="26"/>
                  </a:lnTo>
                  <a:lnTo>
                    <a:pt x="6" y="31"/>
                  </a:lnTo>
                  <a:lnTo>
                    <a:pt x="6" y="32"/>
                  </a:lnTo>
                  <a:lnTo>
                    <a:pt x="6" y="33"/>
                  </a:lnTo>
                  <a:lnTo>
                    <a:pt x="6" y="35"/>
                  </a:lnTo>
                  <a:lnTo>
                    <a:pt x="6" y="36"/>
                  </a:lnTo>
                  <a:lnTo>
                    <a:pt x="6" y="37"/>
                  </a:lnTo>
                  <a:lnTo>
                    <a:pt x="6" y="39"/>
                  </a:lnTo>
                  <a:lnTo>
                    <a:pt x="6" y="40"/>
                  </a:lnTo>
                  <a:lnTo>
                    <a:pt x="6" y="41"/>
                  </a:lnTo>
                  <a:lnTo>
                    <a:pt x="6" y="42"/>
                  </a:lnTo>
                  <a:lnTo>
                    <a:pt x="6" y="42"/>
                  </a:lnTo>
                  <a:lnTo>
                    <a:pt x="7" y="43"/>
                  </a:lnTo>
                  <a:lnTo>
                    <a:pt x="7" y="44"/>
                  </a:lnTo>
                  <a:lnTo>
                    <a:pt x="7" y="44"/>
                  </a:lnTo>
                  <a:lnTo>
                    <a:pt x="7" y="44"/>
                  </a:lnTo>
                  <a:lnTo>
                    <a:pt x="7" y="45"/>
                  </a:lnTo>
                  <a:lnTo>
                    <a:pt x="7" y="45"/>
                  </a:lnTo>
                  <a:lnTo>
                    <a:pt x="7" y="45"/>
                  </a:lnTo>
                  <a:lnTo>
                    <a:pt x="7" y="45"/>
                  </a:lnTo>
                  <a:lnTo>
                    <a:pt x="7" y="45"/>
                  </a:lnTo>
                  <a:lnTo>
                    <a:pt x="7" y="45"/>
                  </a:lnTo>
                  <a:lnTo>
                    <a:pt x="7" y="45"/>
                  </a:lnTo>
                  <a:lnTo>
                    <a:pt x="7" y="45"/>
                  </a:lnTo>
                  <a:lnTo>
                    <a:pt x="7" y="45"/>
                  </a:lnTo>
                  <a:lnTo>
                    <a:pt x="7" y="45"/>
                  </a:lnTo>
                  <a:lnTo>
                    <a:pt x="7" y="44"/>
                  </a:lnTo>
                  <a:lnTo>
                    <a:pt x="7" y="44"/>
                  </a:lnTo>
                  <a:lnTo>
                    <a:pt x="7" y="44"/>
                  </a:lnTo>
                  <a:lnTo>
                    <a:pt x="7" y="43"/>
                  </a:lnTo>
                  <a:lnTo>
                    <a:pt x="7" y="42"/>
                  </a:lnTo>
                  <a:lnTo>
                    <a:pt x="7" y="42"/>
                  </a:lnTo>
                  <a:lnTo>
                    <a:pt x="7" y="41"/>
                  </a:lnTo>
                  <a:lnTo>
                    <a:pt x="7" y="40"/>
                  </a:lnTo>
                  <a:lnTo>
                    <a:pt x="8" y="39"/>
                  </a:lnTo>
                  <a:lnTo>
                    <a:pt x="8" y="38"/>
                  </a:lnTo>
                  <a:lnTo>
                    <a:pt x="8" y="37"/>
                  </a:lnTo>
                  <a:lnTo>
                    <a:pt x="8" y="35"/>
                  </a:lnTo>
                  <a:lnTo>
                    <a:pt x="8" y="33"/>
                  </a:lnTo>
                  <a:lnTo>
                    <a:pt x="8" y="32"/>
                  </a:lnTo>
                  <a:lnTo>
                    <a:pt x="8" y="30"/>
                  </a:lnTo>
                  <a:lnTo>
                    <a:pt x="8" y="25"/>
                  </a:lnTo>
                  <a:lnTo>
                    <a:pt x="8" y="24"/>
                  </a:lnTo>
                  <a:lnTo>
                    <a:pt x="8" y="23"/>
                  </a:lnTo>
                  <a:lnTo>
                    <a:pt x="8" y="20"/>
                  </a:lnTo>
                  <a:lnTo>
                    <a:pt x="8" y="15"/>
                  </a:lnTo>
                  <a:lnTo>
                    <a:pt x="8" y="14"/>
                  </a:lnTo>
                  <a:lnTo>
                    <a:pt x="8" y="13"/>
                  </a:lnTo>
                  <a:lnTo>
                    <a:pt x="8" y="11"/>
                  </a:lnTo>
                  <a:lnTo>
                    <a:pt x="8" y="10"/>
                  </a:lnTo>
                  <a:lnTo>
                    <a:pt x="9" y="9"/>
                  </a:lnTo>
                  <a:lnTo>
                    <a:pt x="9" y="7"/>
                  </a:lnTo>
                  <a:lnTo>
                    <a:pt x="9" y="6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4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10" y="1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3"/>
                  </a:lnTo>
                  <a:lnTo>
                    <a:pt x="10" y="3"/>
                  </a:lnTo>
                  <a:lnTo>
                    <a:pt x="10" y="4"/>
                  </a:lnTo>
                  <a:lnTo>
                    <a:pt x="10" y="5"/>
                  </a:lnTo>
                  <a:lnTo>
                    <a:pt x="10" y="6"/>
                  </a:lnTo>
                  <a:lnTo>
                    <a:pt x="10" y="7"/>
                  </a:lnTo>
                  <a:lnTo>
                    <a:pt x="10" y="8"/>
                  </a:lnTo>
                  <a:lnTo>
                    <a:pt x="10" y="10"/>
                  </a:lnTo>
                  <a:lnTo>
                    <a:pt x="10" y="11"/>
                  </a:lnTo>
                  <a:lnTo>
                    <a:pt x="10" y="12"/>
                  </a:lnTo>
                  <a:lnTo>
                    <a:pt x="10" y="14"/>
                  </a:lnTo>
                  <a:lnTo>
                    <a:pt x="10" y="18"/>
                  </a:lnTo>
                  <a:lnTo>
                    <a:pt x="10" y="19"/>
                  </a:lnTo>
                  <a:lnTo>
                    <a:pt x="10" y="21"/>
                  </a:lnTo>
                  <a:lnTo>
                    <a:pt x="11" y="23"/>
                  </a:lnTo>
                  <a:lnTo>
                    <a:pt x="11" y="28"/>
                  </a:lnTo>
                  <a:lnTo>
                    <a:pt x="11" y="29"/>
                  </a:lnTo>
                  <a:lnTo>
                    <a:pt x="11" y="30"/>
                  </a:lnTo>
                  <a:lnTo>
                    <a:pt x="11" y="32"/>
                  </a:lnTo>
                  <a:lnTo>
                    <a:pt x="11" y="36"/>
                  </a:lnTo>
                  <a:lnTo>
                    <a:pt x="11" y="37"/>
                  </a:lnTo>
                  <a:lnTo>
                    <a:pt x="11" y="38"/>
                  </a:lnTo>
                  <a:lnTo>
                    <a:pt x="11" y="39"/>
                  </a:lnTo>
                  <a:lnTo>
                    <a:pt x="11" y="40"/>
                  </a:lnTo>
                  <a:lnTo>
                    <a:pt x="11" y="40"/>
                  </a:lnTo>
                  <a:lnTo>
                    <a:pt x="11" y="41"/>
                  </a:lnTo>
                  <a:lnTo>
                    <a:pt x="11" y="43"/>
                  </a:lnTo>
                  <a:lnTo>
                    <a:pt x="11" y="43"/>
                  </a:lnTo>
                  <a:lnTo>
                    <a:pt x="11" y="44"/>
                  </a:lnTo>
                  <a:lnTo>
                    <a:pt x="11" y="44"/>
                  </a:lnTo>
                  <a:lnTo>
                    <a:pt x="11" y="44"/>
                  </a:lnTo>
                  <a:lnTo>
                    <a:pt x="11" y="45"/>
                  </a:lnTo>
                  <a:lnTo>
                    <a:pt x="11" y="45"/>
                  </a:lnTo>
                  <a:lnTo>
                    <a:pt x="11" y="45"/>
                  </a:lnTo>
                  <a:lnTo>
                    <a:pt x="12" y="45"/>
                  </a:lnTo>
                  <a:lnTo>
                    <a:pt x="12" y="46"/>
                  </a:lnTo>
                  <a:lnTo>
                    <a:pt x="12" y="46"/>
                  </a:lnTo>
                  <a:lnTo>
                    <a:pt x="12" y="46"/>
                  </a:lnTo>
                  <a:lnTo>
                    <a:pt x="12" y="46"/>
                  </a:lnTo>
                  <a:lnTo>
                    <a:pt x="12" y="45"/>
                  </a:lnTo>
                  <a:lnTo>
                    <a:pt x="12" y="45"/>
                  </a:lnTo>
                  <a:lnTo>
                    <a:pt x="12" y="45"/>
                  </a:lnTo>
                  <a:lnTo>
                    <a:pt x="12" y="44"/>
                  </a:lnTo>
                  <a:lnTo>
                    <a:pt x="12" y="44"/>
                  </a:lnTo>
                  <a:lnTo>
                    <a:pt x="12" y="44"/>
                  </a:lnTo>
                  <a:lnTo>
                    <a:pt x="12" y="43"/>
                  </a:lnTo>
                  <a:lnTo>
                    <a:pt x="12" y="42"/>
                  </a:lnTo>
                  <a:lnTo>
                    <a:pt x="12" y="41"/>
                  </a:lnTo>
                  <a:lnTo>
                    <a:pt x="12" y="41"/>
                  </a:lnTo>
                  <a:lnTo>
                    <a:pt x="12" y="39"/>
                  </a:lnTo>
                  <a:lnTo>
                    <a:pt x="12" y="38"/>
                  </a:lnTo>
                  <a:lnTo>
                    <a:pt x="12" y="37"/>
                  </a:lnTo>
                  <a:lnTo>
                    <a:pt x="12" y="35"/>
                  </a:lnTo>
                  <a:lnTo>
                    <a:pt x="13" y="30"/>
                  </a:lnTo>
                  <a:lnTo>
                    <a:pt x="13" y="20"/>
                  </a:lnTo>
                  <a:lnTo>
                    <a:pt x="13" y="19"/>
                  </a:lnTo>
                  <a:lnTo>
                    <a:pt x="13" y="18"/>
                  </a:lnTo>
                  <a:lnTo>
                    <a:pt x="13" y="15"/>
                  </a:lnTo>
                  <a:lnTo>
                    <a:pt x="13" y="14"/>
                  </a:lnTo>
                  <a:lnTo>
                    <a:pt x="13" y="13"/>
                  </a:lnTo>
                  <a:lnTo>
                    <a:pt x="13" y="11"/>
                  </a:lnTo>
                  <a:lnTo>
                    <a:pt x="13" y="10"/>
                  </a:lnTo>
                  <a:lnTo>
                    <a:pt x="13" y="9"/>
                  </a:lnTo>
                  <a:lnTo>
                    <a:pt x="14" y="8"/>
                  </a:lnTo>
                  <a:lnTo>
                    <a:pt x="14" y="7"/>
                  </a:lnTo>
                  <a:lnTo>
                    <a:pt x="14" y="6"/>
                  </a:lnTo>
                  <a:lnTo>
                    <a:pt x="14" y="5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4" y="3"/>
                  </a:lnTo>
                  <a:lnTo>
                    <a:pt x="14" y="2"/>
                  </a:lnTo>
                  <a:lnTo>
                    <a:pt x="14" y="2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2"/>
                  </a:lnTo>
                  <a:lnTo>
                    <a:pt x="15" y="2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4"/>
                  </a:lnTo>
                  <a:lnTo>
                    <a:pt x="15" y="5"/>
                  </a:lnTo>
                  <a:lnTo>
                    <a:pt x="15" y="5"/>
                  </a:lnTo>
                  <a:lnTo>
                    <a:pt x="15" y="7"/>
                  </a:lnTo>
                  <a:lnTo>
                    <a:pt x="15" y="8"/>
                  </a:lnTo>
                  <a:lnTo>
                    <a:pt x="15" y="9"/>
                  </a:lnTo>
                  <a:lnTo>
                    <a:pt x="15" y="11"/>
                  </a:lnTo>
                  <a:lnTo>
                    <a:pt x="15" y="15"/>
                  </a:lnTo>
                  <a:lnTo>
                    <a:pt x="15" y="16"/>
                  </a:lnTo>
                  <a:lnTo>
                    <a:pt x="15" y="17"/>
                  </a:lnTo>
                  <a:lnTo>
                    <a:pt x="15" y="20"/>
                  </a:lnTo>
                  <a:lnTo>
                    <a:pt x="15" y="25"/>
                  </a:lnTo>
                  <a:lnTo>
                    <a:pt x="15" y="26"/>
                  </a:lnTo>
                  <a:lnTo>
                    <a:pt x="15" y="27"/>
                  </a:lnTo>
                  <a:lnTo>
                    <a:pt x="15" y="29"/>
                  </a:lnTo>
                  <a:lnTo>
                    <a:pt x="16" y="34"/>
                  </a:lnTo>
                  <a:lnTo>
                    <a:pt x="16" y="35"/>
                  </a:lnTo>
                  <a:lnTo>
                    <a:pt x="16" y="36"/>
                  </a:lnTo>
                  <a:lnTo>
                    <a:pt x="16" y="38"/>
                  </a:lnTo>
                  <a:lnTo>
                    <a:pt x="16" y="39"/>
                  </a:lnTo>
                  <a:lnTo>
                    <a:pt x="16" y="40"/>
                  </a:lnTo>
                  <a:lnTo>
                    <a:pt x="16" y="41"/>
                  </a:lnTo>
                  <a:lnTo>
                    <a:pt x="16" y="42"/>
                  </a:lnTo>
                  <a:lnTo>
                    <a:pt x="16" y="42"/>
                  </a:lnTo>
                  <a:lnTo>
                    <a:pt x="16" y="43"/>
                  </a:lnTo>
                  <a:lnTo>
                    <a:pt x="16" y="44"/>
                  </a:lnTo>
                  <a:lnTo>
                    <a:pt x="16" y="44"/>
                  </a:lnTo>
                  <a:lnTo>
                    <a:pt x="16" y="44"/>
                  </a:lnTo>
                  <a:lnTo>
                    <a:pt x="16" y="45"/>
                  </a:lnTo>
                  <a:lnTo>
                    <a:pt x="16" y="45"/>
                  </a:lnTo>
                  <a:lnTo>
                    <a:pt x="16" y="45"/>
                  </a:lnTo>
                  <a:lnTo>
                    <a:pt x="16" y="46"/>
                  </a:lnTo>
                  <a:lnTo>
                    <a:pt x="16" y="46"/>
                  </a:lnTo>
                  <a:lnTo>
                    <a:pt x="17" y="46"/>
                  </a:lnTo>
                  <a:lnTo>
                    <a:pt x="17" y="46"/>
                  </a:lnTo>
                  <a:lnTo>
                    <a:pt x="17" y="46"/>
                  </a:lnTo>
                  <a:lnTo>
                    <a:pt x="17" y="46"/>
                  </a:lnTo>
                  <a:lnTo>
                    <a:pt x="17" y="45"/>
                  </a:lnTo>
                  <a:lnTo>
                    <a:pt x="17" y="45"/>
                  </a:lnTo>
                  <a:lnTo>
                    <a:pt x="17" y="45"/>
                  </a:lnTo>
                  <a:lnTo>
                    <a:pt x="17" y="44"/>
                  </a:lnTo>
                  <a:lnTo>
                    <a:pt x="17" y="44"/>
                  </a:lnTo>
                  <a:lnTo>
                    <a:pt x="17" y="44"/>
                  </a:lnTo>
                  <a:lnTo>
                    <a:pt x="17" y="43"/>
                  </a:lnTo>
                  <a:lnTo>
                    <a:pt x="17" y="43"/>
                  </a:lnTo>
                  <a:lnTo>
                    <a:pt x="17" y="42"/>
                  </a:lnTo>
                  <a:lnTo>
                    <a:pt x="17" y="41"/>
                  </a:lnTo>
                  <a:lnTo>
                    <a:pt x="17" y="40"/>
                  </a:lnTo>
                  <a:lnTo>
                    <a:pt x="17" y="38"/>
                  </a:lnTo>
                  <a:lnTo>
                    <a:pt x="17" y="37"/>
                  </a:lnTo>
                  <a:lnTo>
                    <a:pt x="17" y="36"/>
                  </a:lnTo>
                  <a:lnTo>
                    <a:pt x="17" y="34"/>
                  </a:lnTo>
                  <a:lnTo>
                    <a:pt x="17" y="33"/>
                  </a:lnTo>
                  <a:lnTo>
                    <a:pt x="18" y="32"/>
                  </a:lnTo>
                  <a:lnTo>
                    <a:pt x="18" y="29"/>
                  </a:lnTo>
                  <a:lnTo>
                    <a:pt x="18" y="24"/>
                  </a:lnTo>
                  <a:lnTo>
                    <a:pt x="18" y="23"/>
                  </a:lnTo>
                  <a:lnTo>
                    <a:pt x="18" y="21"/>
                  </a:lnTo>
                  <a:lnTo>
                    <a:pt x="18" y="19"/>
                  </a:lnTo>
                  <a:lnTo>
                    <a:pt x="18" y="18"/>
                  </a:lnTo>
                  <a:lnTo>
                    <a:pt x="18" y="16"/>
                  </a:lnTo>
                  <a:lnTo>
                    <a:pt x="18" y="14"/>
                  </a:lnTo>
                  <a:lnTo>
                    <a:pt x="18" y="13"/>
                  </a:lnTo>
                  <a:lnTo>
                    <a:pt x="18" y="12"/>
                  </a:lnTo>
                  <a:lnTo>
                    <a:pt x="18" y="9"/>
                  </a:lnTo>
                  <a:lnTo>
                    <a:pt x="18" y="8"/>
                  </a:lnTo>
                  <a:lnTo>
                    <a:pt x="18" y="7"/>
                  </a:lnTo>
                  <a:lnTo>
                    <a:pt x="19" y="5"/>
                  </a:lnTo>
                  <a:lnTo>
                    <a:pt x="19" y="5"/>
                  </a:lnTo>
                  <a:lnTo>
                    <a:pt x="19" y="4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2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2"/>
                  </a:lnTo>
                  <a:lnTo>
                    <a:pt x="19" y="2"/>
                  </a:lnTo>
                  <a:lnTo>
                    <a:pt x="19" y="3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19" y="5"/>
                  </a:lnTo>
                  <a:lnTo>
                    <a:pt x="19" y="6"/>
                  </a:lnTo>
                  <a:lnTo>
                    <a:pt x="20" y="7"/>
                  </a:lnTo>
                  <a:lnTo>
                    <a:pt x="20" y="9"/>
                  </a:lnTo>
                  <a:lnTo>
                    <a:pt x="20" y="10"/>
                  </a:lnTo>
                  <a:lnTo>
                    <a:pt x="20" y="11"/>
                  </a:lnTo>
                  <a:lnTo>
                    <a:pt x="20" y="13"/>
                  </a:lnTo>
                  <a:lnTo>
                    <a:pt x="20" y="14"/>
                  </a:lnTo>
                  <a:lnTo>
                    <a:pt x="20" y="16"/>
                  </a:lnTo>
                  <a:lnTo>
                    <a:pt x="20" y="18"/>
                  </a:lnTo>
                  <a:lnTo>
                    <a:pt x="20" y="23"/>
                  </a:lnTo>
                  <a:lnTo>
                    <a:pt x="20" y="25"/>
                  </a:lnTo>
                  <a:lnTo>
                    <a:pt x="20" y="26"/>
                  </a:lnTo>
                  <a:lnTo>
                    <a:pt x="20" y="28"/>
                  </a:lnTo>
                  <a:lnTo>
                    <a:pt x="21" y="33"/>
                  </a:lnTo>
                  <a:lnTo>
                    <a:pt x="21" y="34"/>
                  </a:lnTo>
                  <a:lnTo>
                    <a:pt x="21" y="36"/>
                  </a:lnTo>
                  <a:lnTo>
                    <a:pt x="21" y="38"/>
                  </a:lnTo>
                  <a:lnTo>
                    <a:pt x="21" y="39"/>
                  </a:lnTo>
                  <a:lnTo>
                    <a:pt x="21" y="40"/>
                  </a:lnTo>
                  <a:lnTo>
                    <a:pt x="21" y="41"/>
                  </a:lnTo>
                  <a:lnTo>
                    <a:pt x="21" y="42"/>
                  </a:lnTo>
                  <a:lnTo>
                    <a:pt x="21" y="43"/>
                  </a:lnTo>
                  <a:lnTo>
                    <a:pt x="21" y="43"/>
                  </a:lnTo>
                  <a:lnTo>
                    <a:pt x="21" y="44"/>
                  </a:lnTo>
                  <a:lnTo>
                    <a:pt x="21" y="44"/>
                  </a:lnTo>
                  <a:lnTo>
                    <a:pt x="21" y="45"/>
                  </a:lnTo>
                  <a:lnTo>
                    <a:pt x="21" y="45"/>
                  </a:lnTo>
                  <a:lnTo>
                    <a:pt x="21" y="46"/>
                  </a:lnTo>
                  <a:lnTo>
                    <a:pt x="21" y="46"/>
                  </a:lnTo>
                  <a:lnTo>
                    <a:pt x="21" y="46"/>
                  </a:lnTo>
                  <a:lnTo>
                    <a:pt x="21" y="46"/>
                  </a:lnTo>
                  <a:lnTo>
                    <a:pt x="21" y="46"/>
                  </a:lnTo>
                  <a:lnTo>
                    <a:pt x="22" y="46"/>
                  </a:lnTo>
                  <a:lnTo>
                    <a:pt x="22" y="46"/>
                  </a:lnTo>
                  <a:lnTo>
                    <a:pt x="22" y="46"/>
                  </a:lnTo>
                  <a:lnTo>
                    <a:pt x="22" y="45"/>
                  </a:lnTo>
                  <a:lnTo>
                    <a:pt x="22" y="45"/>
                  </a:lnTo>
                  <a:lnTo>
                    <a:pt x="22" y="45"/>
                  </a:lnTo>
                  <a:lnTo>
                    <a:pt x="22" y="44"/>
                  </a:lnTo>
                  <a:lnTo>
                    <a:pt x="22" y="44"/>
                  </a:lnTo>
                  <a:lnTo>
                    <a:pt x="22" y="43"/>
                  </a:lnTo>
                  <a:lnTo>
                    <a:pt x="22" y="42"/>
                  </a:lnTo>
                  <a:lnTo>
                    <a:pt x="22" y="41"/>
                  </a:lnTo>
                  <a:lnTo>
                    <a:pt x="22" y="40"/>
                  </a:lnTo>
                  <a:lnTo>
                    <a:pt x="22" y="39"/>
                  </a:lnTo>
                  <a:lnTo>
                    <a:pt x="22" y="37"/>
                  </a:lnTo>
                  <a:lnTo>
                    <a:pt x="22" y="36"/>
                  </a:lnTo>
                  <a:lnTo>
                    <a:pt x="22" y="35"/>
                  </a:lnTo>
                  <a:lnTo>
                    <a:pt x="22" y="33"/>
                  </a:lnTo>
                  <a:lnTo>
                    <a:pt x="22" y="32"/>
                  </a:lnTo>
                  <a:lnTo>
                    <a:pt x="22" y="30"/>
                  </a:lnTo>
                  <a:lnTo>
                    <a:pt x="23" y="28"/>
                  </a:lnTo>
                  <a:lnTo>
                    <a:pt x="23" y="23"/>
                  </a:lnTo>
                  <a:lnTo>
                    <a:pt x="23" y="21"/>
                  </a:lnTo>
                  <a:lnTo>
                    <a:pt x="23" y="20"/>
                  </a:lnTo>
                  <a:lnTo>
                    <a:pt x="23" y="18"/>
                  </a:lnTo>
                  <a:lnTo>
                    <a:pt x="23" y="13"/>
                  </a:lnTo>
                  <a:lnTo>
                    <a:pt x="23" y="12"/>
                  </a:lnTo>
                  <a:lnTo>
                    <a:pt x="23" y="11"/>
                  </a:lnTo>
                  <a:lnTo>
                    <a:pt x="23" y="9"/>
                  </a:lnTo>
                  <a:lnTo>
                    <a:pt x="23" y="8"/>
                  </a:lnTo>
                  <a:lnTo>
                    <a:pt x="23" y="7"/>
                  </a:lnTo>
                  <a:lnTo>
                    <a:pt x="23" y="5"/>
                  </a:lnTo>
                  <a:lnTo>
                    <a:pt x="23" y="5"/>
                  </a:lnTo>
                  <a:lnTo>
                    <a:pt x="23" y="4"/>
                  </a:lnTo>
                  <a:lnTo>
                    <a:pt x="23" y="3"/>
                  </a:lnTo>
                  <a:lnTo>
                    <a:pt x="23" y="3"/>
                  </a:lnTo>
                  <a:lnTo>
                    <a:pt x="23" y="2"/>
                  </a:lnTo>
                  <a:lnTo>
                    <a:pt x="23" y="2"/>
                  </a:lnTo>
                  <a:lnTo>
                    <a:pt x="24" y="1"/>
                  </a:lnTo>
                  <a:lnTo>
                    <a:pt x="24" y="1"/>
                  </a:lnTo>
                  <a:lnTo>
                    <a:pt x="24" y="1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1"/>
                  </a:lnTo>
                  <a:lnTo>
                    <a:pt x="24" y="1"/>
                  </a:lnTo>
                  <a:lnTo>
                    <a:pt x="24" y="1"/>
                  </a:lnTo>
                  <a:lnTo>
                    <a:pt x="24" y="2"/>
                  </a:lnTo>
                  <a:lnTo>
                    <a:pt x="24" y="2"/>
                  </a:lnTo>
                  <a:lnTo>
                    <a:pt x="24" y="3"/>
                  </a:lnTo>
                  <a:lnTo>
                    <a:pt x="24" y="3"/>
                  </a:lnTo>
                  <a:lnTo>
                    <a:pt x="24" y="4"/>
                  </a:lnTo>
                  <a:lnTo>
                    <a:pt x="24" y="5"/>
                  </a:lnTo>
                  <a:lnTo>
                    <a:pt x="24" y="6"/>
                  </a:lnTo>
                  <a:lnTo>
                    <a:pt x="24" y="7"/>
                  </a:lnTo>
                  <a:lnTo>
                    <a:pt x="25" y="8"/>
                  </a:lnTo>
                  <a:lnTo>
                    <a:pt x="25" y="10"/>
                  </a:lnTo>
                  <a:lnTo>
                    <a:pt x="25" y="11"/>
                  </a:lnTo>
                  <a:lnTo>
                    <a:pt x="25" y="12"/>
                  </a:lnTo>
                  <a:lnTo>
                    <a:pt x="25" y="14"/>
                  </a:lnTo>
                  <a:lnTo>
                    <a:pt x="25" y="19"/>
                  </a:lnTo>
                  <a:lnTo>
                    <a:pt x="25" y="28"/>
                  </a:lnTo>
                  <a:lnTo>
                    <a:pt x="25" y="30"/>
                  </a:lnTo>
                  <a:lnTo>
                    <a:pt x="25" y="31"/>
                  </a:lnTo>
                  <a:lnTo>
                    <a:pt x="25" y="33"/>
                  </a:lnTo>
                  <a:lnTo>
                    <a:pt x="26" y="35"/>
                  </a:lnTo>
                  <a:lnTo>
                    <a:pt x="26" y="36"/>
                  </a:lnTo>
                  <a:lnTo>
                    <a:pt x="26" y="38"/>
                  </a:lnTo>
                  <a:lnTo>
                    <a:pt x="26" y="39"/>
                  </a:lnTo>
                  <a:lnTo>
                    <a:pt x="26" y="40"/>
                  </a:lnTo>
                  <a:lnTo>
                    <a:pt x="26" y="41"/>
                  </a:lnTo>
                  <a:lnTo>
                    <a:pt x="26" y="41"/>
                  </a:lnTo>
                  <a:lnTo>
                    <a:pt x="26" y="42"/>
                  </a:lnTo>
                  <a:lnTo>
                    <a:pt x="26" y="43"/>
                  </a:lnTo>
                  <a:lnTo>
                    <a:pt x="26" y="44"/>
                  </a:lnTo>
                  <a:lnTo>
                    <a:pt x="26" y="44"/>
                  </a:lnTo>
                  <a:lnTo>
                    <a:pt x="26" y="45"/>
                  </a:lnTo>
                  <a:lnTo>
                    <a:pt x="26" y="45"/>
                  </a:lnTo>
                  <a:lnTo>
                    <a:pt x="26" y="46"/>
                  </a:lnTo>
                  <a:lnTo>
                    <a:pt x="26" y="46"/>
                  </a:lnTo>
                  <a:lnTo>
                    <a:pt x="26" y="46"/>
                  </a:lnTo>
                  <a:lnTo>
                    <a:pt x="26" y="46"/>
                  </a:lnTo>
                  <a:lnTo>
                    <a:pt x="26" y="46"/>
                  </a:lnTo>
                  <a:lnTo>
                    <a:pt x="26" y="46"/>
                  </a:lnTo>
                  <a:lnTo>
                    <a:pt x="26" y="46"/>
                  </a:lnTo>
                  <a:lnTo>
                    <a:pt x="27" y="46"/>
                  </a:lnTo>
                  <a:lnTo>
                    <a:pt x="27" y="46"/>
                  </a:lnTo>
                  <a:lnTo>
                    <a:pt x="27" y="46"/>
                  </a:lnTo>
                  <a:lnTo>
                    <a:pt x="27" y="45"/>
                  </a:lnTo>
                  <a:lnTo>
                    <a:pt x="27" y="45"/>
                  </a:lnTo>
                  <a:lnTo>
                    <a:pt x="27" y="44"/>
                  </a:lnTo>
                  <a:lnTo>
                    <a:pt x="27" y="44"/>
                  </a:lnTo>
                  <a:lnTo>
                    <a:pt x="27" y="43"/>
                  </a:lnTo>
                  <a:lnTo>
                    <a:pt x="27" y="42"/>
                  </a:lnTo>
                  <a:lnTo>
                    <a:pt x="27" y="42"/>
                  </a:lnTo>
                  <a:lnTo>
                    <a:pt x="27" y="41"/>
                  </a:lnTo>
                  <a:lnTo>
                    <a:pt x="27" y="40"/>
                  </a:lnTo>
                  <a:lnTo>
                    <a:pt x="27" y="39"/>
                  </a:lnTo>
                  <a:lnTo>
                    <a:pt x="27" y="37"/>
                  </a:lnTo>
                  <a:lnTo>
                    <a:pt x="27" y="36"/>
                  </a:lnTo>
                  <a:lnTo>
                    <a:pt x="27" y="35"/>
                  </a:lnTo>
                  <a:lnTo>
                    <a:pt x="27" y="32"/>
                  </a:lnTo>
                  <a:lnTo>
                    <a:pt x="27" y="27"/>
                  </a:lnTo>
                  <a:lnTo>
                    <a:pt x="27" y="26"/>
                  </a:lnTo>
                  <a:lnTo>
                    <a:pt x="27" y="25"/>
                  </a:lnTo>
                  <a:lnTo>
                    <a:pt x="27" y="22"/>
                  </a:lnTo>
                  <a:lnTo>
                    <a:pt x="28" y="17"/>
                  </a:lnTo>
                  <a:lnTo>
                    <a:pt x="28" y="15"/>
                  </a:lnTo>
                  <a:lnTo>
                    <a:pt x="28" y="14"/>
                  </a:lnTo>
                  <a:lnTo>
                    <a:pt x="28" y="12"/>
                  </a:lnTo>
                  <a:lnTo>
                    <a:pt x="28" y="11"/>
                  </a:lnTo>
                  <a:lnTo>
                    <a:pt x="28" y="9"/>
                  </a:lnTo>
                  <a:lnTo>
                    <a:pt x="28" y="7"/>
                  </a:lnTo>
                  <a:lnTo>
                    <a:pt x="28" y="7"/>
                  </a:lnTo>
                </a:path>
              </a:pathLst>
            </a:custGeom>
            <a:noFill/>
            <a:ln w="3175" cap="sq">
              <a:solidFill>
                <a:srgbClr val="0000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56" name="Freeform 70"/>
            <p:cNvSpPr>
              <a:spLocks/>
            </p:cNvSpPr>
            <p:nvPr/>
          </p:nvSpPr>
          <p:spPr bwMode="auto">
            <a:xfrm>
              <a:off x="5148064" y="4077072"/>
              <a:ext cx="42863" cy="76200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1" y="1"/>
                </a:cxn>
                <a:cxn ang="0">
                  <a:pos x="1" y="3"/>
                </a:cxn>
                <a:cxn ang="0">
                  <a:pos x="1" y="10"/>
                </a:cxn>
                <a:cxn ang="0">
                  <a:pos x="2" y="29"/>
                </a:cxn>
                <a:cxn ang="0">
                  <a:pos x="3" y="41"/>
                </a:cxn>
                <a:cxn ang="0">
                  <a:pos x="3" y="46"/>
                </a:cxn>
                <a:cxn ang="0">
                  <a:pos x="3" y="47"/>
                </a:cxn>
                <a:cxn ang="0">
                  <a:pos x="4" y="45"/>
                </a:cxn>
                <a:cxn ang="0">
                  <a:pos x="4" y="35"/>
                </a:cxn>
                <a:cxn ang="0">
                  <a:pos x="5" y="16"/>
                </a:cxn>
                <a:cxn ang="0">
                  <a:pos x="5" y="6"/>
                </a:cxn>
                <a:cxn ang="0">
                  <a:pos x="5" y="1"/>
                </a:cxn>
                <a:cxn ang="0">
                  <a:pos x="6" y="1"/>
                </a:cxn>
                <a:cxn ang="0">
                  <a:pos x="6" y="5"/>
                </a:cxn>
                <a:cxn ang="0">
                  <a:pos x="7" y="20"/>
                </a:cxn>
                <a:cxn ang="0">
                  <a:pos x="7" y="37"/>
                </a:cxn>
                <a:cxn ang="0">
                  <a:pos x="8" y="45"/>
                </a:cxn>
                <a:cxn ang="0">
                  <a:pos x="8" y="48"/>
                </a:cxn>
                <a:cxn ang="0">
                  <a:pos x="8" y="46"/>
                </a:cxn>
                <a:cxn ang="0">
                  <a:pos x="9" y="38"/>
                </a:cxn>
                <a:cxn ang="0">
                  <a:pos x="10" y="15"/>
                </a:cxn>
                <a:cxn ang="0">
                  <a:pos x="10" y="6"/>
                </a:cxn>
                <a:cxn ang="0">
                  <a:pos x="10" y="1"/>
                </a:cxn>
                <a:cxn ang="0">
                  <a:pos x="11" y="1"/>
                </a:cxn>
                <a:cxn ang="0">
                  <a:pos x="11" y="4"/>
                </a:cxn>
                <a:cxn ang="0">
                  <a:pos x="11" y="19"/>
                </a:cxn>
                <a:cxn ang="0">
                  <a:pos x="12" y="39"/>
                </a:cxn>
                <a:cxn ang="0">
                  <a:pos x="13" y="46"/>
                </a:cxn>
                <a:cxn ang="0">
                  <a:pos x="13" y="48"/>
                </a:cxn>
                <a:cxn ang="0">
                  <a:pos x="13" y="45"/>
                </a:cxn>
                <a:cxn ang="0">
                  <a:pos x="14" y="36"/>
                </a:cxn>
                <a:cxn ang="0">
                  <a:pos x="15" y="15"/>
                </a:cxn>
                <a:cxn ang="0">
                  <a:pos x="15" y="6"/>
                </a:cxn>
                <a:cxn ang="0">
                  <a:pos x="15" y="1"/>
                </a:cxn>
                <a:cxn ang="0">
                  <a:pos x="15" y="1"/>
                </a:cxn>
                <a:cxn ang="0">
                  <a:pos x="16" y="5"/>
                </a:cxn>
                <a:cxn ang="0">
                  <a:pos x="16" y="19"/>
                </a:cxn>
                <a:cxn ang="0">
                  <a:pos x="17" y="38"/>
                </a:cxn>
                <a:cxn ang="0">
                  <a:pos x="18" y="46"/>
                </a:cxn>
                <a:cxn ang="0">
                  <a:pos x="18" y="48"/>
                </a:cxn>
                <a:cxn ang="0">
                  <a:pos x="18" y="46"/>
                </a:cxn>
                <a:cxn ang="0">
                  <a:pos x="19" y="39"/>
                </a:cxn>
                <a:cxn ang="0">
                  <a:pos x="19" y="23"/>
                </a:cxn>
                <a:cxn ang="0">
                  <a:pos x="20" y="6"/>
                </a:cxn>
                <a:cxn ang="0">
                  <a:pos x="20" y="1"/>
                </a:cxn>
                <a:cxn ang="0">
                  <a:pos x="20" y="0"/>
                </a:cxn>
                <a:cxn ang="0">
                  <a:pos x="21" y="4"/>
                </a:cxn>
                <a:cxn ang="0">
                  <a:pos x="21" y="15"/>
                </a:cxn>
                <a:cxn ang="0">
                  <a:pos x="22" y="36"/>
                </a:cxn>
                <a:cxn ang="0">
                  <a:pos x="22" y="45"/>
                </a:cxn>
                <a:cxn ang="0">
                  <a:pos x="22" y="48"/>
                </a:cxn>
                <a:cxn ang="0">
                  <a:pos x="23" y="47"/>
                </a:cxn>
                <a:cxn ang="0">
                  <a:pos x="23" y="41"/>
                </a:cxn>
                <a:cxn ang="0">
                  <a:pos x="24" y="26"/>
                </a:cxn>
                <a:cxn ang="0">
                  <a:pos x="24" y="7"/>
                </a:cxn>
                <a:cxn ang="0">
                  <a:pos x="25" y="2"/>
                </a:cxn>
                <a:cxn ang="0">
                  <a:pos x="25" y="0"/>
                </a:cxn>
                <a:cxn ang="0">
                  <a:pos x="26" y="2"/>
                </a:cxn>
                <a:cxn ang="0">
                  <a:pos x="26" y="10"/>
                </a:cxn>
                <a:cxn ang="0">
                  <a:pos x="26" y="29"/>
                </a:cxn>
                <a:cxn ang="0">
                  <a:pos x="27" y="43"/>
                </a:cxn>
              </a:cxnLst>
              <a:rect l="0" t="0" r="r" b="b"/>
              <a:pathLst>
                <a:path w="27" h="48">
                  <a:moveTo>
                    <a:pt x="0" y="8"/>
                  </a:moveTo>
                  <a:lnTo>
                    <a:pt x="0" y="7"/>
                  </a:lnTo>
                  <a:lnTo>
                    <a:pt x="0" y="6"/>
                  </a:lnTo>
                  <a:lnTo>
                    <a:pt x="0" y="5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2"/>
                  </a:lnTo>
                  <a:lnTo>
                    <a:pt x="0" y="2"/>
                  </a:lnTo>
                  <a:lnTo>
                    <a:pt x="1" y="2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3"/>
                  </a:lnTo>
                  <a:lnTo>
                    <a:pt x="1" y="3"/>
                  </a:lnTo>
                  <a:lnTo>
                    <a:pt x="1" y="4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6"/>
                  </a:lnTo>
                  <a:lnTo>
                    <a:pt x="1" y="7"/>
                  </a:lnTo>
                  <a:lnTo>
                    <a:pt x="1" y="9"/>
                  </a:lnTo>
                  <a:lnTo>
                    <a:pt x="1" y="10"/>
                  </a:lnTo>
                  <a:lnTo>
                    <a:pt x="2" y="11"/>
                  </a:lnTo>
                  <a:lnTo>
                    <a:pt x="2" y="13"/>
                  </a:lnTo>
                  <a:lnTo>
                    <a:pt x="2" y="18"/>
                  </a:lnTo>
                  <a:lnTo>
                    <a:pt x="2" y="19"/>
                  </a:lnTo>
                  <a:lnTo>
                    <a:pt x="2" y="20"/>
                  </a:lnTo>
                  <a:lnTo>
                    <a:pt x="2" y="22"/>
                  </a:lnTo>
                  <a:lnTo>
                    <a:pt x="2" y="27"/>
                  </a:lnTo>
                  <a:lnTo>
                    <a:pt x="2" y="29"/>
                  </a:lnTo>
                  <a:lnTo>
                    <a:pt x="2" y="30"/>
                  </a:lnTo>
                  <a:lnTo>
                    <a:pt x="2" y="32"/>
                  </a:lnTo>
                  <a:lnTo>
                    <a:pt x="2" y="33"/>
                  </a:lnTo>
                  <a:lnTo>
                    <a:pt x="2" y="34"/>
                  </a:lnTo>
                  <a:lnTo>
                    <a:pt x="3" y="37"/>
                  </a:lnTo>
                  <a:lnTo>
                    <a:pt x="3" y="38"/>
                  </a:lnTo>
                  <a:lnTo>
                    <a:pt x="3" y="39"/>
                  </a:lnTo>
                  <a:lnTo>
                    <a:pt x="3" y="41"/>
                  </a:lnTo>
                  <a:lnTo>
                    <a:pt x="3" y="41"/>
                  </a:lnTo>
                  <a:lnTo>
                    <a:pt x="3" y="42"/>
                  </a:lnTo>
                  <a:lnTo>
                    <a:pt x="3" y="44"/>
                  </a:lnTo>
                  <a:lnTo>
                    <a:pt x="3" y="44"/>
                  </a:lnTo>
                  <a:lnTo>
                    <a:pt x="3" y="45"/>
                  </a:lnTo>
                  <a:lnTo>
                    <a:pt x="3" y="45"/>
                  </a:lnTo>
                  <a:lnTo>
                    <a:pt x="3" y="46"/>
                  </a:lnTo>
                  <a:lnTo>
                    <a:pt x="3" y="46"/>
                  </a:lnTo>
                  <a:lnTo>
                    <a:pt x="3" y="47"/>
                  </a:lnTo>
                  <a:lnTo>
                    <a:pt x="3" y="47"/>
                  </a:lnTo>
                  <a:lnTo>
                    <a:pt x="3" y="47"/>
                  </a:lnTo>
                  <a:lnTo>
                    <a:pt x="3" y="47"/>
                  </a:lnTo>
                  <a:lnTo>
                    <a:pt x="3" y="47"/>
                  </a:lnTo>
                  <a:lnTo>
                    <a:pt x="3" y="48"/>
                  </a:lnTo>
                  <a:lnTo>
                    <a:pt x="3" y="48"/>
                  </a:lnTo>
                  <a:lnTo>
                    <a:pt x="3" y="47"/>
                  </a:lnTo>
                  <a:lnTo>
                    <a:pt x="3" y="47"/>
                  </a:lnTo>
                  <a:lnTo>
                    <a:pt x="3" y="47"/>
                  </a:lnTo>
                  <a:lnTo>
                    <a:pt x="3" y="47"/>
                  </a:lnTo>
                  <a:lnTo>
                    <a:pt x="3" y="46"/>
                  </a:lnTo>
                  <a:lnTo>
                    <a:pt x="3" y="46"/>
                  </a:lnTo>
                  <a:lnTo>
                    <a:pt x="3" y="46"/>
                  </a:lnTo>
                  <a:lnTo>
                    <a:pt x="3" y="45"/>
                  </a:lnTo>
                  <a:lnTo>
                    <a:pt x="4" y="45"/>
                  </a:lnTo>
                  <a:lnTo>
                    <a:pt x="4" y="44"/>
                  </a:lnTo>
                  <a:lnTo>
                    <a:pt x="4" y="42"/>
                  </a:lnTo>
                  <a:lnTo>
                    <a:pt x="4" y="42"/>
                  </a:lnTo>
                  <a:lnTo>
                    <a:pt x="4" y="41"/>
                  </a:lnTo>
                  <a:lnTo>
                    <a:pt x="4" y="39"/>
                  </a:lnTo>
                  <a:lnTo>
                    <a:pt x="4" y="38"/>
                  </a:lnTo>
                  <a:lnTo>
                    <a:pt x="4" y="37"/>
                  </a:lnTo>
                  <a:lnTo>
                    <a:pt x="4" y="35"/>
                  </a:lnTo>
                  <a:lnTo>
                    <a:pt x="4" y="34"/>
                  </a:lnTo>
                  <a:lnTo>
                    <a:pt x="4" y="33"/>
                  </a:lnTo>
                  <a:lnTo>
                    <a:pt x="4" y="30"/>
                  </a:lnTo>
                  <a:lnTo>
                    <a:pt x="4" y="26"/>
                  </a:lnTo>
                  <a:lnTo>
                    <a:pt x="4" y="25"/>
                  </a:lnTo>
                  <a:lnTo>
                    <a:pt x="4" y="23"/>
                  </a:lnTo>
                  <a:lnTo>
                    <a:pt x="4" y="21"/>
                  </a:lnTo>
                  <a:lnTo>
                    <a:pt x="5" y="16"/>
                  </a:lnTo>
                  <a:lnTo>
                    <a:pt x="5" y="15"/>
                  </a:lnTo>
                  <a:lnTo>
                    <a:pt x="5" y="14"/>
                  </a:lnTo>
                  <a:lnTo>
                    <a:pt x="5" y="12"/>
                  </a:lnTo>
                  <a:lnTo>
                    <a:pt x="5" y="11"/>
                  </a:lnTo>
                  <a:lnTo>
                    <a:pt x="5" y="10"/>
                  </a:lnTo>
                  <a:lnTo>
                    <a:pt x="5" y="8"/>
                  </a:lnTo>
                  <a:lnTo>
                    <a:pt x="5" y="7"/>
                  </a:lnTo>
                  <a:lnTo>
                    <a:pt x="5" y="6"/>
                  </a:lnTo>
                  <a:lnTo>
                    <a:pt x="5" y="5"/>
                  </a:lnTo>
                  <a:lnTo>
                    <a:pt x="5" y="5"/>
                  </a:lnTo>
                  <a:lnTo>
                    <a:pt x="5" y="4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1"/>
                  </a:lnTo>
                  <a:lnTo>
                    <a:pt x="5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4"/>
                  </a:lnTo>
                  <a:lnTo>
                    <a:pt x="6" y="5"/>
                  </a:lnTo>
                  <a:lnTo>
                    <a:pt x="6" y="7"/>
                  </a:lnTo>
                  <a:lnTo>
                    <a:pt x="6" y="7"/>
                  </a:lnTo>
                  <a:lnTo>
                    <a:pt x="6" y="9"/>
                  </a:lnTo>
                  <a:lnTo>
                    <a:pt x="6" y="11"/>
                  </a:lnTo>
                  <a:lnTo>
                    <a:pt x="7" y="12"/>
                  </a:lnTo>
                  <a:lnTo>
                    <a:pt x="7" y="13"/>
                  </a:lnTo>
                  <a:lnTo>
                    <a:pt x="7" y="15"/>
                  </a:lnTo>
                  <a:lnTo>
                    <a:pt x="7" y="20"/>
                  </a:lnTo>
                  <a:lnTo>
                    <a:pt x="7" y="22"/>
                  </a:lnTo>
                  <a:lnTo>
                    <a:pt x="7" y="23"/>
                  </a:lnTo>
                  <a:lnTo>
                    <a:pt x="7" y="26"/>
                  </a:lnTo>
                  <a:lnTo>
                    <a:pt x="7" y="31"/>
                  </a:lnTo>
                  <a:lnTo>
                    <a:pt x="7" y="32"/>
                  </a:lnTo>
                  <a:lnTo>
                    <a:pt x="7" y="33"/>
                  </a:lnTo>
                  <a:lnTo>
                    <a:pt x="7" y="36"/>
                  </a:lnTo>
                  <a:lnTo>
                    <a:pt x="7" y="37"/>
                  </a:lnTo>
                  <a:lnTo>
                    <a:pt x="7" y="38"/>
                  </a:lnTo>
                  <a:lnTo>
                    <a:pt x="7" y="40"/>
                  </a:lnTo>
                  <a:lnTo>
                    <a:pt x="7" y="41"/>
                  </a:lnTo>
                  <a:lnTo>
                    <a:pt x="7" y="42"/>
                  </a:lnTo>
                  <a:lnTo>
                    <a:pt x="7" y="43"/>
                  </a:lnTo>
                  <a:lnTo>
                    <a:pt x="8" y="44"/>
                  </a:lnTo>
                  <a:lnTo>
                    <a:pt x="8" y="44"/>
                  </a:lnTo>
                  <a:lnTo>
                    <a:pt x="8" y="45"/>
                  </a:lnTo>
                  <a:lnTo>
                    <a:pt x="8" y="45"/>
                  </a:lnTo>
                  <a:lnTo>
                    <a:pt x="8" y="46"/>
                  </a:lnTo>
                  <a:lnTo>
                    <a:pt x="8" y="47"/>
                  </a:lnTo>
                  <a:lnTo>
                    <a:pt x="8" y="47"/>
                  </a:lnTo>
                  <a:lnTo>
                    <a:pt x="8" y="47"/>
                  </a:lnTo>
                  <a:lnTo>
                    <a:pt x="8" y="48"/>
                  </a:lnTo>
                  <a:lnTo>
                    <a:pt x="8" y="48"/>
                  </a:lnTo>
                  <a:lnTo>
                    <a:pt x="8" y="48"/>
                  </a:lnTo>
                  <a:lnTo>
                    <a:pt x="8" y="48"/>
                  </a:lnTo>
                  <a:lnTo>
                    <a:pt x="8" y="48"/>
                  </a:lnTo>
                  <a:lnTo>
                    <a:pt x="8" y="48"/>
                  </a:lnTo>
                  <a:lnTo>
                    <a:pt x="8" y="47"/>
                  </a:lnTo>
                  <a:lnTo>
                    <a:pt x="8" y="47"/>
                  </a:lnTo>
                  <a:lnTo>
                    <a:pt x="8" y="47"/>
                  </a:lnTo>
                  <a:lnTo>
                    <a:pt x="8" y="46"/>
                  </a:lnTo>
                  <a:lnTo>
                    <a:pt x="8" y="46"/>
                  </a:lnTo>
                  <a:lnTo>
                    <a:pt x="8" y="45"/>
                  </a:lnTo>
                  <a:lnTo>
                    <a:pt x="8" y="45"/>
                  </a:lnTo>
                  <a:lnTo>
                    <a:pt x="8" y="44"/>
                  </a:lnTo>
                  <a:lnTo>
                    <a:pt x="9" y="44"/>
                  </a:lnTo>
                  <a:lnTo>
                    <a:pt x="9" y="42"/>
                  </a:lnTo>
                  <a:lnTo>
                    <a:pt x="9" y="41"/>
                  </a:lnTo>
                  <a:lnTo>
                    <a:pt x="9" y="40"/>
                  </a:lnTo>
                  <a:lnTo>
                    <a:pt x="9" y="38"/>
                  </a:lnTo>
                  <a:lnTo>
                    <a:pt x="9" y="37"/>
                  </a:lnTo>
                  <a:lnTo>
                    <a:pt x="9" y="36"/>
                  </a:lnTo>
                  <a:lnTo>
                    <a:pt x="9" y="34"/>
                  </a:lnTo>
                  <a:lnTo>
                    <a:pt x="9" y="29"/>
                  </a:lnTo>
                  <a:lnTo>
                    <a:pt x="9" y="19"/>
                  </a:lnTo>
                  <a:lnTo>
                    <a:pt x="10" y="18"/>
                  </a:lnTo>
                  <a:lnTo>
                    <a:pt x="10" y="17"/>
                  </a:lnTo>
                  <a:lnTo>
                    <a:pt x="10" y="15"/>
                  </a:lnTo>
                  <a:lnTo>
                    <a:pt x="10" y="14"/>
                  </a:lnTo>
                  <a:lnTo>
                    <a:pt x="10" y="12"/>
                  </a:lnTo>
                  <a:lnTo>
                    <a:pt x="10" y="10"/>
                  </a:lnTo>
                  <a:lnTo>
                    <a:pt x="10" y="9"/>
                  </a:lnTo>
                  <a:lnTo>
                    <a:pt x="10" y="8"/>
                  </a:lnTo>
                  <a:lnTo>
                    <a:pt x="10" y="7"/>
                  </a:lnTo>
                  <a:lnTo>
                    <a:pt x="10" y="6"/>
                  </a:lnTo>
                  <a:lnTo>
                    <a:pt x="10" y="6"/>
                  </a:lnTo>
                  <a:lnTo>
                    <a:pt x="10" y="5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3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3"/>
                  </a:lnTo>
                  <a:lnTo>
                    <a:pt x="11" y="4"/>
                  </a:lnTo>
                  <a:lnTo>
                    <a:pt x="11" y="4"/>
                  </a:lnTo>
                  <a:lnTo>
                    <a:pt x="11" y="5"/>
                  </a:lnTo>
                  <a:lnTo>
                    <a:pt x="11" y="7"/>
                  </a:lnTo>
                  <a:lnTo>
                    <a:pt x="11" y="8"/>
                  </a:lnTo>
                  <a:lnTo>
                    <a:pt x="11" y="9"/>
                  </a:lnTo>
                  <a:lnTo>
                    <a:pt x="11" y="11"/>
                  </a:lnTo>
                  <a:lnTo>
                    <a:pt x="11" y="16"/>
                  </a:lnTo>
                  <a:lnTo>
                    <a:pt x="11" y="17"/>
                  </a:lnTo>
                  <a:lnTo>
                    <a:pt x="11" y="19"/>
                  </a:lnTo>
                  <a:lnTo>
                    <a:pt x="12" y="21"/>
                  </a:lnTo>
                  <a:lnTo>
                    <a:pt x="12" y="27"/>
                  </a:lnTo>
                  <a:lnTo>
                    <a:pt x="12" y="28"/>
                  </a:lnTo>
                  <a:lnTo>
                    <a:pt x="12" y="29"/>
                  </a:lnTo>
                  <a:lnTo>
                    <a:pt x="12" y="32"/>
                  </a:lnTo>
                  <a:lnTo>
                    <a:pt x="12" y="37"/>
                  </a:lnTo>
                  <a:lnTo>
                    <a:pt x="12" y="38"/>
                  </a:lnTo>
                  <a:lnTo>
                    <a:pt x="12" y="39"/>
                  </a:lnTo>
                  <a:lnTo>
                    <a:pt x="12" y="40"/>
                  </a:lnTo>
                  <a:lnTo>
                    <a:pt x="12" y="41"/>
                  </a:lnTo>
                  <a:lnTo>
                    <a:pt x="12" y="42"/>
                  </a:lnTo>
                  <a:lnTo>
                    <a:pt x="12" y="43"/>
                  </a:lnTo>
                  <a:lnTo>
                    <a:pt x="12" y="44"/>
                  </a:lnTo>
                  <a:lnTo>
                    <a:pt x="12" y="45"/>
                  </a:lnTo>
                  <a:lnTo>
                    <a:pt x="13" y="45"/>
                  </a:lnTo>
                  <a:lnTo>
                    <a:pt x="13" y="46"/>
                  </a:lnTo>
                  <a:lnTo>
                    <a:pt x="13" y="46"/>
                  </a:lnTo>
                  <a:lnTo>
                    <a:pt x="13" y="47"/>
                  </a:lnTo>
                  <a:lnTo>
                    <a:pt x="13" y="47"/>
                  </a:lnTo>
                  <a:lnTo>
                    <a:pt x="13" y="47"/>
                  </a:lnTo>
                  <a:lnTo>
                    <a:pt x="13" y="48"/>
                  </a:lnTo>
                  <a:lnTo>
                    <a:pt x="13" y="48"/>
                  </a:lnTo>
                  <a:lnTo>
                    <a:pt x="13" y="48"/>
                  </a:lnTo>
                  <a:lnTo>
                    <a:pt x="13" y="48"/>
                  </a:lnTo>
                  <a:lnTo>
                    <a:pt x="13" y="48"/>
                  </a:lnTo>
                  <a:lnTo>
                    <a:pt x="13" y="48"/>
                  </a:lnTo>
                  <a:lnTo>
                    <a:pt x="13" y="47"/>
                  </a:lnTo>
                  <a:lnTo>
                    <a:pt x="13" y="47"/>
                  </a:lnTo>
                  <a:lnTo>
                    <a:pt x="13" y="47"/>
                  </a:lnTo>
                  <a:lnTo>
                    <a:pt x="13" y="46"/>
                  </a:lnTo>
                  <a:lnTo>
                    <a:pt x="13" y="46"/>
                  </a:lnTo>
                  <a:lnTo>
                    <a:pt x="13" y="45"/>
                  </a:lnTo>
                  <a:lnTo>
                    <a:pt x="13" y="45"/>
                  </a:lnTo>
                  <a:lnTo>
                    <a:pt x="13" y="44"/>
                  </a:lnTo>
                  <a:lnTo>
                    <a:pt x="13" y="43"/>
                  </a:lnTo>
                  <a:lnTo>
                    <a:pt x="14" y="42"/>
                  </a:lnTo>
                  <a:lnTo>
                    <a:pt x="14" y="40"/>
                  </a:lnTo>
                  <a:lnTo>
                    <a:pt x="14" y="39"/>
                  </a:lnTo>
                  <a:lnTo>
                    <a:pt x="14" y="38"/>
                  </a:lnTo>
                  <a:lnTo>
                    <a:pt x="14" y="36"/>
                  </a:lnTo>
                  <a:lnTo>
                    <a:pt x="14" y="31"/>
                  </a:lnTo>
                  <a:lnTo>
                    <a:pt x="14" y="30"/>
                  </a:lnTo>
                  <a:lnTo>
                    <a:pt x="14" y="28"/>
                  </a:lnTo>
                  <a:lnTo>
                    <a:pt x="14" y="26"/>
                  </a:lnTo>
                  <a:lnTo>
                    <a:pt x="14" y="20"/>
                  </a:lnTo>
                  <a:lnTo>
                    <a:pt x="14" y="19"/>
                  </a:lnTo>
                  <a:lnTo>
                    <a:pt x="14" y="18"/>
                  </a:lnTo>
                  <a:lnTo>
                    <a:pt x="15" y="15"/>
                  </a:lnTo>
                  <a:lnTo>
                    <a:pt x="15" y="14"/>
                  </a:lnTo>
                  <a:lnTo>
                    <a:pt x="15" y="13"/>
                  </a:lnTo>
                  <a:lnTo>
                    <a:pt x="15" y="10"/>
                  </a:lnTo>
                  <a:lnTo>
                    <a:pt x="15" y="9"/>
                  </a:lnTo>
                  <a:lnTo>
                    <a:pt x="15" y="8"/>
                  </a:lnTo>
                  <a:lnTo>
                    <a:pt x="15" y="7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5" y="5"/>
                  </a:lnTo>
                  <a:lnTo>
                    <a:pt x="15" y="4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5" y="1"/>
                  </a:lnTo>
                  <a:lnTo>
                    <a:pt x="15" y="1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1"/>
                  </a:lnTo>
                  <a:lnTo>
                    <a:pt x="16" y="1"/>
                  </a:lnTo>
                  <a:lnTo>
                    <a:pt x="16" y="1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6" y="3"/>
                  </a:lnTo>
                  <a:lnTo>
                    <a:pt x="16" y="3"/>
                  </a:lnTo>
                  <a:lnTo>
                    <a:pt x="16" y="4"/>
                  </a:lnTo>
                  <a:lnTo>
                    <a:pt x="16" y="5"/>
                  </a:lnTo>
                  <a:lnTo>
                    <a:pt x="16" y="6"/>
                  </a:lnTo>
                  <a:lnTo>
                    <a:pt x="16" y="8"/>
                  </a:lnTo>
                  <a:lnTo>
                    <a:pt x="16" y="9"/>
                  </a:lnTo>
                  <a:lnTo>
                    <a:pt x="16" y="10"/>
                  </a:lnTo>
                  <a:lnTo>
                    <a:pt x="16" y="12"/>
                  </a:lnTo>
                  <a:lnTo>
                    <a:pt x="16" y="17"/>
                  </a:lnTo>
                  <a:lnTo>
                    <a:pt x="16" y="18"/>
                  </a:lnTo>
                  <a:lnTo>
                    <a:pt x="16" y="19"/>
                  </a:lnTo>
                  <a:lnTo>
                    <a:pt x="17" y="22"/>
                  </a:lnTo>
                  <a:lnTo>
                    <a:pt x="17" y="27"/>
                  </a:lnTo>
                  <a:lnTo>
                    <a:pt x="17" y="28"/>
                  </a:lnTo>
                  <a:lnTo>
                    <a:pt x="17" y="29"/>
                  </a:lnTo>
                  <a:lnTo>
                    <a:pt x="17" y="32"/>
                  </a:lnTo>
                  <a:lnTo>
                    <a:pt x="17" y="36"/>
                  </a:lnTo>
                  <a:lnTo>
                    <a:pt x="17" y="37"/>
                  </a:lnTo>
                  <a:lnTo>
                    <a:pt x="17" y="38"/>
                  </a:lnTo>
                  <a:lnTo>
                    <a:pt x="17" y="41"/>
                  </a:lnTo>
                  <a:lnTo>
                    <a:pt x="17" y="41"/>
                  </a:lnTo>
                  <a:lnTo>
                    <a:pt x="17" y="42"/>
                  </a:lnTo>
                  <a:lnTo>
                    <a:pt x="17" y="44"/>
                  </a:lnTo>
                  <a:lnTo>
                    <a:pt x="17" y="45"/>
                  </a:lnTo>
                  <a:lnTo>
                    <a:pt x="17" y="45"/>
                  </a:lnTo>
                  <a:lnTo>
                    <a:pt x="18" y="46"/>
                  </a:lnTo>
                  <a:lnTo>
                    <a:pt x="18" y="46"/>
                  </a:lnTo>
                  <a:lnTo>
                    <a:pt x="18" y="47"/>
                  </a:lnTo>
                  <a:lnTo>
                    <a:pt x="18" y="47"/>
                  </a:lnTo>
                  <a:lnTo>
                    <a:pt x="18" y="47"/>
                  </a:lnTo>
                  <a:lnTo>
                    <a:pt x="18" y="48"/>
                  </a:lnTo>
                  <a:lnTo>
                    <a:pt x="18" y="48"/>
                  </a:lnTo>
                  <a:lnTo>
                    <a:pt x="18" y="48"/>
                  </a:lnTo>
                  <a:lnTo>
                    <a:pt x="18" y="48"/>
                  </a:lnTo>
                  <a:lnTo>
                    <a:pt x="18" y="48"/>
                  </a:lnTo>
                  <a:lnTo>
                    <a:pt x="18" y="48"/>
                  </a:lnTo>
                  <a:lnTo>
                    <a:pt x="18" y="48"/>
                  </a:lnTo>
                  <a:lnTo>
                    <a:pt x="18" y="48"/>
                  </a:lnTo>
                  <a:lnTo>
                    <a:pt x="18" y="48"/>
                  </a:lnTo>
                  <a:lnTo>
                    <a:pt x="18" y="47"/>
                  </a:lnTo>
                  <a:lnTo>
                    <a:pt x="18" y="47"/>
                  </a:lnTo>
                  <a:lnTo>
                    <a:pt x="18" y="46"/>
                  </a:lnTo>
                  <a:lnTo>
                    <a:pt x="18" y="46"/>
                  </a:lnTo>
                  <a:lnTo>
                    <a:pt x="18" y="45"/>
                  </a:lnTo>
                  <a:lnTo>
                    <a:pt x="18" y="45"/>
                  </a:lnTo>
                  <a:lnTo>
                    <a:pt x="18" y="44"/>
                  </a:lnTo>
                  <a:lnTo>
                    <a:pt x="18" y="43"/>
                  </a:lnTo>
                  <a:lnTo>
                    <a:pt x="18" y="43"/>
                  </a:lnTo>
                  <a:lnTo>
                    <a:pt x="18" y="42"/>
                  </a:lnTo>
                  <a:lnTo>
                    <a:pt x="19" y="40"/>
                  </a:lnTo>
                  <a:lnTo>
                    <a:pt x="19" y="39"/>
                  </a:lnTo>
                  <a:lnTo>
                    <a:pt x="19" y="38"/>
                  </a:lnTo>
                  <a:lnTo>
                    <a:pt x="19" y="36"/>
                  </a:lnTo>
                  <a:lnTo>
                    <a:pt x="19" y="35"/>
                  </a:lnTo>
                  <a:lnTo>
                    <a:pt x="19" y="33"/>
                  </a:lnTo>
                  <a:lnTo>
                    <a:pt x="19" y="31"/>
                  </a:lnTo>
                  <a:lnTo>
                    <a:pt x="19" y="26"/>
                  </a:lnTo>
                  <a:lnTo>
                    <a:pt x="19" y="25"/>
                  </a:lnTo>
                  <a:lnTo>
                    <a:pt x="19" y="23"/>
                  </a:lnTo>
                  <a:lnTo>
                    <a:pt x="19" y="21"/>
                  </a:lnTo>
                  <a:lnTo>
                    <a:pt x="19" y="15"/>
                  </a:lnTo>
                  <a:lnTo>
                    <a:pt x="19" y="14"/>
                  </a:lnTo>
                  <a:lnTo>
                    <a:pt x="19" y="13"/>
                  </a:lnTo>
                  <a:lnTo>
                    <a:pt x="19" y="11"/>
                  </a:lnTo>
                  <a:lnTo>
                    <a:pt x="19" y="10"/>
                  </a:lnTo>
                  <a:lnTo>
                    <a:pt x="20" y="8"/>
                  </a:lnTo>
                  <a:lnTo>
                    <a:pt x="20" y="6"/>
                  </a:lnTo>
                  <a:lnTo>
                    <a:pt x="20" y="6"/>
                  </a:lnTo>
                  <a:lnTo>
                    <a:pt x="20" y="5"/>
                  </a:lnTo>
                  <a:lnTo>
                    <a:pt x="20" y="4"/>
                  </a:lnTo>
                  <a:lnTo>
                    <a:pt x="20" y="3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20" y="1"/>
                  </a:lnTo>
                  <a:lnTo>
                    <a:pt x="20" y="1"/>
                  </a:lnTo>
                  <a:lnTo>
                    <a:pt x="20" y="1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0" y="1"/>
                  </a:lnTo>
                  <a:lnTo>
                    <a:pt x="20" y="1"/>
                  </a:lnTo>
                  <a:lnTo>
                    <a:pt x="21" y="2"/>
                  </a:lnTo>
                  <a:lnTo>
                    <a:pt x="21" y="2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4"/>
                  </a:lnTo>
                  <a:lnTo>
                    <a:pt x="21" y="5"/>
                  </a:lnTo>
                  <a:lnTo>
                    <a:pt x="21" y="6"/>
                  </a:lnTo>
                  <a:lnTo>
                    <a:pt x="21" y="8"/>
                  </a:lnTo>
                  <a:lnTo>
                    <a:pt x="21" y="9"/>
                  </a:lnTo>
                  <a:lnTo>
                    <a:pt x="21" y="10"/>
                  </a:lnTo>
                  <a:lnTo>
                    <a:pt x="21" y="12"/>
                  </a:lnTo>
                  <a:lnTo>
                    <a:pt x="21" y="14"/>
                  </a:lnTo>
                  <a:lnTo>
                    <a:pt x="21" y="15"/>
                  </a:lnTo>
                  <a:lnTo>
                    <a:pt x="21" y="17"/>
                  </a:lnTo>
                  <a:lnTo>
                    <a:pt x="21" y="23"/>
                  </a:lnTo>
                  <a:lnTo>
                    <a:pt x="22" y="24"/>
                  </a:lnTo>
                  <a:lnTo>
                    <a:pt x="22" y="26"/>
                  </a:lnTo>
                  <a:lnTo>
                    <a:pt x="22" y="28"/>
                  </a:lnTo>
                  <a:lnTo>
                    <a:pt x="22" y="33"/>
                  </a:lnTo>
                  <a:lnTo>
                    <a:pt x="22" y="35"/>
                  </a:lnTo>
                  <a:lnTo>
                    <a:pt x="22" y="36"/>
                  </a:lnTo>
                  <a:lnTo>
                    <a:pt x="22" y="38"/>
                  </a:lnTo>
                  <a:lnTo>
                    <a:pt x="22" y="39"/>
                  </a:lnTo>
                  <a:lnTo>
                    <a:pt x="22" y="40"/>
                  </a:lnTo>
                  <a:lnTo>
                    <a:pt x="22" y="42"/>
                  </a:lnTo>
                  <a:lnTo>
                    <a:pt x="22" y="43"/>
                  </a:lnTo>
                  <a:lnTo>
                    <a:pt x="22" y="43"/>
                  </a:lnTo>
                  <a:lnTo>
                    <a:pt x="22" y="44"/>
                  </a:lnTo>
                  <a:lnTo>
                    <a:pt x="22" y="45"/>
                  </a:lnTo>
                  <a:lnTo>
                    <a:pt x="22" y="45"/>
                  </a:lnTo>
                  <a:lnTo>
                    <a:pt x="22" y="46"/>
                  </a:lnTo>
                  <a:lnTo>
                    <a:pt x="22" y="47"/>
                  </a:lnTo>
                  <a:lnTo>
                    <a:pt x="22" y="47"/>
                  </a:lnTo>
                  <a:lnTo>
                    <a:pt x="22" y="47"/>
                  </a:lnTo>
                  <a:lnTo>
                    <a:pt x="22" y="48"/>
                  </a:lnTo>
                  <a:lnTo>
                    <a:pt x="22" y="48"/>
                  </a:lnTo>
                  <a:lnTo>
                    <a:pt x="22" y="48"/>
                  </a:lnTo>
                  <a:lnTo>
                    <a:pt x="23" y="48"/>
                  </a:lnTo>
                  <a:lnTo>
                    <a:pt x="23" y="48"/>
                  </a:lnTo>
                  <a:lnTo>
                    <a:pt x="23" y="48"/>
                  </a:lnTo>
                  <a:lnTo>
                    <a:pt x="23" y="48"/>
                  </a:lnTo>
                  <a:lnTo>
                    <a:pt x="23" y="48"/>
                  </a:lnTo>
                  <a:lnTo>
                    <a:pt x="23" y="48"/>
                  </a:lnTo>
                  <a:lnTo>
                    <a:pt x="23" y="48"/>
                  </a:lnTo>
                  <a:lnTo>
                    <a:pt x="23" y="47"/>
                  </a:lnTo>
                  <a:lnTo>
                    <a:pt x="23" y="47"/>
                  </a:lnTo>
                  <a:lnTo>
                    <a:pt x="23" y="46"/>
                  </a:lnTo>
                  <a:lnTo>
                    <a:pt x="23" y="46"/>
                  </a:lnTo>
                  <a:lnTo>
                    <a:pt x="23" y="45"/>
                  </a:lnTo>
                  <a:lnTo>
                    <a:pt x="23" y="45"/>
                  </a:lnTo>
                  <a:lnTo>
                    <a:pt x="23" y="44"/>
                  </a:lnTo>
                  <a:lnTo>
                    <a:pt x="23" y="42"/>
                  </a:lnTo>
                  <a:lnTo>
                    <a:pt x="23" y="41"/>
                  </a:lnTo>
                  <a:lnTo>
                    <a:pt x="23" y="40"/>
                  </a:lnTo>
                  <a:lnTo>
                    <a:pt x="23" y="38"/>
                  </a:lnTo>
                  <a:lnTo>
                    <a:pt x="23" y="37"/>
                  </a:lnTo>
                  <a:lnTo>
                    <a:pt x="23" y="36"/>
                  </a:lnTo>
                  <a:lnTo>
                    <a:pt x="24" y="34"/>
                  </a:lnTo>
                  <a:lnTo>
                    <a:pt x="24" y="29"/>
                  </a:lnTo>
                  <a:lnTo>
                    <a:pt x="24" y="28"/>
                  </a:lnTo>
                  <a:lnTo>
                    <a:pt x="24" y="26"/>
                  </a:lnTo>
                  <a:lnTo>
                    <a:pt x="24" y="24"/>
                  </a:lnTo>
                  <a:lnTo>
                    <a:pt x="24" y="19"/>
                  </a:lnTo>
                  <a:lnTo>
                    <a:pt x="24" y="18"/>
                  </a:lnTo>
                  <a:lnTo>
                    <a:pt x="24" y="16"/>
                  </a:lnTo>
                  <a:lnTo>
                    <a:pt x="24" y="14"/>
                  </a:lnTo>
                  <a:lnTo>
                    <a:pt x="24" y="9"/>
                  </a:lnTo>
                  <a:lnTo>
                    <a:pt x="24" y="8"/>
                  </a:lnTo>
                  <a:lnTo>
                    <a:pt x="24" y="7"/>
                  </a:lnTo>
                  <a:lnTo>
                    <a:pt x="25" y="6"/>
                  </a:lnTo>
                  <a:lnTo>
                    <a:pt x="25" y="6"/>
                  </a:lnTo>
                  <a:lnTo>
                    <a:pt x="25" y="5"/>
                  </a:lnTo>
                  <a:lnTo>
                    <a:pt x="25" y="4"/>
                  </a:lnTo>
                  <a:lnTo>
                    <a:pt x="25" y="3"/>
                  </a:lnTo>
                  <a:lnTo>
                    <a:pt x="25" y="3"/>
                  </a:lnTo>
                  <a:lnTo>
                    <a:pt x="25" y="2"/>
                  </a:lnTo>
                  <a:lnTo>
                    <a:pt x="25" y="2"/>
                  </a:lnTo>
                  <a:lnTo>
                    <a:pt x="25" y="1"/>
                  </a:lnTo>
                  <a:lnTo>
                    <a:pt x="25" y="1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1"/>
                  </a:lnTo>
                  <a:lnTo>
                    <a:pt x="25" y="1"/>
                  </a:lnTo>
                  <a:lnTo>
                    <a:pt x="25" y="1"/>
                  </a:lnTo>
                  <a:lnTo>
                    <a:pt x="26" y="2"/>
                  </a:lnTo>
                  <a:lnTo>
                    <a:pt x="26" y="2"/>
                  </a:lnTo>
                  <a:lnTo>
                    <a:pt x="26" y="3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6"/>
                  </a:lnTo>
                  <a:lnTo>
                    <a:pt x="26" y="7"/>
                  </a:lnTo>
                  <a:lnTo>
                    <a:pt x="26" y="8"/>
                  </a:lnTo>
                  <a:lnTo>
                    <a:pt x="26" y="10"/>
                  </a:lnTo>
                  <a:lnTo>
                    <a:pt x="26" y="14"/>
                  </a:lnTo>
                  <a:lnTo>
                    <a:pt x="26" y="15"/>
                  </a:lnTo>
                  <a:lnTo>
                    <a:pt x="26" y="16"/>
                  </a:lnTo>
                  <a:lnTo>
                    <a:pt x="26" y="19"/>
                  </a:lnTo>
                  <a:lnTo>
                    <a:pt x="26" y="24"/>
                  </a:lnTo>
                  <a:lnTo>
                    <a:pt x="26" y="25"/>
                  </a:lnTo>
                  <a:lnTo>
                    <a:pt x="26" y="26"/>
                  </a:lnTo>
                  <a:lnTo>
                    <a:pt x="26" y="29"/>
                  </a:lnTo>
                  <a:lnTo>
                    <a:pt x="27" y="34"/>
                  </a:lnTo>
                  <a:lnTo>
                    <a:pt x="27" y="35"/>
                  </a:lnTo>
                  <a:lnTo>
                    <a:pt x="27" y="36"/>
                  </a:lnTo>
                  <a:lnTo>
                    <a:pt x="27" y="38"/>
                  </a:lnTo>
                  <a:lnTo>
                    <a:pt x="27" y="39"/>
                  </a:lnTo>
                  <a:lnTo>
                    <a:pt x="27" y="40"/>
                  </a:lnTo>
                  <a:lnTo>
                    <a:pt x="27" y="42"/>
                  </a:lnTo>
                  <a:lnTo>
                    <a:pt x="27" y="43"/>
                  </a:lnTo>
                  <a:lnTo>
                    <a:pt x="27" y="44"/>
                  </a:lnTo>
                  <a:lnTo>
                    <a:pt x="27" y="45"/>
                  </a:lnTo>
                  <a:lnTo>
                    <a:pt x="27" y="45"/>
                  </a:lnTo>
                  <a:lnTo>
                    <a:pt x="27" y="46"/>
                  </a:lnTo>
                </a:path>
              </a:pathLst>
            </a:custGeom>
            <a:noFill/>
            <a:ln w="3175" cap="sq">
              <a:solidFill>
                <a:srgbClr val="0000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57" name="Freeform 71"/>
            <p:cNvSpPr>
              <a:spLocks/>
            </p:cNvSpPr>
            <p:nvPr/>
          </p:nvSpPr>
          <p:spPr bwMode="auto">
            <a:xfrm>
              <a:off x="5190926" y="4075484"/>
              <a:ext cx="44450" cy="79375"/>
            </a:xfrm>
            <a:custGeom>
              <a:avLst/>
              <a:gdLst/>
              <a:ahLst/>
              <a:cxnLst>
                <a:cxn ang="0">
                  <a:pos x="0" y="50"/>
                </a:cxn>
                <a:cxn ang="0">
                  <a:pos x="1" y="48"/>
                </a:cxn>
                <a:cxn ang="0">
                  <a:pos x="1" y="41"/>
                </a:cxn>
                <a:cxn ang="0">
                  <a:pos x="2" y="24"/>
                </a:cxn>
                <a:cxn ang="0">
                  <a:pos x="2" y="7"/>
                </a:cxn>
                <a:cxn ang="0">
                  <a:pos x="3" y="1"/>
                </a:cxn>
                <a:cxn ang="0">
                  <a:pos x="3" y="1"/>
                </a:cxn>
                <a:cxn ang="0">
                  <a:pos x="3" y="4"/>
                </a:cxn>
                <a:cxn ang="0">
                  <a:pos x="4" y="14"/>
                </a:cxn>
                <a:cxn ang="0">
                  <a:pos x="4" y="34"/>
                </a:cxn>
                <a:cxn ang="0">
                  <a:pos x="5" y="46"/>
                </a:cxn>
                <a:cxn ang="0">
                  <a:pos x="5" y="50"/>
                </a:cxn>
                <a:cxn ang="0">
                  <a:pos x="6" y="49"/>
                </a:cxn>
                <a:cxn ang="0">
                  <a:pos x="6" y="43"/>
                </a:cxn>
                <a:cxn ang="0">
                  <a:pos x="7" y="18"/>
                </a:cxn>
                <a:cxn ang="0">
                  <a:pos x="7" y="6"/>
                </a:cxn>
                <a:cxn ang="0">
                  <a:pos x="8" y="1"/>
                </a:cxn>
                <a:cxn ang="0">
                  <a:pos x="8" y="1"/>
                </a:cxn>
                <a:cxn ang="0">
                  <a:pos x="8" y="5"/>
                </a:cxn>
                <a:cxn ang="0">
                  <a:pos x="9" y="20"/>
                </a:cxn>
                <a:cxn ang="0">
                  <a:pos x="10" y="40"/>
                </a:cxn>
                <a:cxn ang="0">
                  <a:pos x="10" y="48"/>
                </a:cxn>
                <a:cxn ang="0">
                  <a:pos x="10" y="50"/>
                </a:cxn>
                <a:cxn ang="0">
                  <a:pos x="11" y="48"/>
                </a:cxn>
                <a:cxn ang="0">
                  <a:pos x="11" y="36"/>
                </a:cxn>
                <a:cxn ang="0">
                  <a:pos x="12" y="16"/>
                </a:cxn>
                <a:cxn ang="0">
                  <a:pos x="12" y="5"/>
                </a:cxn>
                <a:cxn ang="0">
                  <a:pos x="13" y="1"/>
                </a:cxn>
                <a:cxn ang="0">
                  <a:pos x="13" y="0"/>
                </a:cxn>
                <a:cxn ang="0">
                  <a:pos x="13" y="4"/>
                </a:cxn>
                <a:cxn ang="0">
                  <a:pos x="14" y="15"/>
                </a:cxn>
                <a:cxn ang="0">
                  <a:pos x="14" y="36"/>
                </a:cxn>
                <a:cxn ang="0">
                  <a:pos x="15" y="46"/>
                </a:cxn>
                <a:cxn ang="0">
                  <a:pos x="15" y="50"/>
                </a:cxn>
                <a:cxn ang="0">
                  <a:pos x="15" y="49"/>
                </a:cxn>
                <a:cxn ang="0">
                  <a:pos x="16" y="43"/>
                </a:cxn>
                <a:cxn ang="0">
                  <a:pos x="16" y="27"/>
                </a:cxn>
                <a:cxn ang="0">
                  <a:pos x="17" y="8"/>
                </a:cxn>
                <a:cxn ang="0">
                  <a:pos x="17" y="2"/>
                </a:cxn>
                <a:cxn ang="0">
                  <a:pos x="18" y="0"/>
                </a:cxn>
                <a:cxn ang="0">
                  <a:pos x="18" y="3"/>
                </a:cxn>
                <a:cxn ang="0">
                  <a:pos x="18" y="11"/>
                </a:cxn>
                <a:cxn ang="0">
                  <a:pos x="19" y="37"/>
                </a:cxn>
                <a:cxn ang="0">
                  <a:pos x="20" y="47"/>
                </a:cxn>
                <a:cxn ang="0">
                  <a:pos x="20" y="50"/>
                </a:cxn>
                <a:cxn ang="0">
                  <a:pos x="20" y="48"/>
                </a:cxn>
                <a:cxn ang="0">
                  <a:pos x="21" y="39"/>
                </a:cxn>
                <a:cxn ang="0">
                  <a:pos x="22" y="17"/>
                </a:cxn>
                <a:cxn ang="0">
                  <a:pos x="22" y="5"/>
                </a:cxn>
                <a:cxn ang="0">
                  <a:pos x="22" y="0"/>
                </a:cxn>
                <a:cxn ang="0">
                  <a:pos x="23" y="1"/>
                </a:cxn>
                <a:cxn ang="0">
                  <a:pos x="23" y="8"/>
                </a:cxn>
                <a:cxn ang="0">
                  <a:pos x="24" y="28"/>
                </a:cxn>
                <a:cxn ang="0">
                  <a:pos x="24" y="41"/>
                </a:cxn>
                <a:cxn ang="0">
                  <a:pos x="25" y="48"/>
                </a:cxn>
                <a:cxn ang="0">
                  <a:pos x="25" y="50"/>
                </a:cxn>
                <a:cxn ang="0">
                  <a:pos x="25" y="48"/>
                </a:cxn>
                <a:cxn ang="0">
                  <a:pos x="26" y="40"/>
                </a:cxn>
                <a:cxn ang="0">
                  <a:pos x="26" y="20"/>
                </a:cxn>
                <a:cxn ang="0">
                  <a:pos x="27" y="6"/>
                </a:cxn>
                <a:cxn ang="0">
                  <a:pos x="27" y="1"/>
                </a:cxn>
                <a:cxn ang="0">
                  <a:pos x="27" y="0"/>
                </a:cxn>
              </a:cxnLst>
              <a:rect l="0" t="0" r="r" b="b"/>
              <a:pathLst>
                <a:path w="28" h="50">
                  <a:moveTo>
                    <a:pt x="0" y="47"/>
                  </a:moveTo>
                  <a:lnTo>
                    <a:pt x="0" y="48"/>
                  </a:lnTo>
                  <a:lnTo>
                    <a:pt x="0" y="48"/>
                  </a:lnTo>
                  <a:lnTo>
                    <a:pt x="0" y="49"/>
                  </a:lnTo>
                  <a:lnTo>
                    <a:pt x="0" y="49"/>
                  </a:lnTo>
                  <a:lnTo>
                    <a:pt x="0" y="49"/>
                  </a:lnTo>
                  <a:lnTo>
                    <a:pt x="0" y="49"/>
                  </a:lnTo>
                  <a:lnTo>
                    <a:pt x="0" y="50"/>
                  </a:lnTo>
                  <a:lnTo>
                    <a:pt x="0" y="50"/>
                  </a:lnTo>
                  <a:lnTo>
                    <a:pt x="1" y="50"/>
                  </a:lnTo>
                  <a:lnTo>
                    <a:pt x="1" y="50"/>
                  </a:lnTo>
                  <a:lnTo>
                    <a:pt x="1" y="49"/>
                  </a:lnTo>
                  <a:lnTo>
                    <a:pt x="1" y="49"/>
                  </a:lnTo>
                  <a:lnTo>
                    <a:pt x="1" y="49"/>
                  </a:lnTo>
                  <a:lnTo>
                    <a:pt x="1" y="48"/>
                  </a:lnTo>
                  <a:lnTo>
                    <a:pt x="1" y="48"/>
                  </a:lnTo>
                  <a:lnTo>
                    <a:pt x="1" y="47"/>
                  </a:lnTo>
                  <a:lnTo>
                    <a:pt x="1" y="47"/>
                  </a:lnTo>
                  <a:lnTo>
                    <a:pt x="1" y="46"/>
                  </a:lnTo>
                  <a:lnTo>
                    <a:pt x="1" y="45"/>
                  </a:lnTo>
                  <a:lnTo>
                    <a:pt x="1" y="44"/>
                  </a:lnTo>
                  <a:lnTo>
                    <a:pt x="1" y="43"/>
                  </a:lnTo>
                  <a:lnTo>
                    <a:pt x="1" y="42"/>
                  </a:lnTo>
                  <a:lnTo>
                    <a:pt x="1" y="41"/>
                  </a:lnTo>
                  <a:lnTo>
                    <a:pt x="1" y="39"/>
                  </a:lnTo>
                  <a:lnTo>
                    <a:pt x="1" y="37"/>
                  </a:lnTo>
                  <a:lnTo>
                    <a:pt x="1" y="36"/>
                  </a:lnTo>
                  <a:lnTo>
                    <a:pt x="1" y="35"/>
                  </a:lnTo>
                  <a:lnTo>
                    <a:pt x="2" y="32"/>
                  </a:lnTo>
                  <a:lnTo>
                    <a:pt x="2" y="27"/>
                  </a:lnTo>
                  <a:lnTo>
                    <a:pt x="2" y="25"/>
                  </a:lnTo>
                  <a:lnTo>
                    <a:pt x="2" y="24"/>
                  </a:lnTo>
                  <a:lnTo>
                    <a:pt x="2" y="21"/>
                  </a:lnTo>
                  <a:lnTo>
                    <a:pt x="2" y="16"/>
                  </a:lnTo>
                  <a:lnTo>
                    <a:pt x="2" y="15"/>
                  </a:lnTo>
                  <a:lnTo>
                    <a:pt x="2" y="13"/>
                  </a:lnTo>
                  <a:lnTo>
                    <a:pt x="2" y="11"/>
                  </a:lnTo>
                  <a:lnTo>
                    <a:pt x="2" y="10"/>
                  </a:lnTo>
                  <a:lnTo>
                    <a:pt x="2" y="9"/>
                  </a:lnTo>
                  <a:lnTo>
                    <a:pt x="2" y="7"/>
                  </a:lnTo>
                  <a:lnTo>
                    <a:pt x="3" y="6"/>
                  </a:lnTo>
                  <a:lnTo>
                    <a:pt x="3" y="5"/>
                  </a:lnTo>
                  <a:lnTo>
                    <a:pt x="3" y="4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4"/>
                  </a:lnTo>
                  <a:lnTo>
                    <a:pt x="3" y="5"/>
                  </a:lnTo>
                  <a:lnTo>
                    <a:pt x="3" y="6"/>
                  </a:lnTo>
                  <a:lnTo>
                    <a:pt x="3" y="7"/>
                  </a:lnTo>
                  <a:lnTo>
                    <a:pt x="4" y="8"/>
                  </a:lnTo>
                  <a:lnTo>
                    <a:pt x="4" y="9"/>
                  </a:lnTo>
                  <a:lnTo>
                    <a:pt x="4" y="11"/>
                  </a:lnTo>
                  <a:lnTo>
                    <a:pt x="4" y="12"/>
                  </a:lnTo>
                  <a:lnTo>
                    <a:pt x="4" y="14"/>
                  </a:lnTo>
                  <a:lnTo>
                    <a:pt x="4" y="16"/>
                  </a:lnTo>
                  <a:lnTo>
                    <a:pt x="4" y="21"/>
                  </a:lnTo>
                  <a:lnTo>
                    <a:pt x="4" y="22"/>
                  </a:lnTo>
                  <a:lnTo>
                    <a:pt x="4" y="23"/>
                  </a:lnTo>
                  <a:lnTo>
                    <a:pt x="4" y="26"/>
                  </a:lnTo>
                  <a:lnTo>
                    <a:pt x="4" y="31"/>
                  </a:lnTo>
                  <a:lnTo>
                    <a:pt x="4" y="32"/>
                  </a:lnTo>
                  <a:lnTo>
                    <a:pt x="4" y="34"/>
                  </a:lnTo>
                  <a:lnTo>
                    <a:pt x="5" y="36"/>
                  </a:lnTo>
                  <a:lnTo>
                    <a:pt x="5" y="40"/>
                  </a:lnTo>
                  <a:lnTo>
                    <a:pt x="5" y="41"/>
                  </a:lnTo>
                  <a:lnTo>
                    <a:pt x="5" y="42"/>
                  </a:lnTo>
                  <a:lnTo>
                    <a:pt x="5" y="43"/>
                  </a:lnTo>
                  <a:lnTo>
                    <a:pt x="5" y="44"/>
                  </a:lnTo>
                  <a:lnTo>
                    <a:pt x="5" y="45"/>
                  </a:lnTo>
                  <a:lnTo>
                    <a:pt x="5" y="46"/>
                  </a:lnTo>
                  <a:lnTo>
                    <a:pt x="5" y="46"/>
                  </a:lnTo>
                  <a:lnTo>
                    <a:pt x="5" y="47"/>
                  </a:lnTo>
                  <a:lnTo>
                    <a:pt x="5" y="47"/>
                  </a:lnTo>
                  <a:lnTo>
                    <a:pt x="5" y="48"/>
                  </a:lnTo>
                  <a:lnTo>
                    <a:pt x="5" y="49"/>
                  </a:lnTo>
                  <a:lnTo>
                    <a:pt x="5" y="49"/>
                  </a:lnTo>
                  <a:lnTo>
                    <a:pt x="5" y="49"/>
                  </a:lnTo>
                  <a:lnTo>
                    <a:pt x="5" y="50"/>
                  </a:lnTo>
                  <a:lnTo>
                    <a:pt x="5" y="50"/>
                  </a:lnTo>
                  <a:lnTo>
                    <a:pt x="5" y="50"/>
                  </a:lnTo>
                  <a:lnTo>
                    <a:pt x="5" y="50"/>
                  </a:lnTo>
                  <a:lnTo>
                    <a:pt x="5" y="50"/>
                  </a:lnTo>
                  <a:lnTo>
                    <a:pt x="6" y="50"/>
                  </a:lnTo>
                  <a:lnTo>
                    <a:pt x="6" y="50"/>
                  </a:lnTo>
                  <a:lnTo>
                    <a:pt x="6" y="49"/>
                  </a:lnTo>
                  <a:lnTo>
                    <a:pt x="6" y="49"/>
                  </a:lnTo>
                  <a:lnTo>
                    <a:pt x="6" y="48"/>
                  </a:lnTo>
                  <a:lnTo>
                    <a:pt x="6" y="48"/>
                  </a:lnTo>
                  <a:lnTo>
                    <a:pt x="6" y="47"/>
                  </a:lnTo>
                  <a:lnTo>
                    <a:pt x="6" y="47"/>
                  </a:lnTo>
                  <a:lnTo>
                    <a:pt x="6" y="46"/>
                  </a:lnTo>
                  <a:lnTo>
                    <a:pt x="6" y="45"/>
                  </a:lnTo>
                  <a:lnTo>
                    <a:pt x="6" y="44"/>
                  </a:lnTo>
                  <a:lnTo>
                    <a:pt x="6" y="43"/>
                  </a:lnTo>
                  <a:lnTo>
                    <a:pt x="6" y="41"/>
                  </a:lnTo>
                  <a:lnTo>
                    <a:pt x="6" y="40"/>
                  </a:lnTo>
                  <a:lnTo>
                    <a:pt x="6" y="39"/>
                  </a:lnTo>
                  <a:lnTo>
                    <a:pt x="6" y="37"/>
                  </a:lnTo>
                  <a:lnTo>
                    <a:pt x="7" y="31"/>
                  </a:lnTo>
                  <a:lnTo>
                    <a:pt x="7" y="20"/>
                  </a:lnTo>
                  <a:lnTo>
                    <a:pt x="7" y="19"/>
                  </a:lnTo>
                  <a:lnTo>
                    <a:pt x="7" y="18"/>
                  </a:lnTo>
                  <a:lnTo>
                    <a:pt x="7" y="15"/>
                  </a:lnTo>
                  <a:lnTo>
                    <a:pt x="7" y="14"/>
                  </a:lnTo>
                  <a:lnTo>
                    <a:pt x="7" y="12"/>
                  </a:lnTo>
                  <a:lnTo>
                    <a:pt x="7" y="10"/>
                  </a:lnTo>
                  <a:lnTo>
                    <a:pt x="7" y="9"/>
                  </a:lnTo>
                  <a:lnTo>
                    <a:pt x="7" y="8"/>
                  </a:lnTo>
                  <a:lnTo>
                    <a:pt x="7" y="7"/>
                  </a:lnTo>
                  <a:lnTo>
                    <a:pt x="7" y="6"/>
                  </a:lnTo>
                  <a:lnTo>
                    <a:pt x="7" y="5"/>
                  </a:lnTo>
                  <a:lnTo>
                    <a:pt x="7" y="4"/>
                  </a:lnTo>
                  <a:lnTo>
                    <a:pt x="7" y="3"/>
                  </a:lnTo>
                  <a:lnTo>
                    <a:pt x="7" y="3"/>
                  </a:lnTo>
                  <a:lnTo>
                    <a:pt x="7" y="2"/>
                  </a:lnTo>
                  <a:lnTo>
                    <a:pt x="7" y="2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4"/>
                  </a:lnTo>
                  <a:lnTo>
                    <a:pt x="8" y="5"/>
                  </a:lnTo>
                  <a:lnTo>
                    <a:pt x="8" y="5"/>
                  </a:lnTo>
                  <a:lnTo>
                    <a:pt x="8" y="6"/>
                  </a:lnTo>
                  <a:lnTo>
                    <a:pt x="8" y="7"/>
                  </a:lnTo>
                  <a:lnTo>
                    <a:pt x="8" y="9"/>
                  </a:lnTo>
                  <a:lnTo>
                    <a:pt x="9" y="10"/>
                  </a:lnTo>
                  <a:lnTo>
                    <a:pt x="9" y="11"/>
                  </a:lnTo>
                  <a:lnTo>
                    <a:pt x="9" y="13"/>
                  </a:lnTo>
                  <a:lnTo>
                    <a:pt x="9" y="18"/>
                  </a:lnTo>
                  <a:lnTo>
                    <a:pt x="9" y="20"/>
                  </a:lnTo>
                  <a:lnTo>
                    <a:pt x="9" y="21"/>
                  </a:lnTo>
                  <a:lnTo>
                    <a:pt x="9" y="23"/>
                  </a:lnTo>
                  <a:lnTo>
                    <a:pt x="9" y="29"/>
                  </a:lnTo>
                  <a:lnTo>
                    <a:pt x="9" y="30"/>
                  </a:lnTo>
                  <a:lnTo>
                    <a:pt x="9" y="31"/>
                  </a:lnTo>
                  <a:lnTo>
                    <a:pt x="9" y="34"/>
                  </a:lnTo>
                  <a:lnTo>
                    <a:pt x="10" y="38"/>
                  </a:lnTo>
                  <a:lnTo>
                    <a:pt x="10" y="40"/>
                  </a:lnTo>
                  <a:lnTo>
                    <a:pt x="10" y="41"/>
                  </a:lnTo>
                  <a:lnTo>
                    <a:pt x="10" y="43"/>
                  </a:lnTo>
                  <a:lnTo>
                    <a:pt x="10" y="44"/>
                  </a:lnTo>
                  <a:lnTo>
                    <a:pt x="10" y="44"/>
                  </a:lnTo>
                  <a:lnTo>
                    <a:pt x="10" y="46"/>
                  </a:lnTo>
                  <a:lnTo>
                    <a:pt x="10" y="47"/>
                  </a:lnTo>
                  <a:lnTo>
                    <a:pt x="10" y="47"/>
                  </a:lnTo>
                  <a:lnTo>
                    <a:pt x="10" y="48"/>
                  </a:lnTo>
                  <a:lnTo>
                    <a:pt x="10" y="48"/>
                  </a:lnTo>
                  <a:lnTo>
                    <a:pt x="10" y="49"/>
                  </a:lnTo>
                  <a:lnTo>
                    <a:pt x="10" y="49"/>
                  </a:lnTo>
                  <a:lnTo>
                    <a:pt x="10" y="50"/>
                  </a:lnTo>
                  <a:lnTo>
                    <a:pt x="10" y="50"/>
                  </a:lnTo>
                  <a:lnTo>
                    <a:pt x="10" y="50"/>
                  </a:lnTo>
                  <a:lnTo>
                    <a:pt x="10" y="50"/>
                  </a:lnTo>
                  <a:lnTo>
                    <a:pt x="10" y="50"/>
                  </a:lnTo>
                  <a:lnTo>
                    <a:pt x="10" y="50"/>
                  </a:lnTo>
                  <a:lnTo>
                    <a:pt x="10" y="50"/>
                  </a:lnTo>
                  <a:lnTo>
                    <a:pt x="11" y="50"/>
                  </a:lnTo>
                  <a:lnTo>
                    <a:pt x="11" y="49"/>
                  </a:lnTo>
                  <a:lnTo>
                    <a:pt x="11" y="49"/>
                  </a:lnTo>
                  <a:lnTo>
                    <a:pt x="11" y="49"/>
                  </a:lnTo>
                  <a:lnTo>
                    <a:pt x="11" y="48"/>
                  </a:lnTo>
                  <a:lnTo>
                    <a:pt x="11" y="48"/>
                  </a:lnTo>
                  <a:lnTo>
                    <a:pt x="11" y="47"/>
                  </a:lnTo>
                  <a:lnTo>
                    <a:pt x="11" y="46"/>
                  </a:lnTo>
                  <a:lnTo>
                    <a:pt x="11" y="46"/>
                  </a:lnTo>
                  <a:lnTo>
                    <a:pt x="11" y="44"/>
                  </a:lnTo>
                  <a:lnTo>
                    <a:pt x="11" y="43"/>
                  </a:lnTo>
                  <a:lnTo>
                    <a:pt x="11" y="42"/>
                  </a:lnTo>
                  <a:lnTo>
                    <a:pt x="11" y="40"/>
                  </a:lnTo>
                  <a:lnTo>
                    <a:pt x="11" y="36"/>
                  </a:lnTo>
                  <a:lnTo>
                    <a:pt x="11" y="35"/>
                  </a:lnTo>
                  <a:lnTo>
                    <a:pt x="11" y="33"/>
                  </a:lnTo>
                  <a:lnTo>
                    <a:pt x="11" y="31"/>
                  </a:lnTo>
                  <a:lnTo>
                    <a:pt x="11" y="26"/>
                  </a:lnTo>
                  <a:lnTo>
                    <a:pt x="11" y="24"/>
                  </a:lnTo>
                  <a:lnTo>
                    <a:pt x="11" y="23"/>
                  </a:lnTo>
                  <a:lnTo>
                    <a:pt x="12" y="21"/>
                  </a:lnTo>
                  <a:lnTo>
                    <a:pt x="12" y="16"/>
                  </a:lnTo>
                  <a:lnTo>
                    <a:pt x="12" y="15"/>
                  </a:lnTo>
                  <a:lnTo>
                    <a:pt x="12" y="13"/>
                  </a:lnTo>
                  <a:lnTo>
                    <a:pt x="12" y="11"/>
                  </a:lnTo>
                  <a:lnTo>
                    <a:pt x="12" y="10"/>
                  </a:lnTo>
                  <a:lnTo>
                    <a:pt x="12" y="9"/>
                  </a:lnTo>
                  <a:lnTo>
                    <a:pt x="12" y="7"/>
                  </a:lnTo>
                  <a:lnTo>
                    <a:pt x="12" y="6"/>
                  </a:lnTo>
                  <a:lnTo>
                    <a:pt x="12" y="5"/>
                  </a:lnTo>
                  <a:lnTo>
                    <a:pt x="12" y="5"/>
                  </a:lnTo>
                  <a:lnTo>
                    <a:pt x="12" y="4"/>
                  </a:lnTo>
                  <a:lnTo>
                    <a:pt x="12" y="3"/>
                  </a:lnTo>
                  <a:lnTo>
                    <a:pt x="12" y="3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2"/>
                  </a:lnTo>
                  <a:lnTo>
                    <a:pt x="13" y="3"/>
                  </a:lnTo>
                  <a:lnTo>
                    <a:pt x="13" y="3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5"/>
                  </a:lnTo>
                  <a:lnTo>
                    <a:pt x="13" y="6"/>
                  </a:lnTo>
                  <a:lnTo>
                    <a:pt x="13" y="7"/>
                  </a:lnTo>
                  <a:lnTo>
                    <a:pt x="13" y="8"/>
                  </a:lnTo>
                  <a:lnTo>
                    <a:pt x="13" y="10"/>
                  </a:lnTo>
                  <a:lnTo>
                    <a:pt x="13" y="11"/>
                  </a:lnTo>
                  <a:lnTo>
                    <a:pt x="14" y="12"/>
                  </a:lnTo>
                  <a:lnTo>
                    <a:pt x="14" y="15"/>
                  </a:lnTo>
                  <a:lnTo>
                    <a:pt x="14" y="20"/>
                  </a:lnTo>
                  <a:lnTo>
                    <a:pt x="14" y="21"/>
                  </a:lnTo>
                  <a:lnTo>
                    <a:pt x="14" y="23"/>
                  </a:lnTo>
                  <a:lnTo>
                    <a:pt x="14" y="25"/>
                  </a:lnTo>
                  <a:lnTo>
                    <a:pt x="14" y="31"/>
                  </a:lnTo>
                  <a:lnTo>
                    <a:pt x="14" y="32"/>
                  </a:lnTo>
                  <a:lnTo>
                    <a:pt x="14" y="34"/>
                  </a:lnTo>
                  <a:lnTo>
                    <a:pt x="14" y="36"/>
                  </a:lnTo>
                  <a:lnTo>
                    <a:pt x="14" y="38"/>
                  </a:lnTo>
                  <a:lnTo>
                    <a:pt x="14" y="39"/>
                  </a:lnTo>
                  <a:lnTo>
                    <a:pt x="15" y="41"/>
                  </a:lnTo>
                  <a:lnTo>
                    <a:pt x="15" y="42"/>
                  </a:lnTo>
                  <a:lnTo>
                    <a:pt x="15" y="43"/>
                  </a:lnTo>
                  <a:lnTo>
                    <a:pt x="15" y="44"/>
                  </a:lnTo>
                  <a:lnTo>
                    <a:pt x="15" y="45"/>
                  </a:lnTo>
                  <a:lnTo>
                    <a:pt x="15" y="46"/>
                  </a:lnTo>
                  <a:lnTo>
                    <a:pt x="15" y="46"/>
                  </a:lnTo>
                  <a:lnTo>
                    <a:pt x="15" y="47"/>
                  </a:lnTo>
                  <a:lnTo>
                    <a:pt x="15" y="48"/>
                  </a:lnTo>
                  <a:lnTo>
                    <a:pt x="15" y="48"/>
                  </a:lnTo>
                  <a:lnTo>
                    <a:pt x="15" y="49"/>
                  </a:lnTo>
                  <a:lnTo>
                    <a:pt x="15" y="49"/>
                  </a:lnTo>
                  <a:lnTo>
                    <a:pt x="15" y="50"/>
                  </a:lnTo>
                  <a:lnTo>
                    <a:pt x="15" y="50"/>
                  </a:lnTo>
                  <a:lnTo>
                    <a:pt x="15" y="50"/>
                  </a:lnTo>
                  <a:lnTo>
                    <a:pt x="15" y="50"/>
                  </a:lnTo>
                  <a:lnTo>
                    <a:pt x="15" y="50"/>
                  </a:lnTo>
                  <a:lnTo>
                    <a:pt x="15" y="50"/>
                  </a:lnTo>
                  <a:lnTo>
                    <a:pt x="15" y="50"/>
                  </a:lnTo>
                  <a:lnTo>
                    <a:pt x="15" y="50"/>
                  </a:lnTo>
                  <a:lnTo>
                    <a:pt x="15" y="49"/>
                  </a:lnTo>
                  <a:lnTo>
                    <a:pt x="15" y="49"/>
                  </a:lnTo>
                  <a:lnTo>
                    <a:pt x="15" y="48"/>
                  </a:lnTo>
                  <a:lnTo>
                    <a:pt x="15" y="48"/>
                  </a:lnTo>
                  <a:lnTo>
                    <a:pt x="15" y="47"/>
                  </a:lnTo>
                  <a:lnTo>
                    <a:pt x="15" y="46"/>
                  </a:lnTo>
                  <a:lnTo>
                    <a:pt x="16" y="46"/>
                  </a:lnTo>
                  <a:lnTo>
                    <a:pt x="16" y="45"/>
                  </a:lnTo>
                  <a:lnTo>
                    <a:pt x="16" y="44"/>
                  </a:lnTo>
                  <a:lnTo>
                    <a:pt x="16" y="43"/>
                  </a:lnTo>
                  <a:lnTo>
                    <a:pt x="16" y="42"/>
                  </a:lnTo>
                  <a:lnTo>
                    <a:pt x="16" y="40"/>
                  </a:lnTo>
                  <a:lnTo>
                    <a:pt x="16" y="39"/>
                  </a:lnTo>
                  <a:lnTo>
                    <a:pt x="16" y="38"/>
                  </a:lnTo>
                  <a:lnTo>
                    <a:pt x="16" y="35"/>
                  </a:lnTo>
                  <a:lnTo>
                    <a:pt x="16" y="30"/>
                  </a:lnTo>
                  <a:lnTo>
                    <a:pt x="16" y="28"/>
                  </a:lnTo>
                  <a:lnTo>
                    <a:pt x="16" y="27"/>
                  </a:lnTo>
                  <a:lnTo>
                    <a:pt x="16" y="24"/>
                  </a:lnTo>
                  <a:lnTo>
                    <a:pt x="17" y="19"/>
                  </a:lnTo>
                  <a:lnTo>
                    <a:pt x="17" y="18"/>
                  </a:lnTo>
                  <a:lnTo>
                    <a:pt x="17" y="17"/>
                  </a:lnTo>
                  <a:lnTo>
                    <a:pt x="17" y="14"/>
                  </a:lnTo>
                  <a:lnTo>
                    <a:pt x="17" y="10"/>
                  </a:lnTo>
                  <a:lnTo>
                    <a:pt x="17" y="9"/>
                  </a:lnTo>
                  <a:lnTo>
                    <a:pt x="17" y="8"/>
                  </a:lnTo>
                  <a:lnTo>
                    <a:pt x="17" y="7"/>
                  </a:lnTo>
                  <a:lnTo>
                    <a:pt x="17" y="6"/>
                  </a:lnTo>
                  <a:lnTo>
                    <a:pt x="17" y="5"/>
                  </a:lnTo>
                  <a:lnTo>
                    <a:pt x="17" y="4"/>
                  </a:lnTo>
                  <a:lnTo>
                    <a:pt x="17" y="4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2"/>
                  </a:lnTo>
                  <a:lnTo>
                    <a:pt x="17" y="2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17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8" y="1"/>
                  </a:lnTo>
                  <a:lnTo>
                    <a:pt x="18" y="1"/>
                  </a:lnTo>
                  <a:lnTo>
                    <a:pt x="18" y="1"/>
                  </a:lnTo>
                  <a:lnTo>
                    <a:pt x="18" y="2"/>
                  </a:lnTo>
                  <a:lnTo>
                    <a:pt x="18" y="2"/>
                  </a:lnTo>
                  <a:lnTo>
                    <a:pt x="18" y="3"/>
                  </a:lnTo>
                  <a:lnTo>
                    <a:pt x="18" y="3"/>
                  </a:lnTo>
                  <a:lnTo>
                    <a:pt x="18" y="4"/>
                  </a:lnTo>
                  <a:lnTo>
                    <a:pt x="18" y="5"/>
                  </a:lnTo>
                  <a:lnTo>
                    <a:pt x="18" y="6"/>
                  </a:lnTo>
                  <a:lnTo>
                    <a:pt x="18" y="7"/>
                  </a:lnTo>
                  <a:lnTo>
                    <a:pt x="18" y="8"/>
                  </a:lnTo>
                  <a:lnTo>
                    <a:pt x="18" y="9"/>
                  </a:lnTo>
                  <a:lnTo>
                    <a:pt x="18" y="11"/>
                  </a:lnTo>
                  <a:lnTo>
                    <a:pt x="19" y="16"/>
                  </a:lnTo>
                  <a:lnTo>
                    <a:pt x="19" y="26"/>
                  </a:lnTo>
                  <a:lnTo>
                    <a:pt x="19" y="28"/>
                  </a:lnTo>
                  <a:lnTo>
                    <a:pt x="19" y="29"/>
                  </a:lnTo>
                  <a:lnTo>
                    <a:pt x="19" y="32"/>
                  </a:lnTo>
                  <a:lnTo>
                    <a:pt x="19" y="33"/>
                  </a:lnTo>
                  <a:lnTo>
                    <a:pt x="19" y="34"/>
                  </a:lnTo>
                  <a:lnTo>
                    <a:pt x="19" y="37"/>
                  </a:lnTo>
                  <a:lnTo>
                    <a:pt x="19" y="38"/>
                  </a:lnTo>
                  <a:lnTo>
                    <a:pt x="19" y="40"/>
                  </a:lnTo>
                  <a:lnTo>
                    <a:pt x="19" y="42"/>
                  </a:lnTo>
                  <a:lnTo>
                    <a:pt x="19" y="43"/>
                  </a:lnTo>
                  <a:lnTo>
                    <a:pt x="19" y="44"/>
                  </a:lnTo>
                  <a:lnTo>
                    <a:pt x="19" y="46"/>
                  </a:lnTo>
                  <a:lnTo>
                    <a:pt x="20" y="46"/>
                  </a:lnTo>
                  <a:lnTo>
                    <a:pt x="20" y="47"/>
                  </a:lnTo>
                  <a:lnTo>
                    <a:pt x="20" y="48"/>
                  </a:lnTo>
                  <a:lnTo>
                    <a:pt x="20" y="48"/>
                  </a:lnTo>
                  <a:lnTo>
                    <a:pt x="20" y="49"/>
                  </a:lnTo>
                  <a:lnTo>
                    <a:pt x="20" y="49"/>
                  </a:lnTo>
                  <a:lnTo>
                    <a:pt x="20" y="50"/>
                  </a:lnTo>
                  <a:lnTo>
                    <a:pt x="20" y="50"/>
                  </a:lnTo>
                  <a:lnTo>
                    <a:pt x="20" y="50"/>
                  </a:lnTo>
                  <a:lnTo>
                    <a:pt x="20" y="50"/>
                  </a:lnTo>
                  <a:lnTo>
                    <a:pt x="20" y="50"/>
                  </a:lnTo>
                  <a:lnTo>
                    <a:pt x="20" y="50"/>
                  </a:lnTo>
                  <a:lnTo>
                    <a:pt x="20" y="50"/>
                  </a:lnTo>
                  <a:lnTo>
                    <a:pt x="20" y="50"/>
                  </a:lnTo>
                  <a:lnTo>
                    <a:pt x="20" y="49"/>
                  </a:lnTo>
                  <a:lnTo>
                    <a:pt x="20" y="49"/>
                  </a:lnTo>
                  <a:lnTo>
                    <a:pt x="20" y="48"/>
                  </a:lnTo>
                  <a:lnTo>
                    <a:pt x="20" y="48"/>
                  </a:lnTo>
                  <a:lnTo>
                    <a:pt x="20" y="47"/>
                  </a:lnTo>
                  <a:lnTo>
                    <a:pt x="20" y="46"/>
                  </a:lnTo>
                  <a:lnTo>
                    <a:pt x="20" y="46"/>
                  </a:lnTo>
                  <a:lnTo>
                    <a:pt x="21" y="45"/>
                  </a:lnTo>
                  <a:lnTo>
                    <a:pt x="21" y="43"/>
                  </a:lnTo>
                  <a:lnTo>
                    <a:pt x="21" y="42"/>
                  </a:lnTo>
                  <a:lnTo>
                    <a:pt x="21" y="41"/>
                  </a:lnTo>
                  <a:lnTo>
                    <a:pt x="21" y="39"/>
                  </a:lnTo>
                  <a:lnTo>
                    <a:pt x="21" y="34"/>
                  </a:lnTo>
                  <a:lnTo>
                    <a:pt x="21" y="32"/>
                  </a:lnTo>
                  <a:lnTo>
                    <a:pt x="21" y="31"/>
                  </a:lnTo>
                  <a:lnTo>
                    <a:pt x="21" y="28"/>
                  </a:lnTo>
                  <a:lnTo>
                    <a:pt x="21" y="22"/>
                  </a:lnTo>
                  <a:lnTo>
                    <a:pt x="21" y="21"/>
                  </a:lnTo>
                  <a:lnTo>
                    <a:pt x="21" y="19"/>
                  </a:lnTo>
                  <a:lnTo>
                    <a:pt x="22" y="17"/>
                  </a:lnTo>
                  <a:lnTo>
                    <a:pt x="22" y="12"/>
                  </a:lnTo>
                  <a:lnTo>
                    <a:pt x="22" y="11"/>
                  </a:lnTo>
                  <a:lnTo>
                    <a:pt x="22" y="9"/>
                  </a:lnTo>
                  <a:lnTo>
                    <a:pt x="22" y="8"/>
                  </a:lnTo>
                  <a:lnTo>
                    <a:pt x="22" y="7"/>
                  </a:lnTo>
                  <a:lnTo>
                    <a:pt x="22" y="6"/>
                  </a:lnTo>
                  <a:lnTo>
                    <a:pt x="22" y="5"/>
                  </a:lnTo>
                  <a:lnTo>
                    <a:pt x="22" y="5"/>
                  </a:lnTo>
                  <a:lnTo>
                    <a:pt x="22" y="4"/>
                  </a:lnTo>
                  <a:lnTo>
                    <a:pt x="22" y="3"/>
                  </a:lnTo>
                  <a:lnTo>
                    <a:pt x="22" y="3"/>
                  </a:lnTo>
                  <a:lnTo>
                    <a:pt x="22" y="2"/>
                  </a:lnTo>
                  <a:lnTo>
                    <a:pt x="22" y="1"/>
                  </a:lnTo>
                  <a:lnTo>
                    <a:pt x="22" y="1"/>
                  </a:lnTo>
                  <a:lnTo>
                    <a:pt x="22" y="1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3" y="1"/>
                  </a:lnTo>
                  <a:lnTo>
                    <a:pt x="23" y="1"/>
                  </a:lnTo>
                  <a:lnTo>
                    <a:pt x="23" y="2"/>
                  </a:lnTo>
                  <a:lnTo>
                    <a:pt x="23" y="2"/>
                  </a:lnTo>
                  <a:lnTo>
                    <a:pt x="23" y="3"/>
                  </a:lnTo>
                  <a:lnTo>
                    <a:pt x="23" y="3"/>
                  </a:lnTo>
                  <a:lnTo>
                    <a:pt x="23" y="4"/>
                  </a:lnTo>
                  <a:lnTo>
                    <a:pt x="23" y="5"/>
                  </a:lnTo>
                  <a:lnTo>
                    <a:pt x="23" y="6"/>
                  </a:lnTo>
                  <a:lnTo>
                    <a:pt x="23" y="8"/>
                  </a:lnTo>
                  <a:lnTo>
                    <a:pt x="23" y="9"/>
                  </a:lnTo>
                  <a:lnTo>
                    <a:pt x="23" y="10"/>
                  </a:lnTo>
                  <a:lnTo>
                    <a:pt x="23" y="12"/>
                  </a:lnTo>
                  <a:lnTo>
                    <a:pt x="23" y="17"/>
                  </a:lnTo>
                  <a:lnTo>
                    <a:pt x="23" y="19"/>
                  </a:lnTo>
                  <a:lnTo>
                    <a:pt x="23" y="20"/>
                  </a:lnTo>
                  <a:lnTo>
                    <a:pt x="24" y="23"/>
                  </a:lnTo>
                  <a:lnTo>
                    <a:pt x="24" y="28"/>
                  </a:lnTo>
                  <a:lnTo>
                    <a:pt x="24" y="30"/>
                  </a:lnTo>
                  <a:lnTo>
                    <a:pt x="24" y="31"/>
                  </a:lnTo>
                  <a:lnTo>
                    <a:pt x="24" y="34"/>
                  </a:lnTo>
                  <a:lnTo>
                    <a:pt x="24" y="35"/>
                  </a:lnTo>
                  <a:lnTo>
                    <a:pt x="24" y="36"/>
                  </a:lnTo>
                  <a:lnTo>
                    <a:pt x="24" y="38"/>
                  </a:lnTo>
                  <a:lnTo>
                    <a:pt x="24" y="40"/>
                  </a:lnTo>
                  <a:lnTo>
                    <a:pt x="24" y="41"/>
                  </a:lnTo>
                  <a:lnTo>
                    <a:pt x="24" y="42"/>
                  </a:lnTo>
                  <a:lnTo>
                    <a:pt x="24" y="43"/>
                  </a:lnTo>
                  <a:lnTo>
                    <a:pt x="24" y="44"/>
                  </a:lnTo>
                  <a:lnTo>
                    <a:pt x="24" y="45"/>
                  </a:lnTo>
                  <a:lnTo>
                    <a:pt x="24" y="46"/>
                  </a:lnTo>
                  <a:lnTo>
                    <a:pt x="24" y="46"/>
                  </a:lnTo>
                  <a:lnTo>
                    <a:pt x="25" y="47"/>
                  </a:lnTo>
                  <a:lnTo>
                    <a:pt x="25" y="48"/>
                  </a:lnTo>
                  <a:lnTo>
                    <a:pt x="25" y="48"/>
                  </a:lnTo>
                  <a:lnTo>
                    <a:pt x="25" y="49"/>
                  </a:lnTo>
                  <a:lnTo>
                    <a:pt x="25" y="49"/>
                  </a:lnTo>
                  <a:lnTo>
                    <a:pt x="25" y="49"/>
                  </a:lnTo>
                  <a:lnTo>
                    <a:pt x="25" y="50"/>
                  </a:lnTo>
                  <a:lnTo>
                    <a:pt x="25" y="50"/>
                  </a:lnTo>
                  <a:lnTo>
                    <a:pt x="25" y="50"/>
                  </a:lnTo>
                  <a:lnTo>
                    <a:pt x="25" y="50"/>
                  </a:lnTo>
                  <a:lnTo>
                    <a:pt x="25" y="50"/>
                  </a:lnTo>
                  <a:lnTo>
                    <a:pt x="25" y="50"/>
                  </a:lnTo>
                  <a:lnTo>
                    <a:pt x="25" y="50"/>
                  </a:lnTo>
                  <a:lnTo>
                    <a:pt x="25" y="50"/>
                  </a:lnTo>
                  <a:lnTo>
                    <a:pt x="25" y="49"/>
                  </a:lnTo>
                  <a:lnTo>
                    <a:pt x="25" y="49"/>
                  </a:lnTo>
                  <a:lnTo>
                    <a:pt x="25" y="49"/>
                  </a:lnTo>
                  <a:lnTo>
                    <a:pt x="25" y="48"/>
                  </a:lnTo>
                  <a:lnTo>
                    <a:pt x="25" y="47"/>
                  </a:lnTo>
                  <a:lnTo>
                    <a:pt x="25" y="47"/>
                  </a:lnTo>
                  <a:lnTo>
                    <a:pt x="25" y="46"/>
                  </a:lnTo>
                  <a:lnTo>
                    <a:pt x="25" y="46"/>
                  </a:lnTo>
                  <a:lnTo>
                    <a:pt x="25" y="44"/>
                  </a:lnTo>
                  <a:lnTo>
                    <a:pt x="26" y="43"/>
                  </a:lnTo>
                  <a:lnTo>
                    <a:pt x="26" y="42"/>
                  </a:lnTo>
                  <a:lnTo>
                    <a:pt x="26" y="40"/>
                  </a:lnTo>
                  <a:lnTo>
                    <a:pt x="26" y="36"/>
                  </a:lnTo>
                  <a:lnTo>
                    <a:pt x="26" y="34"/>
                  </a:lnTo>
                  <a:lnTo>
                    <a:pt x="26" y="33"/>
                  </a:lnTo>
                  <a:lnTo>
                    <a:pt x="26" y="31"/>
                  </a:lnTo>
                  <a:lnTo>
                    <a:pt x="26" y="26"/>
                  </a:lnTo>
                  <a:lnTo>
                    <a:pt x="26" y="24"/>
                  </a:lnTo>
                  <a:lnTo>
                    <a:pt x="26" y="23"/>
                  </a:lnTo>
                  <a:lnTo>
                    <a:pt x="26" y="20"/>
                  </a:lnTo>
                  <a:lnTo>
                    <a:pt x="27" y="15"/>
                  </a:lnTo>
                  <a:lnTo>
                    <a:pt x="27" y="14"/>
                  </a:lnTo>
                  <a:lnTo>
                    <a:pt x="27" y="13"/>
                  </a:lnTo>
                  <a:lnTo>
                    <a:pt x="27" y="11"/>
                  </a:lnTo>
                  <a:lnTo>
                    <a:pt x="27" y="10"/>
                  </a:lnTo>
                  <a:lnTo>
                    <a:pt x="27" y="9"/>
                  </a:lnTo>
                  <a:lnTo>
                    <a:pt x="27" y="7"/>
                  </a:lnTo>
                  <a:lnTo>
                    <a:pt x="27" y="6"/>
                  </a:lnTo>
                  <a:lnTo>
                    <a:pt x="27" y="5"/>
                  </a:lnTo>
                  <a:lnTo>
                    <a:pt x="27" y="4"/>
                  </a:lnTo>
                  <a:lnTo>
                    <a:pt x="27" y="4"/>
                  </a:lnTo>
                  <a:lnTo>
                    <a:pt x="27" y="3"/>
                  </a:lnTo>
                  <a:lnTo>
                    <a:pt x="27" y="3"/>
                  </a:lnTo>
                  <a:lnTo>
                    <a:pt x="27" y="2"/>
                  </a:lnTo>
                  <a:lnTo>
                    <a:pt x="27" y="2"/>
                  </a:lnTo>
                  <a:lnTo>
                    <a:pt x="27" y="1"/>
                  </a:lnTo>
                  <a:lnTo>
                    <a:pt x="27" y="1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1"/>
                  </a:lnTo>
                  <a:lnTo>
                    <a:pt x="27" y="1"/>
                  </a:lnTo>
                  <a:lnTo>
                    <a:pt x="28" y="2"/>
                  </a:lnTo>
                  <a:lnTo>
                    <a:pt x="28" y="2"/>
                  </a:lnTo>
                </a:path>
              </a:pathLst>
            </a:custGeom>
            <a:noFill/>
            <a:ln w="3175" cap="sq">
              <a:solidFill>
                <a:srgbClr val="0000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58" name="Freeform 72"/>
            <p:cNvSpPr>
              <a:spLocks/>
            </p:cNvSpPr>
            <p:nvPr/>
          </p:nvSpPr>
          <p:spPr bwMode="auto">
            <a:xfrm>
              <a:off x="5235376" y="4075484"/>
              <a:ext cx="42863" cy="79375"/>
            </a:xfrm>
            <a:custGeom>
              <a:avLst/>
              <a:gdLst/>
              <a:ahLst/>
              <a:cxnLst>
                <a:cxn ang="0">
                  <a:pos x="0" y="9"/>
                </a:cxn>
                <a:cxn ang="0">
                  <a:pos x="1" y="26"/>
                </a:cxn>
                <a:cxn ang="0">
                  <a:pos x="1" y="43"/>
                </a:cxn>
                <a:cxn ang="0">
                  <a:pos x="2" y="49"/>
                </a:cxn>
                <a:cxn ang="0">
                  <a:pos x="2" y="50"/>
                </a:cxn>
                <a:cxn ang="0">
                  <a:pos x="2" y="46"/>
                </a:cxn>
                <a:cxn ang="0">
                  <a:pos x="3" y="36"/>
                </a:cxn>
                <a:cxn ang="0">
                  <a:pos x="3" y="11"/>
                </a:cxn>
                <a:cxn ang="0">
                  <a:pos x="4" y="3"/>
                </a:cxn>
                <a:cxn ang="0">
                  <a:pos x="4" y="0"/>
                </a:cxn>
                <a:cxn ang="0">
                  <a:pos x="4" y="2"/>
                </a:cxn>
                <a:cxn ang="0">
                  <a:pos x="5" y="8"/>
                </a:cxn>
                <a:cxn ang="0">
                  <a:pos x="6" y="27"/>
                </a:cxn>
                <a:cxn ang="0">
                  <a:pos x="6" y="42"/>
                </a:cxn>
                <a:cxn ang="0">
                  <a:pos x="6" y="49"/>
                </a:cxn>
                <a:cxn ang="0">
                  <a:pos x="7" y="50"/>
                </a:cxn>
                <a:cxn ang="0">
                  <a:pos x="7" y="47"/>
                </a:cxn>
                <a:cxn ang="0">
                  <a:pos x="7" y="38"/>
                </a:cxn>
                <a:cxn ang="0">
                  <a:pos x="8" y="16"/>
                </a:cxn>
                <a:cxn ang="0">
                  <a:pos x="9" y="5"/>
                </a:cxn>
                <a:cxn ang="0">
                  <a:pos x="9" y="0"/>
                </a:cxn>
                <a:cxn ang="0">
                  <a:pos x="9" y="1"/>
                </a:cxn>
                <a:cxn ang="0">
                  <a:pos x="10" y="7"/>
                </a:cxn>
                <a:cxn ang="0">
                  <a:pos x="10" y="23"/>
                </a:cxn>
                <a:cxn ang="0">
                  <a:pos x="11" y="39"/>
                </a:cxn>
                <a:cxn ang="0">
                  <a:pos x="11" y="47"/>
                </a:cxn>
                <a:cxn ang="0">
                  <a:pos x="11" y="50"/>
                </a:cxn>
                <a:cxn ang="0">
                  <a:pos x="12" y="49"/>
                </a:cxn>
                <a:cxn ang="0">
                  <a:pos x="12" y="43"/>
                </a:cxn>
                <a:cxn ang="0">
                  <a:pos x="13" y="26"/>
                </a:cxn>
                <a:cxn ang="0">
                  <a:pos x="13" y="7"/>
                </a:cxn>
                <a:cxn ang="0">
                  <a:pos x="14" y="1"/>
                </a:cxn>
                <a:cxn ang="0">
                  <a:pos x="14" y="0"/>
                </a:cxn>
                <a:cxn ang="0">
                  <a:pos x="14" y="5"/>
                </a:cxn>
                <a:cxn ang="0">
                  <a:pos x="15" y="20"/>
                </a:cxn>
                <a:cxn ang="0">
                  <a:pos x="16" y="42"/>
                </a:cxn>
                <a:cxn ang="0">
                  <a:pos x="16" y="48"/>
                </a:cxn>
                <a:cxn ang="0">
                  <a:pos x="16" y="50"/>
                </a:cxn>
                <a:cxn ang="0">
                  <a:pos x="17" y="47"/>
                </a:cxn>
                <a:cxn ang="0">
                  <a:pos x="17" y="38"/>
                </a:cxn>
                <a:cxn ang="0">
                  <a:pos x="18" y="17"/>
                </a:cxn>
                <a:cxn ang="0">
                  <a:pos x="18" y="4"/>
                </a:cxn>
                <a:cxn ang="0">
                  <a:pos x="19" y="0"/>
                </a:cxn>
                <a:cxn ang="0">
                  <a:pos x="19" y="1"/>
                </a:cxn>
                <a:cxn ang="0">
                  <a:pos x="19" y="6"/>
                </a:cxn>
                <a:cxn ang="0">
                  <a:pos x="20" y="29"/>
                </a:cxn>
                <a:cxn ang="0">
                  <a:pos x="21" y="42"/>
                </a:cxn>
                <a:cxn ang="0">
                  <a:pos x="21" y="48"/>
                </a:cxn>
                <a:cxn ang="0">
                  <a:pos x="21" y="50"/>
                </a:cxn>
                <a:cxn ang="0">
                  <a:pos x="22" y="46"/>
                </a:cxn>
                <a:cxn ang="0">
                  <a:pos x="22" y="36"/>
                </a:cxn>
                <a:cxn ang="0">
                  <a:pos x="23" y="14"/>
                </a:cxn>
                <a:cxn ang="0">
                  <a:pos x="23" y="4"/>
                </a:cxn>
                <a:cxn ang="0">
                  <a:pos x="24" y="0"/>
                </a:cxn>
                <a:cxn ang="0">
                  <a:pos x="24" y="1"/>
                </a:cxn>
                <a:cxn ang="0">
                  <a:pos x="24" y="7"/>
                </a:cxn>
                <a:cxn ang="0">
                  <a:pos x="25" y="23"/>
                </a:cxn>
                <a:cxn ang="0">
                  <a:pos x="25" y="39"/>
                </a:cxn>
                <a:cxn ang="0">
                  <a:pos x="26" y="47"/>
                </a:cxn>
                <a:cxn ang="0">
                  <a:pos x="26" y="50"/>
                </a:cxn>
                <a:cxn ang="0">
                  <a:pos x="26" y="48"/>
                </a:cxn>
                <a:cxn ang="0">
                  <a:pos x="27" y="42"/>
                </a:cxn>
              </a:cxnLst>
              <a:rect l="0" t="0" r="r" b="b"/>
              <a:pathLst>
                <a:path w="27" h="50">
                  <a:moveTo>
                    <a:pt x="0" y="2"/>
                  </a:moveTo>
                  <a:lnTo>
                    <a:pt x="0" y="3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5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9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0" y="23"/>
                  </a:lnTo>
                  <a:lnTo>
                    <a:pt x="1" y="24"/>
                  </a:lnTo>
                  <a:lnTo>
                    <a:pt x="1" y="26"/>
                  </a:lnTo>
                  <a:lnTo>
                    <a:pt x="1" y="28"/>
                  </a:lnTo>
                  <a:lnTo>
                    <a:pt x="1" y="34"/>
                  </a:lnTo>
                  <a:lnTo>
                    <a:pt x="1" y="35"/>
                  </a:lnTo>
                  <a:lnTo>
                    <a:pt x="1" y="37"/>
                  </a:lnTo>
                  <a:lnTo>
                    <a:pt x="1" y="39"/>
                  </a:lnTo>
                  <a:lnTo>
                    <a:pt x="1" y="40"/>
                  </a:lnTo>
                  <a:lnTo>
                    <a:pt x="1" y="41"/>
                  </a:lnTo>
                  <a:lnTo>
                    <a:pt x="1" y="43"/>
                  </a:lnTo>
                  <a:lnTo>
                    <a:pt x="1" y="44"/>
                  </a:lnTo>
                  <a:lnTo>
                    <a:pt x="1" y="45"/>
                  </a:lnTo>
                  <a:lnTo>
                    <a:pt x="1" y="46"/>
                  </a:lnTo>
                  <a:lnTo>
                    <a:pt x="1" y="47"/>
                  </a:lnTo>
                  <a:lnTo>
                    <a:pt x="1" y="47"/>
                  </a:lnTo>
                  <a:lnTo>
                    <a:pt x="2" y="48"/>
                  </a:lnTo>
                  <a:lnTo>
                    <a:pt x="2" y="48"/>
                  </a:lnTo>
                  <a:lnTo>
                    <a:pt x="2" y="49"/>
                  </a:lnTo>
                  <a:lnTo>
                    <a:pt x="2" y="49"/>
                  </a:lnTo>
                  <a:lnTo>
                    <a:pt x="2" y="50"/>
                  </a:lnTo>
                  <a:lnTo>
                    <a:pt x="2" y="50"/>
                  </a:lnTo>
                  <a:lnTo>
                    <a:pt x="2" y="50"/>
                  </a:lnTo>
                  <a:lnTo>
                    <a:pt x="2" y="50"/>
                  </a:lnTo>
                  <a:lnTo>
                    <a:pt x="2" y="50"/>
                  </a:lnTo>
                  <a:lnTo>
                    <a:pt x="2" y="50"/>
                  </a:lnTo>
                  <a:lnTo>
                    <a:pt x="2" y="50"/>
                  </a:lnTo>
                  <a:lnTo>
                    <a:pt x="2" y="50"/>
                  </a:lnTo>
                  <a:lnTo>
                    <a:pt x="2" y="49"/>
                  </a:lnTo>
                  <a:lnTo>
                    <a:pt x="2" y="49"/>
                  </a:lnTo>
                  <a:lnTo>
                    <a:pt x="2" y="48"/>
                  </a:lnTo>
                  <a:lnTo>
                    <a:pt x="2" y="48"/>
                  </a:lnTo>
                  <a:lnTo>
                    <a:pt x="2" y="47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5"/>
                  </a:lnTo>
                  <a:lnTo>
                    <a:pt x="2" y="44"/>
                  </a:lnTo>
                  <a:lnTo>
                    <a:pt x="2" y="42"/>
                  </a:lnTo>
                  <a:lnTo>
                    <a:pt x="3" y="42"/>
                  </a:lnTo>
                  <a:lnTo>
                    <a:pt x="3" y="41"/>
                  </a:lnTo>
                  <a:lnTo>
                    <a:pt x="3" y="38"/>
                  </a:lnTo>
                  <a:lnTo>
                    <a:pt x="3" y="37"/>
                  </a:lnTo>
                  <a:lnTo>
                    <a:pt x="3" y="36"/>
                  </a:lnTo>
                  <a:lnTo>
                    <a:pt x="3" y="34"/>
                  </a:lnTo>
                  <a:lnTo>
                    <a:pt x="3" y="29"/>
                  </a:lnTo>
                  <a:lnTo>
                    <a:pt x="3" y="18"/>
                  </a:lnTo>
                  <a:lnTo>
                    <a:pt x="3" y="17"/>
                  </a:lnTo>
                  <a:lnTo>
                    <a:pt x="3" y="15"/>
                  </a:lnTo>
                  <a:lnTo>
                    <a:pt x="3" y="13"/>
                  </a:lnTo>
                  <a:lnTo>
                    <a:pt x="3" y="12"/>
                  </a:lnTo>
                  <a:lnTo>
                    <a:pt x="3" y="11"/>
                  </a:lnTo>
                  <a:lnTo>
                    <a:pt x="3" y="9"/>
                  </a:lnTo>
                  <a:lnTo>
                    <a:pt x="4" y="8"/>
                  </a:lnTo>
                  <a:lnTo>
                    <a:pt x="4" y="7"/>
                  </a:lnTo>
                  <a:lnTo>
                    <a:pt x="4" y="6"/>
                  </a:lnTo>
                  <a:lnTo>
                    <a:pt x="4" y="5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2"/>
                  </a:lnTo>
                  <a:lnTo>
                    <a:pt x="5" y="2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4"/>
                  </a:lnTo>
                  <a:lnTo>
                    <a:pt x="5" y="5"/>
                  </a:lnTo>
                  <a:lnTo>
                    <a:pt x="5" y="6"/>
                  </a:lnTo>
                  <a:lnTo>
                    <a:pt x="5" y="6"/>
                  </a:lnTo>
                  <a:lnTo>
                    <a:pt x="5" y="8"/>
                  </a:lnTo>
                  <a:lnTo>
                    <a:pt x="5" y="9"/>
                  </a:lnTo>
                  <a:lnTo>
                    <a:pt x="5" y="10"/>
                  </a:lnTo>
                  <a:lnTo>
                    <a:pt x="5" y="12"/>
                  </a:lnTo>
                  <a:lnTo>
                    <a:pt x="5" y="17"/>
                  </a:lnTo>
                  <a:lnTo>
                    <a:pt x="5" y="18"/>
                  </a:lnTo>
                  <a:lnTo>
                    <a:pt x="5" y="19"/>
                  </a:lnTo>
                  <a:lnTo>
                    <a:pt x="5" y="22"/>
                  </a:lnTo>
                  <a:lnTo>
                    <a:pt x="6" y="27"/>
                  </a:lnTo>
                  <a:lnTo>
                    <a:pt x="6" y="29"/>
                  </a:lnTo>
                  <a:lnTo>
                    <a:pt x="6" y="30"/>
                  </a:lnTo>
                  <a:lnTo>
                    <a:pt x="6" y="32"/>
                  </a:lnTo>
                  <a:lnTo>
                    <a:pt x="6" y="37"/>
                  </a:lnTo>
                  <a:lnTo>
                    <a:pt x="6" y="38"/>
                  </a:lnTo>
                  <a:lnTo>
                    <a:pt x="6" y="39"/>
                  </a:lnTo>
                  <a:lnTo>
                    <a:pt x="6" y="41"/>
                  </a:lnTo>
                  <a:lnTo>
                    <a:pt x="6" y="42"/>
                  </a:lnTo>
                  <a:lnTo>
                    <a:pt x="6" y="43"/>
                  </a:lnTo>
                  <a:lnTo>
                    <a:pt x="6" y="45"/>
                  </a:lnTo>
                  <a:lnTo>
                    <a:pt x="6" y="46"/>
                  </a:lnTo>
                  <a:lnTo>
                    <a:pt x="6" y="46"/>
                  </a:lnTo>
                  <a:lnTo>
                    <a:pt x="6" y="47"/>
                  </a:lnTo>
                  <a:lnTo>
                    <a:pt x="6" y="48"/>
                  </a:lnTo>
                  <a:lnTo>
                    <a:pt x="6" y="48"/>
                  </a:lnTo>
                  <a:lnTo>
                    <a:pt x="6" y="49"/>
                  </a:lnTo>
                  <a:lnTo>
                    <a:pt x="7" y="49"/>
                  </a:lnTo>
                  <a:lnTo>
                    <a:pt x="7" y="49"/>
                  </a:lnTo>
                  <a:lnTo>
                    <a:pt x="7" y="50"/>
                  </a:lnTo>
                  <a:lnTo>
                    <a:pt x="7" y="50"/>
                  </a:lnTo>
                  <a:lnTo>
                    <a:pt x="7" y="50"/>
                  </a:lnTo>
                  <a:lnTo>
                    <a:pt x="7" y="50"/>
                  </a:lnTo>
                  <a:lnTo>
                    <a:pt x="7" y="50"/>
                  </a:lnTo>
                  <a:lnTo>
                    <a:pt x="7" y="50"/>
                  </a:lnTo>
                  <a:lnTo>
                    <a:pt x="7" y="50"/>
                  </a:lnTo>
                  <a:lnTo>
                    <a:pt x="7" y="50"/>
                  </a:lnTo>
                  <a:lnTo>
                    <a:pt x="7" y="49"/>
                  </a:lnTo>
                  <a:lnTo>
                    <a:pt x="7" y="49"/>
                  </a:lnTo>
                  <a:lnTo>
                    <a:pt x="7" y="49"/>
                  </a:lnTo>
                  <a:lnTo>
                    <a:pt x="7" y="48"/>
                  </a:lnTo>
                  <a:lnTo>
                    <a:pt x="7" y="48"/>
                  </a:lnTo>
                  <a:lnTo>
                    <a:pt x="7" y="47"/>
                  </a:lnTo>
                  <a:lnTo>
                    <a:pt x="7" y="46"/>
                  </a:lnTo>
                  <a:lnTo>
                    <a:pt x="7" y="46"/>
                  </a:lnTo>
                  <a:lnTo>
                    <a:pt x="7" y="45"/>
                  </a:lnTo>
                  <a:lnTo>
                    <a:pt x="7" y="44"/>
                  </a:lnTo>
                  <a:lnTo>
                    <a:pt x="7" y="42"/>
                  </a:lnTo>
                  <a:lnTo>
                    <a:pt x="7" y="41"/>
                  </a:lnTo>
                  <a:lnTo>
                    <a:pt x="7" y="40"/>
                  </a:lnTo>
                  <a:lnTo>
                    <a:pt x="7" y="38"/>
                  </a:lnTo>
                  <a:lnTo>
                    <a:pt x="7" y="36"/>
                  </a:lnTo>
                  <a:lnTo>
                    <a:pt x="7" y="35"/>
                  </a:lnTo>
                  <a:lnTo>
                    <a:pt x="8" y="32"/>
                  </a:lnTo>
                  <a:lnTo>
                    <a:pt x="8" y="27"/>
                  </a:lnTo>
                  <a:lnTo>
                    <a:pt x="8" y="25"/>
                  </a:lnTo>
                  <a:lnTo>
                    <a:pt x="8" y="24"/>
                  </a:lnTo>
                  <a:lnTo>
                    <a:pt x="8" y="21"/>
                  </a:lnTo>
                  <a:lnTo>
                    <a:pt x="8" y="16"/>
                  </a:lnTo>
                  <a:lnTo>
                    <a:pt x="8" y="15"/>
                  </a:lnTo>
                  <a:lnTo>
                    <a:pt x="8" y="13"/>
                  </a:lnTo>
                  <a:lnTo>
                    <a:pt x="8" y="11"/>
                  </a:lnTo>
                  <a:lnTo>
                    <a:pt x="8" y="10"/>
                  </a:lnTo>
                  <a:lnTo>
                    <a:pt x="8" y="9"/>
                  </a:lnTo>
                  <a:lnTo>
                    <a:pt x="9" y="7"/>
                  </a:lnTo>
                  <a:lnTo>
                    <a:pt x="9" y="6"/>
                  </a:lnTo>
                  <a:lnTo>
                    <a:pt x="9" y="5"/>
                  </a:lnTo>
                  <a:lnTo>
                    <a:pt x="9" y="4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3"/>
                  </a:lnTo>
                  <a:lnTo>
                    <a:pt x="10" y="3"/>
                  </a:lnTo>
                  <a:lnTo>
                    <a:pt x="10" y="4"/>
                  </a:lnTo>
                  <a:lnTo>
                    <a:pt x="10" y="5"/>
                  </a:lnTo>
                  <a:lnTo>
                    <a:pt x="10" y="6"/>
                  </a:lnTo>
                  <a:lnTo>
                    <a:pt x="10" y="7"/>
                  </a:lnTo>
                  <a:lnTo>
                    <a:pt x="10" y="8"/>
                  </a:lnTo>
                  <a:lnTo>
                    <a:pt x="10" y="10"/>
                  </a:lnTo>
                  <a:lnTo>
                    <a:pt x="10" y="11"/>
                  </a:lnTo>
                  <a:lnTo>
                    <a:pt x="10" y="13"/>
                  </a:lnTo>
                  <a:lnTo>
                    <a:pt x="10" y="14"/>
                  </a:lnTo>
                  <a:lnTo>
                    <a:pt x="10" y="15"/>
                  </a:lnTo>
                  <a:lnTo>
                    <a:pt x="10" y="18"/>
                  </a:lnTo>
                  <a:lnTo>
                    <a:pt x="10" y="23"/>
                  </a:lnTo>
                  <a:lnTo>
                    <a:pt x="10" y="24"/>
                  </a:lnTo>
                  <a:lnTo>
                    <a:pt x="10" y="26"/>
                  </a:lnTo>
                  <a:lnTo>
                    <a:pt x="10" y="28"/>
                  </a:lnTo>
                  <a:lnTo>
                    <a:pt x="10" y="33"/>
                  </a:lnTo>
                  <a:lnTo>
                    <a:pt x="10" y="34"/>
                  </a:lnTo>
                  <a:lnTo>
                    <a:pt x="11" y="36"/>
                  </a:lnTo>
                  <a:lnTo>
                    <a:pt x="11" y="38"/>
                  </a:lnTo>
                  <a:lnTo>
                    <a:pt x="11" y="39"/>
                  </a:lnTo>
                  <a:lnTo>
                    <a:pt x="11" y="40"/>
                  </a:lnTo>
                  <a:lnTo>
                    <a:pt x="11" y="42"/>
                  </a:lnTo>
                  <a:lnTo>
                    <a:pt x="11" y="43"/>
                  </a:lnTo>
                  <a:lnTo>
                    <a:pt x="11" y="44"/>
                  </a:lnTo>
                  <a:lnTo>
                    <a:pt x="11" y="45"/>
                  </a:lnTo>
                  <a:lnTo>
                    <a:pt x="11" y="46"/>
                  </a:lnTo>
                  <a:lnTo>
                    <a:pt x="11" y="46"/>
                  </a:lnTo>
                  <a:lnTo>
                    <a:pt x="11" y="47"/>
                  </a:lnTo>
                  <a:lnTo>
                    <a:pt x="11" y="48"/>
                  </a:lnTo>
                  <a:lnTo>
                    <a:pt x="11" y="48"/>
                  </a:lnTo>
                  <a:lnTo>
                    <a:pt x="11" y="49"/>
                  </a:lnTo>
                  <a:lnTo>
                    <a:pt x="11" y="49"/>
                  </a:lnTo>
                  <a:lnTo>
                    <a:pt x="11" y="49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12" y="50"/>
                  </a:lnTo>
                  <a:lnTo>
                    <a:pt x="12" y="50"/>
                  </a:lnTo>
                  <a:lnTo>
                    <a:pt x="12" y="50"/>
                  </a:lnTo>
                  <a:lnTo>
                    <a:pt x="12" y="49"/>
                  </a:lnTo>
                  <a:lnTo>
                    <a:pt x="12" y="49"/>
                  </a:lnTo>
                  <a:lnTo>
                    <a:pt x="12" y="49"/>
                  </a:lnTo>
                  <a:lnTo>
                    <a:pt x="12" y="48"/>
                  </a:lnTo>
                  <a:lnTo>
                    <a:pt x="12" y="47"/>
                  </a:lnTo>
                  <a:lnTo>
                    <a:pt x="12" y="47"/>
                  </a:lnTo>
                  <a:lnTo>
                    <a:pt x="12" y="46"/>
                  </a:lnTo>
                  <a:lnTo>
                    <a:pt x="12" y="46"/>
                  </a:lnTo>
                  <a:lnTo>
                    <a:pt x="12" y="45"/>
                  </a:lnTo>
                  <a:lnTo>
                    <a:pt x="12" y="44"/>
                  </a:lnTo>
                  <a:lnTo>
                    <a:pt x="12" y="43"/>
                  </a:lnTo>
                  <a:lnTo>
                    <a:pt x="12" y="41"/>
                  </a:lnTo>
                  <a:lnTo>
                    <a:pt x="12" y="40"/>
                  </a:lnTo>
                  <a:lnTo>
                    <a:pt x="12" y="39"/>
                  </a:lnTo>
                  <a:lnTo>
                    <a:pt x="12" y="37"/>
                  </a:lnTo>
                  <a:lnTo>
                    <a:pt x="13" y="32"/>
                  </a:lnTo>
                  <a:lnTo>
                    <a:pt x="13" y="30"/>
                  </a:lnTo>
                  <a:lnTo>
                    <a:pt x="13" y="29"/>
                  </a:lnTo>
                  <a:lnTo>
                    <a:pt x="13" y="26"/>
                  </a:lnTo>
                  <a:lnTo>
                    <a:pt x="13" y="21"/>
                  </a:lnTo>
                  <a:lnTo>
                    <a:pt x="13" y="19"/>
                  </a:lnTo>
                  <a:lnTo>
                    <a:pt x="13" y="18"/>
                  </a:lnTo>
                  <a:lnTo>
                    <a:pt x="13" y="15"/>
                  </a:lnTo>
                  <a:lnTo>
                    <a:pt x="13" y="10"/>
                  </a:lnTo>
                  <a:lnTo>
                    <a:pt x="13" y="9"/>
                  </a:lnTo>
                  <a:lnTo>
                    <a:pt x="13" y="8"/>
                  </a:lnTo>
                  <a:lnTo>
                    <a:pt x="13" y="7"/>
                  </a:lnTo>
                  <a:lnTo>
                    <a:pt x="13" y="6"/>
                  </a:lnTo>
                  <a:lnTo>
                    <a:pt x="14" y="5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4" y="3"/>
                  </a:lnTo>
                  <a:lnTo>
                    <a:pt x="14" y="2"/>
                  </a:lnTo>
                  <a:lnTo>
                    <a:pt x="14" y="2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2"/>
                  </a:lnTo>
                  <a:lnTo>
                    <a:pt x="14" y="3"/>
                  </a:lnTo>
                  <a:lnTo>
                    <a:pt x="14" y="3"/>
                  </a:lnTo>
                  <a:lnTo>
                    <a:pt x="14" y="4"/>
                  </a:lnTo>
                  <a:lnTo>
                    <a:pt x="14" y="5"/>
                  </a:lnTo>
                  <a:lnTo>
                    <a:pt x="14" y="5"/>
                  </a:lnTo>
                  <a:lnTo>
                    <a:pt x="14" y="6"/>
                  </a:lnTo>
                  <a:lnTo>
                    <a:pt x="14" y="7"/>
                  </a:lnTo>
                  <a:lnTo>
                    <a:pt x="15" y="9"/>
                  </a:lnTo>
                  <a:lnTo>
                    <a:pt x="15" y="11"/>
                  </a:lnTo>
                  <a:lnTo>
                    <a:pt x="15" y="12"/>
                  </a:lnTo>
                  <a:lnTo>
                    <a:pt x="15" y="14"/>
                  </a:lnTo>
                  <a:lnTo>
                    <a:pt x="15" y="20"/>
                  </a:lnTo>
                  <a:lnTo>
                    <a:pt x="15" y="31"/>
                  </a:lnTo>
                  <a:lnTo>
                    <a:pt x="15" y="32"/>
                  </a:lnTo>
                  <a:lnTo>
                    <a:pt x="15" y="34"/>
                  </a:lnTo>
                  <a:lnTo>
                    <a:pt x="15" y="36"/>
                  </a:lnTo>
                  <a:lnTo>
                    <a:pt x="16" y="37"/>
                  </a:lnTo>
                  <a:lnTo>
                    <a:pt x="16" y="38"/>
                  </a:lnTo>
                  <a:lnTo>
                    <a:pt x="16" y="41"/>
                  </a:lnTo>
                  <a:lnTo>
                    <a:pt x="16" y="42"/>
                  </a:lnTo>
                  <a:lnTo>
                    <a:pt x="16" y="43"/>
                  </a:lnTo>
                  <a:lnTo>
                    <a:pt x="16" y="44"/>
                  </a:lnTo>
                  <a:lnTo>
                    <a:pt x="16" y="45"/>
                  </a:lnTo>
                  <a:lnTo>
                    <a:pt x="16" y="46"/>
                  </a:lnTo>
                  <a:lnTo>
                    <a:pt x="16" y="46"/>
                  </a:lnTo>
                  <a:lnTo>
                    <a:pt x="16" y="47"/>
                  </a:lnTo>
                  <a:lnTo>
                    <a:pt x="16" y="48"/>
                  </a:lnTo>
                  <a:lnTo>
                    <a:pt x="16" y="48"/>
                  </a:lnTo>
                  <a:lnTo>
                    <a:pt x="16" y="49"/>
                  </a:lnTo>
                  <a:lnTo>
                    <a:pt x="16" y="49"/>
                  </a:lnTo>
                  <a:lnTo>
                    <a:pt x="16" y="49"/>
                  </a:lnTo>
                  <a:lnTo>
                    <a:pt x="16" y="50"/>
                  </a:lnTo>
                  <a:lnTo>
                    <a:pt x="16" y="50"/>
                  </a:lnTo>
                  <a:lnTo>
                    <a:pt x="16" y="50"/>
                  </a:lnTo>
                  <a:lnTo>
                    <a:pt x="16" y="50"/>
                  </a:lnTo>
                  <a:lnTo>
                    <a:pt x="16" y="50"/>
                  </a:lnTo>
                  <a:lnTo>
                    <a:pt x="16" y="50"/>
                  </a:lnTo>
                  <a:lnTo>
                    <a:pt x="17" y="50"/>
                  </a:lnTo>
                  <a:lnTo>
                    <a:pt x="17" y="49"/>
                  </a:lnTo>
                  <a:lnTo>
                    <a:pt x="17" y="49"/>
                  </a:lnTo>
                  <a:lnTo>
                    <a:pt x="17" y="49"/>
                  </a:lnTo>
                  <a:lnTo>
                    <a:pt x="17" y="48"/>
                  </a:lnTo>
                  <a:lnTo>
                    <a:pt x="17" y="47"/>
                  </a:lnTo>
                  <a:lnTo>
                    <a:pt x="17" y="47"/>
                  </a:lnTo>
                  <a:lnTo>
                    <a:pt x="17" y="46"/>
                  </a:lnTo>
                  <a:lnTo>
                    <a:pt x="17" y="45"/>
                  </a:lnTo>
                  <a:lnTo>
                    <a:pt x="17" y="44"/>
                  </a:lnTo>
                  <a:lnTo>
                    <a:pt x="17" y="43"/>
                  </a:lnTo>
                  <a:lnTo>
                    <a:pt x="17" y="42"/>
                  </a:lnTo>
                  <a:lnTo>
                    <a:pt x="17" y="40"/>
                  </a:lnTo>
                  <a:lnTo>
                    <a:pt x="17" y="39"/>
                  </a:lnTo>
                  <a:lnTo>
                    <a:pt x="17" y="38"/>
                  </a:lnTo>
                  <a:lnTo>
                    <a:pt x="17" y="36"/>
                  </a:lnTo>
                  <a:lnTo>
                    <a:pt x="18" y="30"/>
                  </a:lnTo>
                  <a:lnTo>
                    <a:pt x="18" y="29"/>
                  </a:lnTo>
                  <a:lnTo>
                    <a:pt x="18" y="28"/>
                  </a:lnTo>
                  <a:lnTo>
                    <a:pt x="18" y="25"/>
                  </a:lnTo>
                  <a:lnTo>
                    <a:pt x="18" y="19"/>
                  </a:lnTo>
                  <a:lnTo>
                    <a:pt x="18" y="18"/>
                  </a:lnTo>
                  <a:lnTo>
                    <a:pt x="18" y="17"/>
                  </a:lnTo>
                  <a:lnTo>
                    <a:pt x="18" y="14"/>
                  </a:lnTo>
                  <a:lnTo>
                    <a:pt x="18" y="9"/>
                  </a:lnTo>
                  <a:lnTo>
                    <a:pt x="18" y="8"/>
                  </a:lnTo>
                  <a:lnTo>
                    <a:pt x="18" y="7"/>
                  </a:lnTo>
                  <a:lnTo>
                    <a:pt x="18" y="7"/>
                  </a:lnTo>
                  <a:lnTo>
                    <a:pt x="18" y="6"/>
                  </a:lnTo>
                  <a:lnTo>
                    <a:pt x="18" y="5"/>
                  </a:lnTo>
                  <a:lnTo>
                    <a:pt x="18" y="4"/>
                  </a:lnTo>
                  <a:lnTo>
                    <a:pt x="18" y="3"/>
                  </a:lnTo>
                  <a:lnTo>
                    <a:pt x="18" y="3"/>
                  </a:lnTo>
                  <a:lnTo>
                    <a:pt x="18" y="2"/>
                  </a:lnTo>
                  <a:lnTo>
                    <a:pt x="18" y="2"/>
                  </a:lnTo>
                  <a:lnTo>
                    <a:pt x="18" y="1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2"/>
                  </a:lnTo>
                  <a:lnTo>
                    <a:pt x="19" y="2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4"/>
                  </a:lnTo>
                  <a:lnTo>
                    <a:pt x="19" y="5"/>
                  </a:lnTo>
                  <a:lnTo>
                    <a:pt x="19" y="6"/>
                  </a:lnTo>
                  <a:lnTo>
                    <a:pt x="19" y="7"/>
                  </a:lnTo>
                  <a:lnTo>
                    <a:pt x="19" y="8"/>
                  </a:lnTo>
                  <a:lnTo>
                    <a:pt x="19" y="9"/>
                  </a:lnTo>
                  <a:lnTo>
                    <a:pt x="20" y="11"/>
                  </a:lnTo>
                  <a:lnTo>
                    <a:pt x="20" y="16"/>
                  </a:lnTo>
                  <a:lnTo>
                    <a:pt x="20" y="26"/>
                  </a:lnTo>
                  <a:lnTo>
                    <a:pt x="20" y="27"/>
                  </a:lnTo>
                  <a:lnTo>
                    <a:pt x="20" y="29"/>
                  </a:lnTo>
                  <a:lnTo>
                    <a:pt x="20" y="31"/>
                  </a:lnTo>
                  <a:lnTo>
                    <a:pt x="20" y="33"/>
                  </a:lnTo>
                  <a:lnTo>
                    <a:pt x="20" y="34"/>
                  </a:lnTo>
                  <a:lnTo>
                    <a:pt x="20" y="36"/>
                  </a:lnTo>
                  <a:lnTo>
                    <a:pt x="20" y="37"/>
                  </a:lnTo>
                  <a:lnTo>
                    <a:pt x="20" y="38"/>
                  </a:lnTo>
                  <a:lnTo>
                    <a:pt x="21" y="41"/>
                  </a:lnTo>
                  <a:lnTo>
                    <a:pt x="21" y="42"/>
                  </a:lnTo>
                  <a:lnTo>
                    <a:pt x="21" y="42"/>
                  </a:lnTo>
                  <a:lnTo>
                    <a:pt x="21" y="44"/>
                  </a:lnTo>
                  <a:lnTo>
                    <a:pt x="21" y="45"/>
                  </a:lnTo>
                  <a:lnTo>
                    <a:pt x="21" y="46"/>
                  </a:lnTo>
                  <a:lnTo>
                    <a:pt x="21" y="47"/>
                  </a:lnTo>
                  <a:lnTo>
                    <a:pt x="21" y="47"/>
                  </a:lnTo>
                  <a:lnTo>
                    <a:pt x="21" y="48"/>
                  </a:lnTo>
                  <a:lnTo>
                    <a:pt x="21" y="48"/>
                  </a:lnTo>
                  <a:lnTo>
                    <a:pt x="21" y="49"/>
                  </a:lnTo>
                  <a:lnTo>
                    <a:pt x="21" y="49"/>
                  </a:lnTo>
                  <a:lnTo>
                    <a:pt x="21" y="50"/>
                  </a:lnTo>
                  <a:lnTo>
                    <a:pt x="21" y="50"/>
                  </a:lnTo>
                  <a:lnTo>
                    <a:pt x="21" y="50"/>
                  </a:lnTo>
                  <a:lnTo>
                    <a:pt x="21" y="50"/>
                  </a:lnTo>
                  <a:lnTo>
                    <a:pt x="21" y="50"/>
                  </a:lnTo>
                  <a:lnTo>
                    <a:pt x="21" y="50"/>
                  </a:lnTo>
                  <a:lnTo>
                    <a:pt x="21" y="50"/>
                  </a:lnTo>
                  <a:lnTo>
                    <a:pt x="22" y="49"/>
                  </a:lnTo>
                  <a:lnTo>
                    <a:pt x="22" y="49"/>
                  </a:lnTo>
                  <a:lnTo>
                    <a:pt x="22" y="49"/>
                  </a:lnTo>
                  <a:lnTo>
                    <a:pt x="22" y="48"/>
                  </a:lnTo>
                  <a:lnTo>
                    <a:pt x="22" y="48"/>
                  </a:lnTo>
                  <a:lnTo>
                    <a:pt x="22" y="47"/>
                  </a:lnTo>
                  <a:lnTo>
                    <a:pt x="22" y="46"/>
                  </a:lnTo>
                  <a:lnTo>
                    <a:pt x="22" y="46"/>
                  </a:lnTo>
                  <a:lnTo>
                    <a:pt x="22" y="45"/>
                  </a:lnTo>
                  <a:lnTo>
                    <a:pt x="22" y="44"/>
                  </a:lnTo>
                  <a:lnTo>
                    <a:pt x="22" y="43"/>
                  </a:lnTo>
                  <a:lnTo>
                    <a:pt x="22" y="41"/>
                  </a:lnTo>
                  <a:lnTo>
                    <a:pt x="22" y="39"/>
                  </a:lnTo>
                  <a:lnTo>
                    <a:pt x="22" y="38"/>
                  </a:lnTo>
                  <a:lnTo>
                    <a:pt x="22" y="36"/>
                  </a:lnTo>
                  <a:lnTo>
                    <a:pt x="22" y="34"/>
                  </a:lnTo>
                  <a:lnTo>
                    <a:pt x="22" y="33"/>
                  </a:lnTo>
                  <a:lnTo>
                    <a:pt x="22" y="30"/>
                  </a:lnTo>
                  <a:lnTo>
                    <a:pt x="22" y="25"/>
                  </a:lnTo>
                  <a:lnTo>
                    <a:pt x="22" y="23"/>
                  </a:lnTo>
                  <a:lnTo>
                    <a:pt x="22" y="22"/>
                  </a:lnTo>
                  <a:lnTo>
                    <a:pt x="23" y="19"/>
                  </a:lnTo>
                  <a:lnTo>
                    <a:pt x="23" y="14"/>
                  </a:lnTo>
                  <a:lnTo>
                    <a:pt x="23" y="13"/>
                  </a:lnTo>
                  <a:lnTo>
                    <a:pt x="23" y="11"/>
                  </a:lnTo>
                  <a:lnTo>
                    <a:pt x="23" y="9"/>
                  </a:lnTo>
                  <a:lnTo>
                    <a:pt x="23" y="8"/>
                  </a:lnTo>
                  <a:lnTo>
                    <a:pt x="23" y="7"/>
                  </a:lnTo>
                  <a:lnTo>
                    <a:pt x="23" y="5"/>
                  </a:lnTo>
                  <a:lnTo>
                    <a:pt x="23" y="4"/>
                  </a:lnTo>
                  <a:lnTo>
                    <a:pt x="23" y="4"/>
                  </a:lnTo>
                  <a:lnTo>
                    <a:pt x="23" y="3"/>
                  </a:lnTo>
                  <a:lnTo>
                    <a:pt x="23" y="2"/>
                  </a:lnTo>
                  <a:lnTo>
                    <a:pt x="23" y="2"/>
                  </a:lnTo>
                  <a:lnTo>
                    <a:pt x="23" y="1"/>
                  </a:lnTo>
                  <a:lnTo>
                    <a:pt x="23" y="1"/>
                  </a:lnTo>
                  <a:lnTo>
                    <a:pt x="23" y="1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1"/>
                  </a:lnTo>
                  <a:lnTo>
                    <a:pt x="24" y="1"/>
                  </a:lnTo>
                  <a:lnTo>
                    <a:pt x="24" y="1"/>
                  </a:lnTo>
                  <a:lnTo>
                    <a:pt x="24" y="2"/>
                  </a:lnTo>
                  <a:lnTo>
                    <a:pt x="24" y="2"/>
                  </a:lnTo>
                  <a:lnTo>
                    <a:pt x="24" y="3"/>
                  </a:lnTo>
                  <a:lnTo>
                    <a:pt x="24" y="4"/>
                  </a:lnTo>
                  <a:lnTo>
                    <a:pt x="24" y="4"/>
                  </a:lnTo>
                  <a:lnTo>
                    <a:pt x="24" y="5"/>
                  </a:lnTo>
                  <a:lnTo>
                    <a:pt x="24" y="6"/>
                  </a:lnTo>
                  <a:lnTo>
                    <a:pt x="24" y="7"/>
                  </a:lnTo>
                  <a:lnTo>
                    <a:pt x="24" y="9"/>
                  </a:lnTo>
                  <a:lnTo>
                    <a:pt x="24" y="10"/>
                  </a:lnTo>
                  <a:lnTo>
                    <a:pt x="24" y="11"/>
                  </a:lnTo>
                  <a:lnTo>
                    <a:pt x="25" y="13"/>
                  </a:lnTo>
                  <a:lnTo>
                    <a:pt x="25" y="14"/>
                  </a:lnTo>
                  <a:lnTo>
                    <a:pt x="25" y="15"/>
                  </a:lnTo>
                  <a:lnTo>
                    <a:pt x="25" y="18"/>
                  </a:lnTo>
                  <a:lnTo>
                    <a:pt x="25" y="23"/>
                  </a:lnTo>
                  <a:lnTo>
                    <a:pt x="25" y="24"/>
                  </a:lnTo>
                  <a:lnTo>
                    <a:pt x="25" y="26"/>
                  </a:lnTo>
                  <a:lnTo>
                    <a:pt x="25" y="28"/>
                  </a:lnTo>
                  <a:lnTo>
                    <a:pt x="25" y="33"/>
                  </a:lnTo>
                  <a:lnTo>
                    <a:pt x="25" y="34"/>
                  </a:lnTo>
                  <a:lnTo>
                    <a:pt x="25" y="36"/>
                  </a:lnTo>
                  <a:lnTo>
                    <a:pt x="25" y="38"/>
                  </a:lnTo>
                  <a:lnTo>
                    <a:pt x="25" y="39"/>
                  </a:lnTo>
                  <a:lnTo>
                    <a:pt x="26" y="40"/>
                  </a:lnTo>
                  <a:lnTo>
                    <a:pt x="26" y="42"/>
                  </a:lnTo>
                  <a:lnTo>
                    <a:pt x="26" y="43"/>
                  </a:lnTo>
                  <a:lnTo>
                    <a:pt x="26" y="44"/>
                  </a:lnTo>
                  <a:lnTo>
                    <a:pt x="26" y="45"/>
                  </a:lnTo>
                  <a:lnTo>
                    <a:pt x="26" y="46"/>
                  </a:lnTo>
                  <a:lnTo>
                    <a:pt x="26" y="46"/>
                  </a:lnTo>
                  <a:lnTo>
                    <a:pt x="26" y="47"/>
                  </a:lnTo>
                  <a:lnTo>
                    <a:pt x="26" y="48"/>
                  </a:lnTo>
                  <a:lnTo>
                    <a:pt x="26" y="48"/>
                  </a:lnTo>
                  <a:lnTo>
                    <a:pt x="26" y="49"/>
                  </a:lnTo>
                  <a:lnTo>
                    <a:pt x="26" y="49"/>
                  </a:lnTo>
                  <a:lnTo>
                    <a:pt x="26" y="49"/>
                  </a:lnTo>
                  <a:lnTo>
                    <a:pt x="26" y="50"/>
                  </a:lnTo>
                  <a:lnTo>
                    <a:pt x="26" y="50"/>
                  </a:lnTo>
                  <a:lnTo>
                    <a:pt x="26" y="50"/>
                  </a:lnTo>
                  <a:lnTo>
                    <a:pt x="26" y="50"/>
                  </a:lnTo>
                  <a:lnTo>
                    <a:pt x="26" y="50"/>
                  </a:lnTo>
                  <a:lnTo>
                    <a:pt x="26" y="50"/>
                  </a:lnTo>
                  <a:lnTo>
                    <a:pt x="26" y="50"/>
                  </a:lnTo>
                  <a:lnTo>
                    <a:pt x="26" y="50"/>
                  </a:lnTo>
                  <a:lnTo>
                    <a:pt x="26" y="49"/>
                  </a:lnTo>
                  <a:lnTo>
                    <a:pt x="26" y="49"/>
                  </a:lnTo>
                  <a:lnTo>
                    <a:pt x="26" y="48"/>
                  </a:lnTo>
                  <a:lnTo>
                    <a:pt x="26" y="48"/>
                  </a:lnTo>
                  <a:lnTo>
                    <a:pt x="26" y="47"/>
                  </a:lnTo>
                  <a:lnTo>
                    <a:pt x="26" y="46"/>
                  </a:lnTo>
                  <a:lnTo>
                    <a:pt x="27" y="46"/>
                  </a:lnTo>
                  <a:lnTo>
                    <a:pt x="27" y="45"/>
                  </a:lnTo>
                  <a:lnTo>
                    <a:pt x="27" y="44"/>
                  </a:lnTo>
                  <a:lnTo>
                    <a:pt x="27" y="43"/>
                  </a:lnTo>
                  <a:lnTo>
                    <a:pt x="27" y="42"/>
                  </a:lnTo>
                  <a:lnTo>
                    <a:pt x="27" y="39"/>
                  </a:lnTo>
                  <a:lnTo>
                    <a:pt x="27" y="38"/>
                  </a:lnTo>
                  <a:lnTo>
                    <a:pt x="27" y="37"/>
                  </a:lnTo>
                  <a:lnTo>
                    <a:pt x="27" y="34"/>
                  </a:lnTo>
                </a:path>
              </a:pathLst>
            </a:custGeom>
            <a:noFill/>
            <a:ln w="3175" cap="sq">
              <a:solidFill>
                <a:srgbClr val="0000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59" name="Freeform 73"/>
            <p:cNvSpPr>
              <a:spLocks/>
            </p:cNvSpPr>
            <p:nvPr/>
          </p:nvSpPr>
          <p:spPr bwMode="auto">
            <a:xfrm>
              <a:off x="5278239" y="4075484"/>
              <a:ext cx="44450" cy="79375"/>
            </a:xfrm>
            <a:custGeom>
              <a:avLst/>
              <a:gdLst/>
              <a:ahLst/>
              <a:cxnLst>
                <a:cxn ang="0">
                  <a:pos x="1" y="10"/>
                </a:cxn>
                <a:cxn ang="0">
                  <a:pos x="1" y="2"/>
                </a:cxn>
                <a:cxn ang="0">
                  <a:pos x="2" y="0"/>
                </a:cxn>
                <a:cxn ang="0">
                  <a:pos x="2" y="3"/>
                </a:cxn>
                <a:cxn ang="0">
                  <a:pos x="2" y="13"/>
                </a:cxn>
                <a:cxn ang="0">
                  <a:pos x="3" y="35"/>
                </a:cxn>
                <a:cxn ang="0">
                  <a:pos x="3" y="46"/>
                </a:cxn>
                <a:cxn ang="0">
                  <a:pos x="4" y="50"/>
                </a:cxn>
                <a:cxn ang="0">
                  <a:pos x="4" y="49"/>
                </a:cxn>
                <a:cxn ang="0">
                  <a:pos x="5" y="42"/>
                </a:cxn>
                <a:cxn ang="0">
                  <a:pos x="5" y="27"/>
                </a:cxn>
                <a:cxn ang="0">
                  <a:pos x="6" y="11"/>
                </a:cxn>
                <a:cxn ang="0">
                  <a:pos x="6" y="3"/>
                </a:cxn>
                <a:cxn ang="0">
                  <a:pos x="6" y="0"/>
                </a:cxn>
                <a:cxn ang="0">
                  <a:pos x="7" y="2"/>
                </a:cxn>
                <a:cxn ang="0">
                  <a:pos x="7" y="8"/>
                </a:cxn>
                <a:cxn ang="0">
                  <a:pos x="8" y="28"/>
                </a:cxn>
                <a:cxn ang="0">
                  <a:pos x="8" y="43"/>
                </a:cxn>
                <a:cxn ang="0">
                  <a:pos x="9" y="49"/>
                </a:cxn>
                <a:cxn ang="0">
                  <a:pos x="9" y="50"/>
                </a:cxn>
                <a:cxn ang="0">
                  <a:pos x="9" y="46"/>
                </a:cxn>
                <a:cxn ang="0">
                  <a:pos x="10" y="21"/>
                </a:cxn>
                <a:cxn ang="0">
                  <a:pos x="11" y="9"/>
                </a:cxn>
                <a:cxn ang="0">
                  <a:pos x="11" y="2"/>
                </a:cxn>
                <a:cxn ang="0">
                  <a:pos x="11" y="0"/>
                </a:cxn>
                <a:cxn ang="0">
                  <a:pos x="12" y="3"/>
                </a:cxn>
                <a:cxn ang="0">
                  <a:pos x="12" y="15"/>
                </a:cxn>
                <a:cxn ang="0">
                  <a:pos x="13" y="35"/>
                </a:cxn>
                <a:cxn ang="0">
                  <a:pos x="13" y="45"/>
                </a:cxn>
                <a:cxn ang="0">
                  <a:pos x="14" y="50"/>
                </a:cxn>
                <a:cxn ang="0">
                  <a:pos x="14" y="49"/>
                </a:cxn>
                <a:cxn ang="0">
                  <a:pos x="14" y="45"/>
                </a:cxn>
                <a:cxn ang="0">
                  <a:pos x="15" y="30"/>
                </a:cxn>
                <a:cxn ang="0">
                  <a:pos x="15" y="11"/>
                </a:cxn>
                <a:cxn ang="0">
                  <a:pos x="16" y="3"/>
                </a:cxn>
                <a:cxn ang="0">
                  <a:pos x="16" y="0"/>
                </a:cxn>
                <a:cxn ang="0">
                  <a:pos x="16" y="2"/>
                </a:cxn>
                <a:cxn ang="0">
                  <a:pos x="17" y="10"/>
                </a:cxn>
                <a:cxn ang="0">
                  <a:pos x="18" y="31"/>
                </a:cxn>
                <a:cxn ang="0">
                  <a:pos x="18" y="43"/>
                </a:cxn>
                <a:cxn ang="0">
                  <a:pos x="18" y="49"/>
                </a:cxn>
                <a:cxn ang="0">
                  <a:pos x="19" y="50"/>
                </a:cxn>
                <a:cxn ang="0">
                  <a:pos x="19" y="46"/>
                </a:cxn>
                <a:cxn ang="0">
                  <a:pos x="19" y="34"/>
                </a:cxn>
                <a:cxn ang="0">
                  <a:pos x="20" y="13"/>
                </a:cxn>
                <a:cxn ang="0">
                  <a:pos x="21" y="4"/>
                </a:cxn>
                <a:cxn ang="0">
                  <a:pos x="21" y="0"/>
                </a:cxn>
                <a:cxn ang="0">
                  <a:pos x="21" y="2"/>
                </a:cxn>
                <a:cxn ang="0">
                  <a:pos x="22" y="7"/>
                </a:cxn>
                <a:cxn ang="0">
                  <a:pos x="22" y="26"/>
                </a:cxn>
                <a:cxn ang="0">
                  <a:pos x="23" y="39"/>
                </a:cxn>
                <a:cxn ang="0">
                  <a:pos x="23" y="48"/>
                </a:cxn>
                <a:cxn ang="0">
                  <a:pos x="23" y="50"/>
                </a:cxn>
                <a:cxn ang="0">
                  <a:pos x="24" y="47"/>
                </a:cxn>
                <a:cxn ang="0">
                  <a:pos x="24" y="33"/>
                </a:cxn>
                <a:cxn ang="0">
                  <a:pos x="25" y="12"/>
                </a:cxn>
                <a:cxn ang="0">
                  <a:pos x="26" y="3"/>
                </a:cxn>
                <a:cxn ang="0">
                  <a:pos x="26" y="0"/>
                </a:cxn>
                <a:cxn ang="0">
                  <a:pos x="26" y="3"/>
                </a:cxn>
                <a:cxn ang="0">
                  <a:pos x="27" y="15"/>
                </a:cxn>
                <a:cxn ang="0">
                  <a:pos x="27" y="35"/>
                </a:cxn>
                <a:cxn ang="0">
                  <a:pos x="28" y="45"/>
                </a:cxn>
              </a:cxnLst>
              <a:rect l="0" t="0" r="r" b="b"/>
              <a:pathLst>
                <a:path w="28" h="50">
                  <a:moveTo>
                    <a:pt x="0" y="34"/>
                  </a:moveTo>
                  <a:lnTo>
                    <a:pt x="0" y="29"/>
                  </a:lnTo>
                  <a:lnTo>
                    <a:pt x="1" y="18"/>
                  </a:lnTo>
                  <a:lnTo>
                    <a:pt x="1" y="16"/>
                  </a:lnTo>
                  <a:lnTo>
                    <a:pt x="1" y="15"/>
                  </a:lnTo>
                  <a:lnTo>
                    <a:pt x="1" y="12"/>
                  </a:lnTo>
                  <a:lnTo>
                    <a:pt x="1" y="11"/>
                  </a:lnTo>
                  <a:lnTo>
                    <a:pt x="1" y="10"/>
                  </a:lnTo>
                  <a:lnTo>
                    <a:pt x="1" y="8"/>
                  </a:lnTo>
                  <a:lnTo>
                    <a:pt x="1" y="7"/>
                  </a:lnTo>
                  <a:lnTo>
                    <a:pt x="1" y="6"/>
                  </a:lnTo>
                  <a:lnTo>
                    <a:pt x="1" y="5"/>
                  </a:lnTo>
                  <a:lnTo>
                    <a:pt x="1" y="4"/>
                  </a:lnTo>
                  <a:lnTo>
                    <a:pt x="1" y="3"/>
                  </a:lnTo>
                  <a:lnTo>
                    <a:pt x="1" y="3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0"/>
                  </a:lnTo>
                  <a:lnTo>
                    <a:pt x="1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4"/>
                  </a:lnTo>
                  <a:lnTo>
                    <a:pt x="2" y="5"/>
                  </a:lnTo>
                  <a:lnTo>
                    <a:pt x="2" y="6"/>
                  </a:lnTo>
                  <a:lnTo>
                    <a:pt x="2" y="7"/>
                  </a:lnTo>
                  <a:lnTo>
                    <a:pt x="2" y="9"/>
                  </a:lnTo>
                  <a:lnTo>
                    <a:pt x="2" y="10"/>
                  </a:lnTo>
                  <a:lnTo>
                    <a:pt x="2" y="12"/>
                  </a:lnTo>
                  <a:lnTo>
                    <a:pt x="2" y="13"/>
                  </a:lnTo>
                  <a:lnTo>
                    <a:pt x="3" y="14"/>
                  </a:lnTo>
                  <a:lnTo>
                    <a:pt x="3" y="17"/>
                  </a:lnTo>
                  <a:lnTo>
                    <a:pt x="3" y="23"/>
                  </a:lnTo>
                  <a:lnTo>
                    <a:pt x="3" y="24"/>
                  </a:lnTo>
                  <a:lnTo>
                    <a:pt x="3" y="25"/>
                  </a:lnTo>
                  <a:lnTo>
                    <a:pt x="3" y="28"/>
                  </a:lnTo>
                  <a:lnTo>
                    <a:pt x="3" y="34"/>
                  </a:lnTo>
                  <a:lnTo>
                    <a:pt x="3" y="35"/>
                  </a:lnTo>
                  <a:lnTo>
                    <a:pt x="3" y="36"/>
                  </a:lnTo>
                  <a:lnTo>
                    <a:pt x="3" y="38"/>
                  </a:lnTo>
                  <a:lnTo>
                    <a:pt x="3" y="40"/>
                  </a:lnTo>
                  <a:lnTo>
                    <a:pt x="3" y="41"/>
                  </a:lnTo>
                  <a:lnTo>
                    <a:pt x="3" y="43"/>
                  </a:lnTo>
                  <a:lnTo>
                    <a:pt x="3" y="44"/>
                  </a:lnTo>
                  <a:lnTo>
                    <a:pt x="3" y="45"/>
                  </a:lnTo>
                  <a:lnTo>
                    <a:pt x="3" y="46"/>
                  </a:lnTo>
                  <a:lnTo>
                    <a:pt x="3" y="46"/>
                  </a:lnTo>
                  <a:lnTo>
                    <a:pt x="4" y="47"/>
                  </a:lnTo>
                  <a:lnTo>
                    <a:pt x="4" y="48"/>
                  </a:lnTo>
                  <a:lnTo>
                    <a:pt x="4" y="48"/>
                  </a:lnTo>
                  <a:lnTo>
                    <a:pt x="4" y="49"/>
                  </a:lnTo>
                  <a:lnTo>
                    <a:pt x="4" y="49"/>
                  </a:lnTo>
                  <a:lnTo>
                    <a:pt x="4" y="49"/>
                  </a:lnTo>
                  <a:lnTo>
                    <a:pt x="4" y="50"/>
                  </a:lnTo>
                  <a:lnTo>
                    <a:pt x="4" y="50"/>
                  </a:lnTo>
                  <a:lnTo>
                    <a:pt x="4" y="50"/>
                  </a:lnTo>
                  <a:lnTo>
                    <a:pt x="4" y="50"/>
                  </a:lnTo>
                  <a:lnTo>
                    <a:pt x="4" y="50"/>
                  </a:lnTo>
                  <a:lnTo>
                    <a:pt x="4" y="50"/>
                  </a:lnTo>
                  <a:lnTo>
                    <a:pt x="4" y="50"/>
                  </a:lnTo>
                  <a:lnTo>
                    <a:pt x="4" y="49"/>
                  </a:lnTo>
                  <a:lnTo>
                    <a:pt x="4" y="49"/>
                  </a:lnTo>
                  <a:lnTo>
                    <a:pt x="4" y="48"/>
                  </a:lnTo>
                  <a:lnTo>
                    <a:pt x="4" y="48"/>
                  </a:lnTo>
                  <a:lnTo>
                    <a:pt x="4" y="47"/>
                  </a:lnTo>
                  <a:lnTo>
                    <a:pt x="4" y="47"/>
                  </a:lnTo>
                  <a:lnTo>
                    <a:pt x="4" y="46"/>
                  </a:lnTo>
                  <a:lnTo>
                    <a:pt x="4" y="45"/>
                  </a:lnTo>
                  <a:lnTo>
                    <a:pt x="5" y="44"/>
                  </a:lnTo>
                  <a:lnTo>
                    <a:pt x="5" y="42"/>
                  </a:lnTo>
                  <a:lnTo>
                    <a:pt x="5" y="41"/>
                  </a:lnTo>
                  <a:lnTo>
                    <a:pt x="5" y="40"/>
                  </a:lnTo>
                  <a:lnTo>
                    <a:pt x="5" y="38"/>
                  </a:lnTo>
                  <a:lnTo>
                    <a:pt x="5" y="37"/>
                  </a:lnTo>
                  <a:lnTo>
                    <a:pt x="5" y="36"/>
                  </a:lnTo>
                  <a:lnTo>
                    <a:pt x="5" y="33"/>
                  </a:lnTo>
                  <a:lnTo>
                    <a:pt x="5" y="28"/>
                  </a:lnTo>
                  <a:lnTo>
                    <a:pt x="5" y="27"/>
                  </a:lnTo>
                  <a:lnTo>
                    <a:pt x="5" y="26"/>
                  </a:lnTo>
                  <a:lnTo>
                    <a:pt x="5" y="23"/>
                  </a:lnTo>
                  <a:lnTo>
                    <a:pt x="5" y="18"/>
                  </a:lnTo>
                  <a:lnTo>
                    <a:pt x="6" y="17"/>
                  </a:lnTo>
                  <a:lnTo>
                    <a:pt x="6" y="15"/>
                  </a:lnTo>
                  <a:lnTo>
                    <a:pt x="6" y="13"/>
                  </a:lnTo>
                  <a:lnTo>
                    <a:pt x="6" y="12"/>
                  </a:lnTo>
                  <a:lnTo>
                    <a:pt x="6" y="11"/>
                  </a:lnTo>
                  <a:lnTo>
                    <a:pt x="6" y="9"/>
                  </a:lnTo>
                  <a:lnTo>
                    <a:pt x="6" y="8"/>
                  </a:lnTo>
                  <a:lnTo>
                    <a:pt x="6" y="7"/>
                  </a:lnTo>
                  <a:lnTo>
                    <a:pt x="6" y="6"/>
                  </a:lnTo>
                  <a:lnTo>
                    <a:pt x="6" y="5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3"/>
                  </a:lnTo>
                  <a:lnTo>
                    <a:pt x="7" y="3"/>
                  </a:lnTo>
                  <a:lnTo>
                    <a:pt x="7" y="4"/>
                  </a:lnTo>
                  <a:lnTo>
                    <a:pt x="7" y="5"/>
                  </a:lnTo>
                  <a:lnTo>
                    <a:pt x="7" y="5"/>
                  </a:lnTo>
                  <a:lnTo>
                    <a:pt x="7" y="6"/>
                  </a:lnTo>
                  <a:lnTo>
                    <a:pt x="7" y="8"/>
                  </a:lnTo>
                  <a:lnTo>
                    <a:pt x="7" y="9"/>
                  </a:lnTo>
                  <a:lnTo>
                    <a:pt x="7" y="10"/>
                  </a:lnTo>
                  <a:lnTo>
                    <a:pt x="7" y="12"/>
                  </a:lnTo>
                  <a:lnTo>
                    <a:pt x="7" y="17"/>
                  </a:lnTo>
                  <a:lnTo>
                    <a:pt x="7" y="18"/>
                  </a:lnTo>
                  <a:lnTo>
                    <a:pt x="7" y="20"/>
                  </a:lnTo>
                  <a:lnTo>
                    <a:pt x="7" y="23"/>
                  </a:lnTo>
                  <a:lnTo>
                    <a:pt x="8" y="28"/>
                  </a:lnTo>
                  <a:lnTo>
                    <a:pt x="8" y="30"/>
                  </a:lnTo>
                  <a:lnTo>
                    <a:pt x="8" y="31"/>
                  </a:lnTo>
                  <a:lnTo>
                    <a:pt x="8" y="34"/>
                  </a:lnTo>
                  <a:lnTo>
                    <a:pt x="8" y="39"/>
                  </a:lnTo>
                  <a:lnTo>
                    <a:pt x="8" y="40"/>
                  </a:lnTo>
                  <a:lnTo>
                    <a:pt x="8" y="41"/>
                  </a:lnTo>
                  <a:lnTo>
                    <a:pt x="8" y="42"/>
                  </a:lnTo>
                  <a:lnTo>
                    <a:pt x="8" y="43"/>
                  </a:lnTo>
                  <a:lnTo>
                    <a:pt x="8" y="44"/>
                  </a:lnTo>
                  <a:lnTo>
                    <a:pt x="8" y="45"/>
                  </a:lnTo>
                  <a:lnTo>
                    <a:pt x="8" y="46"/>
                  </a:lnTo>
                  <a:lnTo>
                    <a:pt x="8" y="46"/>
                  </a:lnTo>
                  <a:lnTo>
                    <a:pt x="8" y="47"/>
                  </a:lnTo>
                  <a:lnTo>
                    <a:pt x="9" y="48"/>
                  </a:lnTo>
                  <a:lnTo>
                    <a:pt x="9" y="48"/>
                  </a:lnTo>
                  <a:lnTo>
                    <a:pt x="9" y="49"/>
                  </a:lnTo>
                  <a:lnTo>
                    <a:pt x="9" y="49"/>
                  </a:lnTo>
                  <a:lnTo>
                    <a:pt x="9" y="50"/>
                  </a:lnTo>
                  <a:lnTo>
                    <a:pt x="9" y="50"/>
                  </a:lnTo>
                  <a:lnTo>
                    <a:pt x="9" y="50"/>
                  </a:lnTo>
                  <a:lnTo>
                    <a:pt x="9" y="50"/>
                  </a:lnTo>
                  <a:lnTo>
                    <a:pt x="9" y="50"/>
                  </a:lnTo>
                  <a:lnTo>
                    <a:pt x="9" y="50"/>
                  </a:lnTo>
                  <a:lnTo>
                    <a:pt x="9" y="50"/>
                  </a:lnTo>
                  <a:lnTo>
                    <a:pt x="9" y="50"/>
                  </a:lnTo>
                  <a:lnTo>
                    <a:pt x="9" y="49"/>
                  </a:lnTo>
                  <a:lnTo>
                    <a:pt x="9" y="49"/>
                  </a:lnTo>
                  <a:lnTo>
                    <a:pt x="9" y="48"/>
                  </a:lnTo>
                  <a:lnTo>
                    <a:pt x="9" y="48"/>
                  </a:lnTo>
                  <a:lnTo>
                    <a:pt x="9" y="47"/>
                  </a:lnTo>
                  <a:lnTo>
                    <a:pt x="9" y="46"/>
                  </a:lnTo>
                  <a:lnTo>
                    <a:pt x="9" y="46"/>
                  </a:lnTo>
                  <a:lnTo>
                    <a:pt x="9" y="45"/>
                  </a:lnTo>
                  <a:lnTo>
                    <a:pt x="9" y="44"/>
                  </a:lnTo>
                  <a:lnTo>
                    <a:pt x="10" y="42"/>
                  </a:lnTo>
                  <a:lnTo>
                    <a:pt x="10" y="41"/>
                  </a:lnTo>
                  <a:lnTo>
                    <a:pt x="10" y="40"/>
                  </a:lnTo>
                  <a:lnTo>
                    <a:pt x="10" y="37"/>
                  </a:lnTo>
                  <a:lnTo>
                    <a:pt x="10" y="32"/>
                  </a:lnTo>
                  <a:lnTo>
                    <a:pt x="10" y="21"/>
                  </a:lnTo>
                  <a:lnTo>
                    <a:pt x="10" y="19"/>
                  </a:lnTo>
                  <a:lnTo>
                    <a:pt x="10" y="18"/>
                  </a:lnTo>
                  <a:lnTo>
                    <a:pt x="10" y="16"/>
                  </a:lnTo>
                  <a:lnTo>
                    <a:pt x="11" y="15"/>
                  </a:lnTo>
                  <a:lnTo>
                    <a:pt x="11" y="13"/>
                  </a:lnTo>
                  <a:lnTo>
                    <a:pt x="11" y="11"/>
                  </a:lnTo>
                  <a:lnTo>
                    <a:pt x="11" y="10"/>
                  </a:lnTo>
                  <a:lnTo>
                    <a:pt x="11" y="9"/>
                  </a:lnTo>
                  <a:lnTo>
                    <a:pt x="11" y="8"/>
                  </a:lnTo>
                  <a:lnTo>
                    <a:pt x="11" y="7"/>
                  </a:lnTo>
                  <a:lnTo>
                    <a:pt x="11" y="6"/>
                  </a:lnTo>
                  <a:lnTo>
                    <a:pt x="11" y="5"/>
                  </a:lnTo>
                  <a:lnTo>
                    <a:pt x="11" y="4"/>
                  </a:lnTo>
                  <a:lnTo>
                    <a:pt x="11" y="3"/>
                  </a:lnTo>
                  <a:lnTo>
                    <a:pt x="11" y="3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3"/>
                  </a:lnTo>
                  <a:lnTo>
                    <a:pt x="12" y="3"/>
                  </a:lnTo>
                  <a:lnTo>
                    <a:pt x="12" y="4"/>
                  </a:lnTo>
                  <a:lnTo>
                    <a:pt x="12" y="5"/>
                  </a:lnTo>
                  <a:lnTo>
                    <a:pt x="12" y="7"/>
                  </a:lnTo>
                  <a:lnTo>
                    <a:pt x="12" y="7"/>
                  </a:lnTo>
                  <a:lnTo>
                    <a:pt x="12" y="8"/>
                  </a:lnTo>
                  <a:lnTo>
                    <a:pt x="12" y="10"/>
                  </a:lnTo>
                  <a:lnTo>
                    <a:pt x="12" y="15"/>
                  </a:lnTo>
                  <a:lnTo>
                    <a:pt x="12" y="16"/>
                  </a:lnTo>
                  <a:lnTo>
                    <a:pt x="12" y="17"/>
                  </a:lnTo>
                  <a:lnTo>
                    <a:pt x="12" y="20"/>
                  </a:lnTo>
                  <a:lnTo>
                    <a:pt x="13" y="25"/>
                  </a:lnTo>
                  <a:lnTo>
                    <a:pt x="13" y="27"/>
                  </a:lnTo>
                  <a:lnTo>
                    <a:pt x="13" y="28"/>
                  </a:lnTo>
                  <a:lnTo>
                    <a:pt x="13" y="30"/>
                  </a:lnTo>
                  <a:lnTo>
                    <a:pt x="13" y="35"/>
                  </a:lnTo>
                  <a:lnTo>
                    <a:pt x="13" y="37"/>
                  </a:lnTo>
                  <a:lnTo>
                    <a:pt x="13" y="38"/>
                  </a:lnTo>
                  <a:lnTo>
                    <a:pt x="13" y="40"/>
                  </a:lnTo>
                  <a:lnTo>
                    <a:pt x="13" y="41"/>
                  </a:lnTo>
                  <a:lnTo>
                    <a:pt x="13" y="42"/>
                  </a:lnTo>
                  <a:lnTo>
                    <a:pt x="13" y="44"/>
                  </a:lnTo>
                  <a:lnTo>
                    <a:pt x="13" y="45"/>
                  </a:lnTo>
                  <a:lnTo>
                    <a:pt x="13" y="45"/>
                  </a:lnTo>
                  <a:lnTo>
                    <a:pt x="13" y="46"/>
                  </a:lnTo>
                  <a:lnTo>
                    <a:pt x="13" y="47"/>
                  </a:lnTo>
                  <a:lnTo>
                    <a:pt x="13" y="47"/>
                  </a:lnTo>
                  <a:lnTo>
                    <a:pt x="13" y="48"/>
                  </a:lnTo>
                  <a:lnTo>
                    <a:pt x="14" y="48"/>
                  </a:lnTo>
                  <a:lnTo>
                    <a:pt x="14" y="49"/>
                  </a:lnTo>
                  <a:lnTo>
                    <a:pt x="14" y="49"/>
                  </a:lnTo>
                  <a:lnTo>
                    <a:pt x="14" y="50"/>
                  </a:lnTo>
                  <a:lnTo>
                    <a:pt x="14" y="50"/>
                  </a:lnTo>
                  <a:lnTo>
                    <a:pt x="14" y="50"/>
                  </a:lnTo>
                  <a:lnTo>
                    <a:pt x="14" y="50"/>
                  </a:lnTo>
                  <a:lnTo>
                    <a:pt x="14" y="50"/>
                  </a:lnTo>
                  <a:lnTo>
                    <a:pt x="14" y="50"/>
                  </a:lnTo>
                  <a:lnTo>
                    <a:pt x="14" y="50"/>
                  </a:lnTo>
                  <a:lnTo>
                    <a:pt x="14" y="50"/>
                  </a:lnTo>
                  <a:lnTo>
                    <a:pt x="14" y="49"/>
                  </a:lnTo>
                  <a:lnTo>
                    <a:pt x="14" y="49"/>
                  </a:lnTo>
                  <a:lnTo>
                    <a:pt x="14" y="49"/>
                  </a:lnTo>
                  <a:lnTo>
                    <a:pt x="14" y="48"/>
                  </a:lnTo>
                  <a:lnTo>
                    <a:pt x="14" y="48"/>
                  </a:lnTo>
                  <a:lnTo>
                    <a:pt x="14" y="47"/>
                  </a:lnTo>
                  <a:lnTo>
                    <a:pt x="14" y="46"/>
                  </a:lnTo>
                  <a:lnTo>
                    <a:pt x="14" y="46"/>
                  </a:lnTo>
                  <a:lnTo>
                    <a:pt x="14" y="45"/>
                  </a:lnTo>
                  <a:lnTo>
                    <a:pt x="14" y="43"/>
                  </a:lnTo>
                  <a:lnTo>
                    <a:pt x="14" y="43"/>
                  </a:lnTo>
                  <a:lnTo>
                    <a:pt x="14" y="42"/>
                  </a:lnTo>
                  <a:lnTo>
                    <a:pt x="15" y="40"/>
                  </a:lnTo>
                  <a:lnTo>
                    <a:pt x="15" y="38"/>
                  </a:lnTo>
                  <a:lnTo>
                    <a:pt x="15" y="38"/>
                  </a:lnTo>
                  <a:lnTo>
                    <a:pt x="15" y="35"/>
                  </a:lnTo>
                  <a:lnTo>
                    <a:pt x="15" y="30"/>
                  </a:lnTo>
                  <a:lnTo>
                    <a:pt x="15" y="29"/>
                  </a:lnTo>
                  <a:lnTo>
                    <a:pt x="15" y="28"/>
                  </a:lnTo>
                  <a:lnTo>
                    <a:pt x="15" y="25"/>
                  </a:lnTo>
                  <a:lnTo>
                    <a:pt x="15" y="20"/>
                  </a:lnTo>
                  <a:lnTo>
                    <a:pt x="15" y="19"/>
                  </a:lnTo>
                  <a:lnTo>
                    <a:pt x="15" y="17"/>
                  </a:lnTo>
                  <a:lnTo>
                    <a:pt x="15" y="15"/>
                  </a:lnTo>
                  <a:lnTo>
                    <a:pt x="15" y="11"/>
                  </a:lnTo>
                  <a:lnTo>
                    <a:pt x="15" y="9"/>
                  </a:lnTo>
                  <a:lnTo>
                    <a:pt x="15" y="8"/>
                  </a:lnTo>
                  <a:lnTo>
                    <a:pt x="16" y="7"/>
                  </a:lnTo>
                  <a:lnTo>
                    <a:pt x="16" y="6"/>
                  </a:lnTo>
                  <a:lnTo>
                    <a:pt x="16" y="5"/>
                  </a:lnTo>
                  <a:lnTo>
                    <a:pt x="16" y="5"/>
                  </a:lnTo>
                  <a:lnTo>
                    <a:pt x="16" y="4"/>
                  </a:lnTo>
                  <a:lnTo>
                    <a:pt x="16" y="3"/>
                  </a:lnTo>
                  <a:lnTo>
                    <a:pt x="16" y="3"/>
                  </a:lnTo>
                  <a:lnTo>
                    <a:pt x="16" y="2"/>
                  </a:lnTo>
                  <a:lnTo>
                    <a:pt x="16" y="1"/>
                  </a:lnTo>
                  <a:lnTo>
                    <a:pt x="16" y="1"/>
                  </a:lnTo>
                  <a:lnTo>
                    <a:pt x="16" y="1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1"/>
                  </a:lnTo>
                  <a:lnTo>
                    <a:pt x="16" y="1"/>
                  </a:lnTo>
                  <a:lnTo>
                    <a:pt x="16" y="1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4"/>
                  </a:lnTo>
                  <a:lnTo>
                    <a:pt x="17" y="5"/>
                  </a:lnTo>
                  <a:lnTo>
                    <a:pt x="17" y="6"/>
                  </a:lnTo>
                  <a:lnTo>
                    <a:pt x="17" y="7"/>
                  </a:lnTo>
                  <a:lnTo>
                    <a:pt x="17" y="9"/>
                  </a:lnTo>
                  <a:lnTo>
                    <a:pt x="17" y="10"/>
                  </a:lnTo>
                  <a:lnTo>
                    <a:pt x="17" y="11"/>
                  </a:lnTo>
                  <a:lnTo>
                    <a:pt x="17" y="14"/>
                  </a:lnTo>
                  <a:lnTo>
                    <a:pt x="17" y="19"/>
                  </a:lnTo>
                  <a:lnTo>
                    <a:pt x="17" y="20"/>
                  </a:lnTo>
                  <a:lnTo>
                    <a:pt x="17" y="22"/>
                  </a:lnTo>
                  <a:lnTo>
                    <a:pt x="17" y="24"/>
                  </a:lnTo>
                  <a:lnTo>
                    <a:pt x="18" y="30"/>
                  </a:lnTo>
                  <a:lnTo>
                    <a:pt x="18" y="31"/>
                  </a:lnTo>
                  <a:lnTo>
                    <a:pt x="18" y="33"/>
                  </a:lnTo>
                  <a:lnTo>
                    <a:pt x="18" y="35"/>
                  </a:lnTo>
                  <a:lnTo>
                    <a:pt x="18" y="37"/>
                  </a:lnTo>
                  <a:lnTo>
                    <a:pt x="18" y="38"/>
                  </a:lnTo>
                  <a:lnTo>
                    <a:pt x="18" y="40"/>
                  </a:lnTo>
                  <a:lnTo>
                    <a:pt x="18" y="41"/>
                  </a:lnTo>
                  <a:lnTo>
                    <a:pt x="18" y="42"/>
                  </a:lnTo>
                  <a:lnTo>
                    <a:pt x="18" y="43"/>
                  </a:lnTo>
                  <a:lnTo>
                    <a:pt x="18" y="44"/>
                  </a:lnTo>
                  <a:lnTo>
                    <a:pt x="18" y="45"/>
                  </a:lnTo>
                  <a:lnTo>
                    <a:pt x="18" y="46"/>
                  </a:lnTo>
                  <a:lnTo>
                    <a:pt x="18" y="46"/>
                  </a:lnTo>
                  <a:lnTo>
                    <a:pt x="18" y="47"/>
                  </a:lnTo>
                  <a:lnTo>
                    <a:pt x="18" y="48"/>
                  </a:lnTo>
                  <a:lnTo>
                    <a:pt x="18" y="48"/>
                  </a:lnTo>
                  <a:lnTo>
                    <a:pt x="18" y="49"/>
                  </a:lnTo>
                  <a:lnTo>
                    <a:pt x="19" y="49"/>
                  </a:lnTo>
                  <a:lnTo>
                    <a:pt x="19" y="50"/>
                  </a:lnTo>
                  <a:lnTo>
                    <a:pt x="19" y="50"/>
                  </a:lnTo>
                  <a:lnTo>
                    <a:pt x="19" y="50"/>
                  </a:lnTo>
                  <a:lnTo>
                    <a:pt x="19" y="50"/>
                  </a:lnTo>
                  <a:lnTo>
                    <a:pt x="19" y="50"/>
                  </a:lnTo>
                  <a:lnTo>
                    <a:pt x="19" y="50"/>
                  </a:lnTo>
                  <a:lnTo>
                    <a:pt x="19" y="50"/>
                  </a:lnTo>
                  <a:lnTo>
                    <a:pt x="19" y="50"/>
                  </a:lnTo>
                  <a:lnTo>
                    <a:pt x="19" y="49"/>
                  </a:lnTo>
                  <a:lnTo>
                    <a:pt x="19" y="49"/>
                  </a:lnTo>
                  <a:lnTo>
                    <a:pt x="19" y="49"/>
                  </a:lnTo>
                  <a:lnTo>
                    <a:pt x="19" y="48"/>
                  </a:lnTo>
                  <a:lnTo>
                    <a:pt x="19" y="48"/>
                  </a:lnTo>
                  <a:lnTo>
                    <a:pt x="19" y="47"/>
                  </a:lnTo>
                  <a:lnTo>
                    <a:pt x="19" y="46"/>
                  </a:lnTo>
                  <a:lnTo>
                    <a:pt x="19" y="46"/>
                  </a:lnTo>
                  <a:lnTo>
                    <a:pt x="19" y="45"/>
                  </a:lnTo>
                  <a:lnTo>
                    <a:pt x="19" y="44"/>
                  </a:lnTo>
                  <a:lnTo>
                    <a:pt x="19" y="42"/>
                  </a:lnTo>
                  <a:lnTo>
                    <a:pt x="19" y="42"/>
                  </a:lnTo>
                  <a:lnTo>
                    <a:pt x="19" y="41"/>
                  </a:lnTo>
                  <a:lnTo>
                    <a:pt x="19" y="38"/>
                  </a:lnTo>
                  <a:lnTo>
                    <a:pt x="19" y="34"/>
                  </a:lnTo>
                  <a:lnTo>
                    <a:pt x="20" y="32"/>
                  </a:lnTo>
                  <a:lnTo>
                    <a:pt x="20" y="31"/>
                  </a:lnTo>
                  <a:lnTo>
                    <a:pt x="20" y="29"/>
                  </a:lnTo>
                  <a:lnTo>
                    <a:pt x="20" y="23"/>
                  </a:lnTo>
                  <a:lnTo>
                    <a:pt x="20" y="22"/>
                  </a:lnTo>
                  <a:lnTo>
                    <a:pt x="20" y="21"/>
                  </a:lnTo>
                  <a:lnTo>
                    <a:pt x="20" y="18"/>
                  </a:lnTo>
                  <a:lnTo>
                    <a:pt x="20" y="13"/>
                  </a:lnTo>
                  <a:lnTo>
                    <a:pt x="20" y="12"/>
                  </a:lnTo>
                  <a:lnTo>
                    <a:pt x="20" y="11"/>
                  </a:lnTo>
                  <a:lnTo>
                    <a:pt x="20" y="9"/>
                  </a:lnTo>
                  <a:lnTo>
                    <a:pt x="20" y="8"/>
                  </a:lnTo>
                  <a:lnTo>
                    <a:pt x="20" y="7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21" y="4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2"/>
                  </a:lnTo>
                  <a:lnTo>
                    <a:pt x="21" y="2"/>
                  </a:lnTo>
                  <a:lnTo>
                    <a:pt x="21" y="1"/>
                  </a:lnTo>
                  <a:lnTo>
                    <a:pt x="21" y="1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1"/>
                  </a:lnTo>
                  <a:lnTo>
                    <a:pt x="21" y="1"/>
                  </a:lnTo>
                  <a:lnTo>
                    <a:pt x="21" y="2"/>
                  </a:lnTo>
                  <a:lnTo>
                    <a:pt x="21" y="2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2" y="4"/>
                  </a:lnTo>
                  <a:lnTo>
                    <a:pt x="22" y="5"/>
                  </a:lnTo>
                  <a:lnTo>
                    <a:pt x="22" y="6"/>
                  </a:lnTo>
                  <a:lnTo>
                    <a:pt x="22" y="7"/>
                  </a:lnTo>
                  <a:lnTo>
                    <a:pt x="22" y="7"/>
                  </a:lnTo>
                  <a:lnTo>
                    <a:pt x="22" y="10"/>
                  </a:lnTo>
                  <a:lnTo>
                    <a:pt x="22" y="11"/>
                  </a:lnTo>
                  <a:lnTo>
                    <a:pt x="22" y="12"/>
                  </a:lnTo>
                  <a:lnTo>
                    <a:pt x="22" y="15"/>
                  </a:lnTo>
                  <a:lnTo>
                    <a:pt x="22" y="16"/>
                  </a:lnTo>
                  <a:lnTo>
                    <a:pt x="22" y="17"/>
                  </a:lnTo>
                  <a:lnTo>
                    <a:pt x="22" y="20"/>
                  </a:lnTo>
                  <a:lnTo>
                    <a:pt x="22" y="26"/>
                  </a:lnTo>
                  <a:lnTo>
                    <a:pt x="22" y="27"/>
                  </a:lnTo>
                  <a:lnTo>
                    <a:pt x="22" y="28"/>
                  </a:lnTo>
                  <a:lnTo>
                    <a:pt x="23" y="31"/>
                  </a:lnTo>
                  <a:lnTo>
                    <a:pt x="23" y="33"/>
                  </a:lnTo>
                  <a:lnTo>
                    <a:pt x="23" y="34"/>
                  </a:lnTo>
                  <a:lnTo>
                    <a:pt x="23" y="37"/>
                  </a:lnTo>
                  <a:lnTo>
                    <a:pt x="23" y="38"/>
                  </a:lnTo>
                  <a:lnTo>
                    <a:pt x="23" y="39"/>
                  </a:lnTo>
                  <a:lnTo>
                    <a:pt x="23" y="41"/>
                  </a:lnTo>
                  <a:lnTo>
                    <a:pt x="23" y="42"/>
                  </a:lnTo>
                  <a:lnTo>
                    <a:pt x="23" y="43"/>
                  </a:lnTo>
                  <a:lnTo>
                    <a:pt x="23" y="45"/>
                  </a:lnTo>
                  <a:lnTo>
                    <a:pt x="23" y="46"/>
                  </a:lnTo>
                  <a:lnTo>
                    <a:pt x="23" y="47"/>
                  </a:lnTo>
                  <a:lnTo>
                    <a:pt x="23" y="47"/>
                  </a:lnTo>
                  <a:lnTo>
                    <a:pt x="23" y="48"/>
                  </a:lnTo>
                  <a:lnTo>
                    <a:pt x="23" y="48"/>
                  </a:lnTo>
                  <a:lnTo>
                    <a:pt x="23" y="49"/>
                  </a:lnTo>
                  <a:lnTo>
                    <a:pt x="23" y="49"/>
                  </a:lnTo>
                  <a:lnTo>
                    <a:pt x="23" y="50"/>
                  </a:lnTo>
                  <a:lnTo>
                    <a:pt x="23" y="50"/>
                  </a:lnTo>
                  <a:lnTo>
                    <a:pt x="23" y="50"/>
                  </a:lnTo>
                  <a:lnTo>
                    <a:pt x="23" y="50"/>
                  </a:lnTo>
                  <a:lnTo>
                    <a:pt x="23" y="50"/>
                  </a:lnTo>
                  <a:lnTo>
                    <a:pt x="24" y="50"/>
                  </a:lnTo>
                  <a:lnTo>
                    <a:pt x="24" y="50"/>
                  </a:lnTo>
                  <a:lnTo>
                    <a:pt x="24" y="49"/>
                  </a:lnTo>
                  <a:lnTo>
                    <a:pt x="24" y="49"/>
                  </a:lnTo>
                  <a:lnTo>
                    <a:pt x="24" y="49"/>
                  </a:lnTo>
                  <a:lnTo>
                    <a:pt x="24" y="48"/>
                  </a:lnTo>
                  <a:lnTo>
                    <a:pt x="24" y="47"/>
                  </a:lnTo>
                  <a:lnTo>
                    <a:pt x="24" y="47"/>
                  </a:lnTo>
                  <a:lnTo>
                    <a:pt x="24" y="46"/>
                  </a:lnTo>
                  <a:lnTo>
                    <a:pt x="24" y="45"/>
                  </a:lnTo>
                  <a:lnTo>
                    <a:pt x="24" y="44"/>
                  </a:lnTo>
                  <a:lnTo>
                    <a:pt x="24" y="43"/>
                  </a:lnTo>
                  <a:lnTo>
                    <a:pt x="24" y="42"/>
                  </a:lnTo>
                  <a:lnTo>
                    <a:pt x="24" y="39"/>
                  </a:lnTo>
                  <a:lnTo>
                    <a:pt x="24" y="35"/>
                  </a:lnTo>
                  <a:lnTo>
                    <a:pt x="24" y="33"/>
                  </a:lnTo>
                  <a:lnTo>
                    <a:pt x="24" y="32"/>
                  </a:lnTo>
                  <a:lnTo>
                    <a:pt x="25" y="29"/>
                  </a:lnTo>
                  <a:lnTo>
                    <a:pt x="25" y="24"/>
                  </a:lnTo>
                  <a:lnTo>
                    <a:pt x="25" y="22"/>
                  </a:lnTo>
                  <a:lnTo>
                    <a:pt x="25" y="21"/>
                  </a:lnTo>
                  <a:lnTo>
                    <a:pt x="25" y="18"/>
                  </a:lnTo>
                  <a:lnTo>
                    <a:pt x="25" y="13"/>
                  </a:lnTo>
                  <a:lnTo>
                    <a:pt x="25" y="12"/>
                  </a:lnTo>
                  <a:lnTo>
                    <a:pt x="25" y="11"/>
                  </a:lnTo>
                  <a:lnTo>
                    <a:pt x="25" y="8"/>
                  </a:lnTo>
                  <a:lnTo>
                    <a:pt x="25" y="7"/>
                  </a:lnTo>
                  <a:lnTo>
                    <a:pt x="25" y="7"/>
                  </a:lnTo>
                  <a:lnTo>
                    <a:pt x="26" y="5"/>
                  </a:lnTo>
                  <a:lnTo>
                    <a:pt x="26" y="4"/>
                  </a:lnTo>
                  <a:lnTo>
                    <a:pt x="26" y="3"/>
                  </a:lnTo>
                  <a:lnTo>
                    <a:pt x="26" y="3"/>
                  </a:lnTo>
                  <a:lnTo>
                    <a:pt x="26" y="2"/>
                  </a:lnTo>
                  <a:lnTo>
                    <a:pt x="26" y="2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26" y="2"/>
                  </a:lnTo>
                  <a:lnTo>
                    <a:pt x="26" y="2"/>
                  </a:lnTo>
                  <a:lnTo>
                    <a:pt x="26" y="3"/>
                  </a:lnTo>
                  <a:lnTo>
                    <a:pt x="26" y="3"/>
                  </a:lnTo>
                  <a:lnTo>
                    <a:pt x="26" y="4"/>
                  </a:lnTo>
                  <a:lnTo>
                    <a:pt x="26" y="5"/>
                  </a:lnTo>
                  <a:lnTo>
                    <a:pt x="26" y="7"/>
                  </a:lnTo>
                  <a:lnTo>
                    <a:pt x="26" y="7"/>
                  </a:lnTo>
                  <a:lnTo>
                    <a:pt x="26" y="8"/>
                  </a:lnTo>
                  <a:lnTo>
                    <a:pt x="27" y="10"/>
                  </a:lnTo>
                  <a:lnTo>
                    <a:pt x="27" y="15"/>
                  </a:lnTo>
                  <a:lnTo>
                    <a:pt x="27" y="16"/>
                  </a:lnTo>
                  <a:lnTo>
                    <a:pt x="27" y="17"/>
                  </a:lnTo>
                  <a:lnTo>
                    <a:pt x="27" y="20"/>
                  </a:lnTo>
                  <a:lnTo>
                    <a:pt x="27" y="25"/>
                  </a:lnTo>
                  <a:lnTo>
                    <a:pt x="27" y="26"/>
                  </a:lnTo>
                  <a:lnTo>
                    <a:pt x="27" y="27"/>
                  </a:lnTo>
                  <a:lnTo>
                    <a:pt x="27" y="30"/>
                  </a:lnTo>
                  <a:lnTo>
                    <a:pt x="27" y="35"/>
                  </a:lnTo>
                  <a:lnTo>
                    <a:pt x="27" y="36"/>
                  </a:lnTo>
                  <a:lnTo>
                    <a:pt x="27" y="37"/>
                  </a:lnTo>
                  <a:lnTo>
                    <a:pt x="28" y="40"/>
                  </a:lnTo>
                  <a:lnTo>
                    <a:pt x="28" y="41"/>
                  </a:lnTo>
                  <a:lnTo>
                    <a:pt x="28" y="42"/>
                  </a:lnTo>
                  <a:lnTo>
                    <a:pt x="28" y="43"/>
                  </a:lnTo>
                  <a:lnTo>
                    <a:pt x="28" y="44"/>
                  </a:lnTo>
                  <a:lnTo>
                    <a:pt x="28" y="45"/>
                  </a:lnTo>
                  <a:lnTo>
                    <a:pt x="28" y="46"/>
                  </a:lnTo>
                  <a:lnTo>
                    <a:pt x="28" y="46"/>
                  </a:lnTo>
                  <a:lnTo>
                    <a:pt x="28" y="47"/>
                  </a:lnTo>
                  <a:lnTo>
                    <a:pt x="28" y="48"/>
                  </a:lnTo>
                </a:path>
              </a:pathLst>
            </a:custGeom>
            <a:noFill/>
            <a:ln w="3175" cap="sq">
              <a:solidFill>
                <a:srgbClr val="0000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60" name="Freeform 74"/>
            <p:cNvSpPr>
              <a:spLocks/>
            </p:cNvSpPr>
            <p:nvPr/>
          </p:nvSpPr>
          <p:spPr bwMode="auto">
            <a:xfrm>
              <a:off x="5322689" y="4075484"/>
              <a:ext cx="42863" cy="79375"/>
            </a:xfrm>
            <a:custGeom>
              <a:avLst/>
              <a:gdLst/>
              <a:ahLst/>
              <a:cxnLst>
                <a:cxn ang="0">
                  <a:pos x="0" y="50"/>
                </a:cxn>
                <a:cxn ang="0">
                  <a:pos x="1" y="48"/>
                </a:cxn>
                <a:cxn ang="0">
                  <a:pos x="1" y="42"/>
                </a:cxn>
                <a:cxn ang="0">
                  <a:pos x="2" y="24"/>
                </a:cxn>
                <a:cxn ang="0">
                  <a:pos x="2" y="7"/>
                </a:cxn>
                <a:cxn ang="0">
                  <a:pos x="2" y="2"/>
                </a:cxn>
                <a:cxn ang="0">
                  <a:pos x="3" y="0"/>
                </a:cxn>
                <a:cxn ang="0">
                  <a:pos x="3" y="4"/>
                </a:cxn>
                <a:cxn ang="0">
                  <a:pos x="4" y="16"/>
                </a:cxn>
                <a:cxn ang="0">
                  <a:pos x="4" y="37"/>
                </a:cxn>
                <a:cxn ang="0">
                  <a:pos x="5" y="46"/>
                </a:cxn>
                <a:cxn ang="0">
                  <a:pos x="5" y="50"/>
                </a:cxn>
                <a:cxn ang="0">
                  <a:pos x="5" y="49"/>
                </a:cxn>
                <a:cxn ang="0">
                  <a:pos x="6" y="45"/>
                </a:cxn>
                <a:cxn ang="0">
                  <a:pos x="6" y="21"/>
                </a:cxn>
                <a:cxn ang="0">
                  <a:pos x="7" y="8"/>
                </a:cxn>
                <a:cxn ang="0">
                  <a:pos x="7" y="2"/>
                </a:cxn>
                <a:cxn ang="0">
                  <a:pos x="8" y="0"/>
                </a:cxn>
                <a:cxn ang="0">
                  <a:pos x="8" y="3"/>
                </a:cxn>
                <a:cxn ang="0">
                  <a:pos x="8" y="10"/>
                </a:cxn>
                <a:cxn ang="0">
                  <a:pos x="9" y="35"/>
                </a:cxn>
                <a:cxn ang="0">
                  <a:pos x="10" y="46"/>
                </a:cxn>
                <a:cxn ang="0">
                  <a:pos x="10" y="50"/>
                </a:cxn>
                <a:cxn ang="0">
                  <a:pos x="10" y="49"/>
                </a:cxn>
                <a:cxn ang="0">
                  <a:pos x="11" y="42"/>
                </a:cxn>
                <a:cxn ang="0">
                  <a:pos x="11" y="26"/>
                </a:cxn>
                <a:cxn ang="0">
                  <a:pos x="12" y="8"/>
                </a:cxn>
                <a:cxn ang="0">
                  <a:pos x="12" y="2"/>
                </a:cxn>
                <a:cxn ang="0">
                  <a:pos x="13" y="0"/>
                </a:cxn>
                <a:cxn ang="0">
                  <a:pos x="13" y="3"/>
                </a:cxn>
                <a:cxn ang="0">
                  <a:pos x="13" y="10"/>
                </a:cxn>
                <a:cxn ang="0">
                  <a:pos x="14" y="30"/>
                </a:cxn>
                <a:cxn ang="0">
                  <a:pos x="14" y="42"/>
                </a:cxn>
                <a:cxn ang="0">
                  <a:pos x="15" y="49"/>
                </a:cxn>
                <a:cxn ang="0">
                  <a:pos x="15" y="50"/>
                </a:cxn>
                <a:cxn ang="0">
                  <a:pos x="15" y="46"/>
                </a:cxn>
                <a:cxn ang="0">
                  <a:pos x="16" y="30"/>
                </a:cxn>
                <a:cxn ang="0">
                  <a:pos x="17" y="9"/>
                </a:cxn>
                <a:cxn ang="0">
                  <a:pos x="17" y="2"/>
                </a:cxn>
                <a:cxn ang="0">
                  <a:pos x="18" y="0"/>
                </a:cxn>
                <a:cxn ang="0">
                  <a:pos x="18" y="3"/>
                </a:cxn>
                <a:cxn ang="0">
                  <a:pos x="18" y="12"/>
                </a:cxn>
                <a:cxn ang="0">
                  <a:pos x="19" y="39"/>
                </a:cxn>
                <a:cxn ang="0">
                  <a:pos x="19" y="46"/>
                </a:cxn>
                <a:cxn ang="0">
                  <a:pos x="20" y="50"/>
                </a:cxn>
                <a:cxn ang="0">
                  <a:pos x="20" y="48"/>
                </a:cxn>
                <a:cxn ang="0">
                  <a:pos x="21" y="42"/>
                </a:cxn>
                <a:cxn ang="0">
                  <a:pos x="21" y="23"/>
                </a:cxn>
                <a:cxn ang="0">
                  <a:pos x="22" y="8"/>
                </a:cxn>
                <a:cxn ang="0">
                  <a:pos x="22" y="2"/>
                </a:cxn>
                <a:cxn ang="0">
                  <a:pos x="22" y="0"/>
                </a:cxn>
                <a:cxn ang="0">
                  <a:pos x="23" y="3"/>
                </a:cxn>
                <a:cxn ang="0">
                  <a:pos x="23" y="13"/>
                </a:cxn>
                <a:cxn ang="0">
                  <a:pos x="24" y="35"/>
                </a:cxn>
                <a:cxn ang="0">
                  <a:pos x="24" y="46"/>
                </a:cxn>
                <a:cxn ang="0">
                  <a:pos x="25" y="50"/>
                </a:cxn>
                <a:cxn ang="0">
                  <a:pos x="25" y="49"/>
                </a:cxn>
                <a:cxn ang="0">
                  <a:pos x="25" y="42"/>
                </a:cxn>
                <a:cxn ang="0">
                  <a:pos x="26" y="27"/>
                </a:cxn>
                <a:cxn ang="0">
                  <a:pos x="26" y="11"/>
                </a:cxn>
                <a:cxn ang="0">
                  <a:pos x="27" y="3"/>
                </a:cxn>
                <a:cxn ang="0">
                  <a:pos x="27" y="0"/>
                </a:cxn>
              </a:cxnLst>
              <a:rect l="0" t="0" r="r" b="b"/>
              <a:pathLst>
                <a:path w="27" h="50">
                  <a:moveTo>
                    <a:pt x="0" y="48"/>
                  </a:moveTo>
                  <a:lnTo>
                    <a:pt x="0" y="48"/>
                  </a:lnTo>
                  <a:lnTo>
                    <a:pt x="0" y="49"/>
                  </a:lnTo>
                  <a:lnTo>
                    <a:pt x="0" y="49"/>
                  </a:lnTo>
                  <a:lnTo>
                    <a:pt x="0" y="49"/>
                  </a:lnTo>
                  <a:lnTo>
                    <a:pt x="0" y="50"/>
                  </a:lnTo>
                  <a:lnTo>
                    <a:pt x="0" y="50"/>
                  </a:lnTo>
                  <a:lnTo>
                    <a:pt x="0" y="50"/>
                  </a:lnTo>
                  <a:lnTo>
                    <a:pt x="0" y="50"/>
                  </a:lnTo>
                  <a:lnTo>
                    <a:pt x="0" y="50"/>
                  </a:lnTo>
                  <a:lnTo>
                    <a:pt x="0" y="50"/>
                  </a:lnTo>
                  <a:lnTo>
                    <a:pt x="0" y="50"/>
                  </a:lnTo>
                  <a:lnTo>
                    <a:pt x="1" y="50"/>
                  </a:lnTo>
                  <a:lnTo>
                    <a:pt x="1" y="49"/>
                  </a:lnTo>
                  <a:lnTo>
                    <a:pt x="1" y="49"/>
                  </a:lnTo>
                  <a:lnTo>
                    <a:pt x="1" y="48"/>
                  </a:lnTo>
                  <a:lnTo>
                    <a:pt x="1" y="48"/>
                  </a:lnTo>
                  <a:lnTo>
                    <a:pt x="1" y="47"/>
                  </a:lnTo>
                  <a:lnTo>
                    <a:pt x="1" y="47"/>
                  </a:lnTo>
                  <a:lnTo>
                    <a:pt x="1" y="46"/>
                  </a:lnTo>
                  <a:lnTo>
                    <a:pt x="1" y="45"/>
                  </a:lnTo>
                  <a:lnTo>
                    <a:pt x="1" y="44"/>
                  </a:lnTo>
                  <a:lnTo>
                    <a:pt x="1" y="43"/>
                  </a:lnTo>
                  <a:lnTo>
                    <a:pt x="1" y="42"/>
                  </a:lnTo>
                  <a:lnTo>
                    <a:pt x="1" y="40"/>
                  </a:lnTo>
                  <a:lnTo>
                    <a:pt x="1" y="39"/>
                  </a:lnTo>
                  <a:lnTo>
                    <a:pt x="1" y="38"/>
                  </a:lnTo>
                  <a:lnTo>
                    <a:pt x="1" y="35"/>
                  </a:lnTo>
                  <a:lnTo>
                    <a:pt x="2" y="30"/>
                  </a:lnTo>
                  <a:lnTo>
                    <a:pt x="2" y="28"/>
                  </a:lnTo>
                  <a:lnTo>
                    <a:pt x="2" y="27"/>
                  </a:lnTo>
                  <a:lnTo>
                    <a:pt x="2" y="24"/>
                  </a:lnTo>
                  <a:lnTo>
                    <a:pt x="2" y="18"/>
                  </a:lnTo>
                  <a:lnTo>
                    <a:pt x="2" y="17"/>
                  </a:lnTo>
                  <a:lnTo>
                    <a:pt x="2" y="16"/>
                  </a:lnTo>
                  <a:lnTo>
                    <a:pt x="2" y="13"/>
                  </a:lnTo>
                  <a:lnTo>
                    <a:pt x="2" y="12"/>
                  </a:lnTo>
                  <a:lnTo>
                    <a:pt x="2" y="11"/>
                  </a:lnTo>
                  <a:lnTo>
                    <a:pt x="2" y="8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6"/>
                  </a:lnTo>
                  <a:lnTo>
                    <a:pt x="2" y="5"/>
                  </a:lnTo>
                  <a:lnTo>
                    <a:pt x="2" y="4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1"/>
                  </a:lnTo>
                  <a:lnTo>
                    <a:pt x="3" y="1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4"/>
                  </a:lnTo>
                  <a:lnTo>
                    <a:pt x="3" y="5"/>
                  </a:lnTo>
                  <a:lnTo>
                    <a:pt x="3" y="7"/>
                  </a:lnTo>
                  <a:lnTo>
                    <a:pt x="3" y="8"/>
                  </a:lnTo>
                  <a:lnTo>
                    <a:pt x="3" y="9"/>
                  </a:lnTo>
                  <a:lnTo>
                    <a:pt x="3" y="11"/>
                  </a:lnTo>
                  <a:lnTo>
                    <a:pt x="4" y="12"/>
                  </a:lnTo>
                  <a:lnTo>
                    <a:pt x="4" y="13"/>
                  </a:lnTo>
                  <a:lnTo>
                    <a:pt x="4" y="16"/>
                  </a:lnTo>
                  <a:lnTo>
                    <a:pt x="4" y="22"/>
                  </a:lnTo>
                  <a:lnTo>
                    <a:pt x="4" y="23"/>
                  </a:lnTo>
                  <a:lnTo>
                    <a:pt x="4" y="24"/>
                  </a:lnTo>
                  <a:lnTo>
                    <a:pt x="4" y="27"/>
                  </a:lnTo>
                  <a:lnTo>
                    <a:pt x="4" y="32"/>
                  </a:lnTo>
                  <a:lnTo>
                    <a:pt x="4" y="33"/>
                  </a:lnTo>
                  <a:lnTo>
                    <a:pt x="4" y="34"/>
                  </a:lnTo>
                  <a:lnTo>
                    <a:pt x="4" y="37"/>
                  </a:lnTo>
                  <a:lnTo>
                    <a:pt x="4" y="38"/>
                  </a:lnTo>
                  <a:lnTo>
                    <a:pt x="4" y="39"/>
                  </a:lnTo>
                  <a:lnTo>
                    <a:pt x="5" y="41"/>
                  </a:lnTo>
                  <a:lnTo>
                    <a:pt x="5" y="42"/>
                  </a:lnTo>
                  <a:lnTo>
                    <a:pt x="5" y="43"/>
                  </a:lnTo>
                  <a:lnTo>
                    <a:pt x="5" y="44"/>
                  </a:lnTo>
                  <a:lnTo>
                    <a:pt x="5" y="45"/>
                  </a:lnTo>
                  <a:lnTo>
                    <a:pt x="5" y="46"/>
                  </a:lnTo>
                  <a:lnTo>
                    <a:pt x="5" y="46"/>
                  </a:lnTo>
                  <a:lnTo>
                    <a:pt x="5" y="47"/>
                  </a:lnTo>
                  <a:lnTo>
                    <a:pt x="5" y="48"/>
                  </a:lnTo>
                  <a:lnTo>
                    <a:pt x="5" y="48"/>
                  </a:lnTo>
                  <a:lnTo>
                    <a:pt x="5" y="49"/>
                  </a:lnTo>
                  <a:lnTo>
                    <a:pt x="5" y="49"/>
                  </a:lnTo>
                  <a:lnTo>
                    <a:pt x="5" y="49"/>
                  </a:lnTo>
                  <a:lnTo>
                    <a:pt x="5" y="50"/>
                  </a:lnTo>
                  <a:lnTo>
                    <a:pt x="5" y="50"/>
                  </a:lnTo>
                  <a:lnTo>
                    <a:pt x="5" y="50"/>
                  </a:lnTo>
                  <a:lnTo>
                    <a:pt x="5" y="50"/>
                  </a:lnTo>
                  <a:lnTo>
                    <a:pt x="5" y="50"/>
                  </a:lnTo>
                  <a:lnTo>
                    <a:pt x="5" y="50"/>
                  </a:lnTo>
                  <a:lnTo>
                    <a:pt x="5" y="50"/>
                  </a:lnTo>
                  <a:lnTo>
                    <a:pt x="5" y="50"/>
                  </a:lnTo>
                  <a:lnTo>
                    <a:pt x="5" y="49"/>
                  </a:lnTo>
                  <a:lnTo>
                    <a:pt x="6" y="49"/>
                  </a:lnTo>
                  <a:lnTo>
                    <a:pt x="6" y="48"/>
                  </a:lnTo>
                  <a:lnTo>
                    <a:pt x="6" y="48"/>
                  </a:lnTo>
                  <a:lnTo>
                    <a:pt x="6" y="47"/>
                  </a:lnTo>
                  <a:lnTo>
                    <a:pt x="6" y="47"/>
                  </a:lnTo>
                  <a:lnTo>
                    <a:pt x="6" y="46"/>
                  </a:lnTo>
                  <a:lnTo>
                    <a:pt x="6" y="45"/>
                  </a:lnTo>
                  <a:lnTo>
                    <a:pt x="6" y="45"/>
                  </a:lnTo>
                  <a:lnTo>
                    <a:pt x="6" y="44"/>
                  </a:lnTo>
                  <a:lnTo>
                    <a:pt x="6" y="42"/>
                  </a:lnTo>
                  <a:lnTo>
                    <a:pt x="6" y="41"/>
                  </a:lnTo>
                  <a:lnTo>
                    <a:pt x="6" y="40"/>
                  </a:lnTo>
                  <a:lnTo>
                    <a:pt x="6" y="38"/>
                  </a:lnTo>
                  <a:lnTo>
                    <a:pt x="6" y="33"/>
                  </a:lnTo>
                  <a:lnTo>
                    <a:pt x="6" y="23"/>
                  </a:lnTo>
                  <a:lnTo>
                    <a:pt x="6" y="21"/>
                  </a:lnTo>
                  <a:lnTo>
                    <a:pt x="7" y="20"/>
                  </a:lnTo>
                  <a:lnTo>
                    <a:pt x="7" y="17"/>
                  </a:lnTo>
                  <a:lnTo>
                    <a:pt x="7" y="16"/>
                  </a:lnTo>
                  <a:lnTo>
                    <a:pt x="7" y="15"/>
                  </a:lnTo>
                  <a:lnTo>
                    <a:pt x="7" y="13"/>
                  </a:lnTo>
                  <a:lnTo>
                    <a:pt x="7" y="11"/>
                  </a:lnTo>
                  <a:lnTo>
                    <a:pt x="7" y="11"/>
                  </a:lnTo>
                  <a:lnTo>
                    <a:pt x="7" y="8"/>
                  </a:lnTo>
                  <a:lnTo>
                    <a:pt x="7" y="7"/>
                  </a:lnTo>
                  <a:lnTo>
                    <a:pt x="7" y="7"/>
                  </a:lnTo>
                  <a:lnTo>
                    <a:pt x="7" y="5"/>
                  </a:lnTo>
                  <a:lnTo>
                    <a:pt x="7" y="4"/>
                  </a:lnTo>
                  <a:lnTo>
                    <a:pt x="7" y="3"/>
                  </a:lnTo>
                  <a:lnTo>
                    <a:pt x="7" y="3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4"/>
                  </a:lnTo>
                  <a:lnTo>
                    <a:pt x="8" y="5"/>
                  </a:lnTo>
                  <a:lnTo>
                    <a:pt x="8" y="5"/>
                  </a:lnTo>
                  <a:lnTo>
                    <a:pt x="8" y="6"/>
                  </a:lnTo>
                  <a:lnTo>
                    <a:pt x="8" y="8"/>
                  </a:lnTo>
                  <a:lnTo>
                    <a:pt x="8" y="9"/>
                  </a:lnTo>
                  <a:lnTo>
                    <a:pt x="8" y="10"/>
                  </a:lnTo>
                  <a:lnTo>
                    <a:pt x="8" y="12"/>
                  </a:lnTo>
                  <a:lnTo>
                    <a:pt x="9" y="13"/>
                  </a:lnTo>
                  <a:lnTo>
                    <a:pt x="9" y="15"/>
                  </a:lnTo>
                  <a:lnTo>
                    <a:pt x="9" y="17"/>
                  </a:lnTo>
                  <a:lnTo>
                    <a:pt x="9" y="22"/>
                  </a:lnTo>
                  <a:lnTo>
                    <a:pt x="9" y="32"/>
                  </a:lnTo>
                  <a:lnTo>
                    <a:pt x="9" y="34"/>
                  </a:lnTo>
                  <a:lnTo>
                    <a:pt x="9" y="35"/>
                  </a:lnTo>
                  <a:lnTo>
                    <a:pt x="9" y="37"/>
                  </a:lnTo>
                  <a:lnTo>
                    <a:pt x="9" y="38"/>
                  </a:lnTo>
                  <a:lnTo>
                    <a:pt x="9" y="40"/>
                  </a:lnTo>
                  <a:lnTo>
                    <a:pt x="10" y="42"/>
                  </a:lnTo>
                  <a:lnTo>
                    <a:pt x="10" y="43"/>
                  </a:lnTo>
                  <a:lnTo>
                    <a:pt x="10" y="44"/>
                  </a:lnTo>
                  <a:lnTo>
                    <a:pt x="10" y="45"/>
                  </a:lnTo>
                  <a:lnTo>
                    <a:pt x="10" y="46"/>
                  </a:lnTo>
                  <a:lnTo>
                    <a:pt x="10" y="46"/>
                  </a:lnTo>
                  <a:lnTo>
                    <a:pt x="10" y="47"/>
                  </a:lnTo>
                  <a:lnTo>
                    <a:pt x="10" y="48"/>
                  </a:lnTo>
                  <a:lnTo>
                    <a:pt x="10" y="48"/>
                  </a:lnTo>
                  <a:lnTo>
                    <a:pt x="10" y="49"/>
                  </a:lnTo>
                  <a:lnTo>
                    <a:pt x="10" y="49"/>
                  </a:lnTo>
                  <a:lnTo>
                    <a:pt x="10" y="50"/>
                  </a:lnTo>
                  <a:lnTo>
                    <a:pt x="10" y="50"/>
                  </a:lnTo>
                  <a:lnTo>
                    <a:pt x="10" y="50"/>
                  </a:lnTo>
                  <a:lnTo>
                    <a:pt x="10" y="50"/>
                  </a:lnTo>
                  <a:lnTo>
                    <a:pt x="10" y="50"/>
                  </a:lnTo>
                  <a:lnTo>
                    <a:pt x="10" y="50"/>
                  </a:lnTo>
                  <a:lnTo>
                    <a:pt x="10" y="50"/>
                  </a:lnTo>
                  <a:lnTo>
                    <a:pt x="10" y="50"/>
                  </a:lnTo>
                  <a:lnTo>
                    <a:pt x="10" y="49"/>
                  </a:lnTo>
                  <a:lnTo>
                    <a:pt x="10" y="49"/>
                  </a:lnTo>
                  <a:lnTo>
                    <a:pt x="10" y="48"/>
                  </a:lnTo>
                  <a:lnTo>
                    <a:pt x="10" y="48"/>
                  </a:lnTo>
                  <a:lnTo>
                    <a:pt x="10" y="47"/>
                  </a:lnTo>
                  <a:lnTo>
                    <a:pt x="10" y="47"/>
                  </a:lnTo>
                  <a:lnTo>
                    <a:pt x="10" y="46"/>
                  </a:lnTo>
                  <a:lnTo>
                    <a:pt x="10" y="45"/>
                  </a:lnTo>
                  <a:lnTo>
                    <a:pt x="11" y="43"/>
                  </a:lnTo>
                  <a:lnTo>
                    <a:pt x="11" y="42"/>
                  </a:lnTo>
                  <a:lnTo>
                    <a:pt x="11" y="41"/>
                  </a:lnTo>
                  <a:lnTo>
                    <a:pt x="11" y="39"/>
                  </a:lnTo>
                  <a:lnTo>
                    <a:pt x="11" y="38"/>
                  </a:lnTo>
                  <a:lnTo>
                    <a:pt x="11" y="37"/>
                  </a:lnTo>
                  <a:lnTo>
                    <a:pt x="11" y="34"/>
                  </a:lnTo>
                  <a:lnTo>
                    <a:pt x="11" y="29"/>
                  </a:lnTo>
                  <a:lnTo>
                    <a:pt x="11" y="27"/>
                  </a:lnTo>
                  <a:lnTo>
                    <a:pt x="11" y="26"/>
                  </a:lnTo>
                  <a:lnTo>
                    <a:pt x="11" y="23"/>
                  </a:lnTo>
                  <a:lnTo>
                    <a:pt x="12" y="18"/>
                  </a:lnTo>
                  <a:lnTo>
                    <a:pt x="12" y="16"/>
                  </a:lnTo>
                  <a:lnTo>
                    <a:pt x="12" y="15"/>
                  </a:lnTo>
                  <a:lnTo>
                    <a:pt x="12" y="12"/>
                  </a:lnTo>
                  <a:lnTo>
                    <a:pt x="12" y="11"/>
                  </a:lnTo>
                  <a:lnTo>
                    <a:pt x="12" y="10"/>
                  </a:lnTo>
                  <a:lnTo>
                    <a:pt x="12" y="8"/>
                  </a:lnTo>
                  <a:lnTo>
                    <a:pt x="12" y="7"/>
                  </a:lnTo>
                  <a:lnTo>
                    <a:pt x="12" y="6"/>
                  </a:lnTo>
                  <a:lnTo>
                    <a:pt x="12" y="5"/>
                  </a:lnTo>
                  <a:lnTo>
                    <a:pt x="12" y="5"/>
                  </a:lnTo>
                  <a:lnTo>
                    <a:pt x="12" y="4"/>
                  </a:lnTo>
                  <a:lnTo>
                    <a:pt x="12" y="3"/>
                  </a:lnTo>
                  <a:lnTo>
                    <a:pt x="12" y="3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3"/>
                  </a:lnTo>
                  <a:lnTo>
                    <a:pt x="13" y="3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5"/>
                  </a:lnTo>
                  <a:lnTo>
                    <a:pt x="13" y="6"/>
                  </a:lnTo>
                  <a:lnTo>
                    <a:pt x="13" y="7"/>
                  </a:lnTo>
                  <a:lnTo>
                    <a:pt x="13" y="9"/>
                  </a:lnTo>
                  <a:lnTo>
                    <a:pt x="13" y="10"/>
                  </a:lnTo>
                  <a:lnTo>
                    <a:pt x="13" y="11"/>
                  </a:lnTo>
                  <a:lnTo>
                    <a:pt x="13" y="13"/>
                  </a:lnTo>
                  <a:lnTo>
                    <a:pt x="14" y="18"/>
                  </a:lnTo>
                  <a:lnTo>
                    <a:pt x="14" y="19"/>
                  </a:lnTo>
                  <a:lnTo>
                    <a:pt x="14" y="21"/>
                  </a:lnTo>
                  <a:lnTo>
                    <a:pt x="14" y="23"/>
                  </a:lnTo>
                  <a:lnTo>
                    <a:pt x="14" y="28"/>
                  </a:lnTo>
                  <a:lnTo>
                    <a:pt x="14" y="30"/>
                  </a:lnTo>
                  <a:lnTo>
                    <a:pt x="14" y="31"/>
                  </a:lnTo>
                  <a:lnTo>
                    <a:pt x="14" y="34"/>
                  </a:lnTo>
                  <a:lnTo>
                    <a:pt x="14" y="35"/>
                  </a:lnTo>
                  <a:lnTo>
                    <a:pt x="14" y="36"/>
                  </a:lnTo>
                  <a:lnTo>
                    <a:pt x="14" y="38"/>
                  </a:lnTo>
                  <a:lnTo>
                    <a:pt x="14" y="39"/>
                  </a:lnTo>
                  <a:lnTo>
                    <a:pt x="14" y="40"/>
                  </a:lnTo>
                  <a:lnTo>
                    <a:pt x="14" y="42"/>
                  </a:lnTo>
                  <a:lnTo>
                    <a:pt x="14" y="43"/>
                  </a:lnTo>
                  <a:lnTo>
                    <a:pt x="14" y="44"/>
                  </a:lnTo>
                  <a:lnTo>
                    <a:pt x="14" y="46"/>
                  </a:lnTo>
                  <a:lnTo>
                    <a:pt x="14" y="46"/>
                  </a:lnTo>
                  <a:lnTo>
                    <a:pt x="15" y="47"/>
                  </a:lnTo>
                  <a:lnTo>
                    <a:pt x="15" y="48"/>
                  </a:lnTo>
                  <a:lnTo>
                    <a:pt x="15" y="48"/>
                  </a:lnTo>
                  <a:lnTo>
                    <a:pt x="15" y="49"/>
                  </a:lnTo>
                  <a:lnTo>
                    <a:pt x="15" y="49"/>
                  </a:lnTo>
                  <a:lnTo>
                    <a:pt x="15" y="50"/>
                  </a:lnTo>
                  <a:lnTo>
                    <a:pt x="15" y="50"/>
                  </a:lnTo>
                  <a:lnTo>
                    <a:pt x="15" y="50"/>
                  </a:lnTo>
                  <a:lnTo>
                    <a:pt x="15" y="50"/>
                  </a:lnTo>
                  <a:lnTo>
                    <a:pt x="15" y="50"/>
                  </a:lnTo>
                  <a:lnTo>
                    <a:pt x="15" y="50"/>
                  </a:lnTo>
                  <a:lnTo>
                    <a:pt x="15" y="50"/>
                  </a:lnTo>
                  <a:lnTo>
                    <a:pt x="15" y="50"/>
                  </a:lnTo>
                  <a:lnTo>
                    <a:pt x="15" y="49"/>
                  </a:lnTo>
                  <a:lnTo>
                    <a:pt x="15" y="49"/>
                  </a:lnTo>
                  <a:lnTo>
                    <a:pt x="15" y="48"/>
                  </a:lnTo>
                  <a:lnTo>
                    <a:pt x="15" y="48"/>
                  </a:lnTo>
                  <a:lnTo>
                    <a:pt x="15" y="47"/>
                  </a:lnTo>
                  <a:lnTo>
                    <a:pt x="15" y="46"/>
                  </a:lnTo>
                  <a:lnTo>
                    <a:pt x="15" y="46"/>
                  </a:lnTo>
                  <a:lnTo>
                    <a:pt x="15" y="45"/>
                  </a:lnTo>
                  <a:lnTo>
                    <a:pt x="16" y="43"/>
                  </a:lnTo>
                  <a:lnTo>
                    <a:pt x="16" y="42"/>
                  </a:lnTo>
                  <a:lnTo>
                    <a:pt x="16" y="41"/>
                  </a:lnTo>
                  <a:lnTo>
                    <a:pt x="16" y="38"/>
                  </a:lnTo>
                  <a:lnTo>
                    <a:pt x="16" y="33"/>
                  </a:lnTo>
                  <a:lnTo>
                    <a:pt x="16" y="32"/>
                  </a:lnTo>
                  <a:lnTo>
                    <a:pt x="16" y="30"/>
                  </a:lnTo>
                  <a:lnTo>
                    <a:pt x="16" y="28"/>
                  </a:lnTo>
                  <a:lnTo>
                    <a:pt x="16" y="22"/>
                  </a:lnTo>
                  <a:lnTo>
                    <a:pt x="16" y="21"/>
                  </a:lnTo>
                  <a:lnTo>
                    <a:pt x="16" y="19"/>
                  </a:lnTo>
                  <a:lnTo>
                    <a:pt x="16" y="17"/>
                  </a:lnTo>
                  <a:lnTo>
                    <a:pt x="17" y="11"/>
                  </a:lnTo>
                  <a:lnTo>
                    <a:pt x="17" y="10"/>
                  </a:lnTo>
                  <a:lnTo>
                    <a:pt x="17" y="9"/>
                  </a:lnTo>
                  <a:lnTo>
                    <a:pt x="17" y="8"/>
                  </a:lnTo>
                  <a:lnTo>
                    <a:pt x="17" y="7"/>
                  </a:lnTo>
                  <a:lnTo>
                    <a:pt x="17" y="6"/>
                  </a:lnTo>
                  <a:lnTo>
                    <a:pt x="17" y="5"/>
                  </a:lnTo>
                  <a:lnTo>
                    <a:pt x="17" y="4"/>
                  </a:lnTo>
                  <a:lnTo>
                    <a:pt x="17" y="4"/>
                  </a:lnTo>
                  <a:lnTo>
                    <a:pt x="17" y="3"/>
                  </a:lnTo>
                  <a:lnTo>
                    <a:pt x="17" y="2"/>
                  </a:lnTo>
                  <a:lnTo>
                    <a:pt x="17" y="2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8" y="1"/>
                  </a:lnTo>
                  <a:lnTo>
                    <a:pt x="18" y="1"/>
                  </a:lnTo>
                  <a:lnTo>
                    <a:pt x="18" y="1"/>
                  </a:lnTo>
                  <a:lnTo>
                    <a:pt x="18" y="2"/>
                  </a:lnTo>
                  <a:lnTo>
                    <a:pt x="18" y="2"/>
                  </a:lnTo>
                  <a:lnTo>
                    <a:pt x="18" y="3"/>
                  </a:lnTo>
                  <a:lnTo>
                    <a:pt x="18" y="3"/>
                  </a:lnTo>
                  <a:lnTo>
                    <a:pt x="18" y="4"/>
                  </a:lnTo>
                  <a:lnTo>
                    <a:pt x="18" y="5"/>
                  </a:lnTo>
                  <a:lnTo>
                    <a:pt x="18" y="6"/>
                  </a:lnTo>
                  <a:lnTo>
                    <a:pt x="18" y="8"/>
                  </a:lnTo>
                  <a:lnTo>
                    <a:pt x="18" y="9"/>
                  </a:lnTo>
                  <a:lnTo>
                    <a:pt x="18" y="10"/>
                  </a:lnTo>
                  <a:lnTo>
                    <a:pt x="18" y="12"/>
                  </a:lnTo>
                  <a:lnTo>
                    <a:pt x="18" y="17"/>
                  </a:lnTo>
                  <a:lnTo>
                    <a:pt x="19" y="28"/>
                  </a:lnTo>
                  <a:lnTo>
                    <a:pt x="19" y="30"/>
                  </a:lnTo>
                  <a:lnTo>
                    <a:pt x="19" y="31"/>
                  </a:lnTo>
                  <a:lnTo>
                    <a:pt x="19" y="34"/>
                  </a:lnTo>
                  <a:lnTo>
                    <a:pt x="19" y="35"/>
                  </a:lnTo>
                  <a:lnTo>
                    <a:pt x="19" y="36"/>
                  </a:lnTo>
                  <a:lnTo>
                    <a:pt x="19" y="39"/>
                  </a:lnTo>
                  <a:lnTo>
                    <a:pt x="19" y="40"/>
                  </a:lnTo>
                  <a:lnTo>
                    <a:pt x="19" y="41"/>
                  </a:lnTo>
                  <a:lnTo>
                    <a:pt x="19" y="42"/>
                  </a:lnTo>
                  <a:lnTo>
                    <a:pt x="19" y="43"/>
                  </a:lnTo>
                  <a:lnTo>
                    <a:pt x="19" y="44"/>
                  </a:lnTo>
                  <a:lnTo>
                    <a:pt x="19" y="45"/>
                  </a:lnTo>
                  <a:lnTo>
                    <a:pt x="19" y="46"/>
                  </a:lnTo>
                  <a:lnTo>
                    <a:pt x="19" y="46"/>
                  </a:lnTo>
                  <a:lnTo>
                    <a:pt x="19" y="47"/>
                  </a:lnTo>
                  <a:lnTo>
                    <a:pt x="19" y="48"/>
                  </a:lnTo>
                  <a:lnTo>
                    <a:pt x="20" y="48"/>
                  </a:lnTo>
                  <a:lnTo>
                    <a:pt x="20" y="49"/>
                  </a:lnTo>
                  <a:lnTo>
                    <a:pt x="20" y="49"/>
                  </a:lnTo>
                  <a:lnTo>
                    <a:pt x="20" y="50"/>
                  </a:lnTo>
                  <a:lnTo>
                    <a:pt x="20" y="50"/>
                  </a:lnTo>
                  <a:lnTo>
                    <a:pt x="20" y="50"/>
                  </a:lnTo>
                  <a:lnTo>
                    <a:pt x="20" y="50"/>
                  </a:lnTo>
                  <a:lnTo>
                    <a:pt x="20" y="50"/>
                  </a:lnTo>
                  <a:lnTo>
                    <a:pt x="20" y="50"/>
                  </a:lnTo>
                  <a:lnTo>
                    <a:pt x="20" y="50"/>
                  </a:lnTo>
                  <a:lnTo>
                    <a:pt x="20" y="50"/>
                  </a:lnTo>
                  <a:lnTo>
                    <a:pt x="20" y="49"/>
                  </a:lnTo>
                  <a:lnTo>
                    <a:pt x="20" y="49"/>
                  </a:lnTo>
                  <a:lnTo>
                    <a:pt x="20" y="48"/>
                  </a:lnTo>
                  <a:lnTo>
                    <a:pt x="20" y="48"/>
                  </a:lnTo>
                  <a:lnTo>
                    <a:pt x="20" y="47"/>
                  </a:lnTo>
                  <a:lnTo>
                    <a:pt x="20" y="47"/>
                  </a:lnTo>
                  <a:lnTo>
                    <a:pt x="20" y="46"/>
                  </a:lnTo>
                  <a:lnTo>
                    <a:pt x="20" y="45"/>
                  </a:lnTo>
                  <a:lnTo>
                    <a:pt x="20" y="45"/>
                  </a:lnTo>
                  <a:lnTo>
                    <a:pt x="20" y="43"/>
                  </a:lnTo>
                  <a:lnTo>
                    <a:pt x="21" y="42"/>
                  </a:lnTo>
                  <a:lnTo>
                    <a:pt x="21" y="41"/>
                  </a:lnTo>
                  <a:lnTo>
                    <a:pt x="21" y="39"/>
                  </a:lnTo>
                  <a:lnTo>
                    <a:pt x="21" y="34"/>
                  </a:lnTo>
                  <a:lnTo>
                    <a:pt x="21" y="33"/>
                  </a:lnTo>
                  <a:lnTo>
                    <a:pt x="21" y="32"/>
                  </a:lnTo>
                  <a:lnTo>
                    <a:pt x="21" y="29"/>
                  </a:lnTo>
                  <a:lnTo>
                    <a:pt x="21" y="24"/>
                  </a:lnTo>
                  <a:lnTo>
                    <a:pt x="21" y="23"/>
                  </a:lnTo>
                  <a:lnTo>
                    <a:pt x="21" y="22"/>
                  </a:lnTo>
                  <a:lnTo>
                    <a:pt x="21" y="19"/>
                  </a:lnTo>
                  <a:lnTo>
                    <a:pt x="22" y="14"/>
                  </a:lnTo>
                  <a:lnTo>
                    <a:pt x="22" y="13"/>
                  </a:lnTo>
                  <a:lnTo>
                    <a:pt x="22" y="12"/>
                  </a:lnTo>
                  <a:lnTo>
                    <a:pt x="22" y="10"/>
                  </a:lnTo>
                  <a:lnTo>
                    <a:pt x="22" y="9"/>
                  </a:lnTo>
                  <a:lnTo>
                    <a:pt x="22" y="8"/>
                  </a:lnTo>
                  <a:lnTo>
                    <a:pt x="22" y="6"/>
                  </a:lnTo>
                  <a:lnTo>
                    <a:pt x="22" y="5"/>
                  </a:lnTo>
                  <a:lnTo>
                    <a:pt x="22" y="4"/>
                  </a:lnTo>
                  <a:lnTo>
                    <a:pt x="22" y="4"/>
                  </a:lnTo>
                  <a:lnTo>
                    <a:pt x="22" y="3"/>
                  </a:lnTo>
                  <a:lnTo>
                    <a:pt x="22" y="3"/>
                  </a:lnTo>
                  <a:lnTo>
                    <a:pt x="22" y="2"/>
                  </a:lnTo>
                  <a:lnTo>
                    <a:pt x="22" y="2"/>
                  </a:lnTo>
                  <a:lnTo>
                    <a:pt x="22" y="1"/>
                  </a:lnTo>
                  <a:lnTo>
                    <a:pt x="22" y="1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1"/>
                  </a:lnTo>
                  <a:lnTo>
                    <a:pt x="22" y="1"/>
                  </a:lnTo>
                  <a:lnTo>
                    <a:pt x="22" y="1"/>
                  </a:lnTo>
                  <a:lnTo>
                    <a:pt x="22" y="2"/>
                  </a:lnTo>
                  <a:lnTo>
                    <a:pt x="23" y="2"/>
                  </a:lnTo>
                  <a:lnTo>
                    <a:pt x="23" y="3"/>
                  </a:lnTo>
                  <a:lnTo>
                    <a:pt x="23" y="3"/>
                  </a:lnTo>
                  <a:lnTo>
                    <a:pt x="23" y="4"/>
                  </a:lnTo>
                  <a:lnTo>
                    <a:pt x="23" y="5"/>
                  </a:lnTo>
                  <a:lnTo>
                    <a:pt x="23" y="5"/>
                  </a:lnTo>
                  <a:lnTo>
                    <a:pt x="23" y="7"/>
                  </a:lnTo>
                  <a:lnTo>
                    <a:pt x="23" y="8"/>
                  </a:lnTo>
                  <a:lnTo>
                    <a:pt x="23" y="9"/>
                  </a:lnTo>
                  <a:lnTo>
                    <a:pt x="23" y="12"/>
                  </a:lnTo>
                  <a:lnTo>
                    <a:pt x="23" y="13"/>
                  </a:lnTo>
                  <a:lnTo>
                    <a:pt x="23" y="14"/>
                  </a:lnTo>
                  <a:lnTo>
                    <a:pt x="23" y="17"/>
                  </a:lnTo>
                  <a:lnTo>
                    <a:pt x="23" y="22"/>
                  </a:lnTo>
                  <a:lnTo>
                    <a:pt x="23" y="24"/>
                  </a:lnTo>
                  <a:lnTo>
                    <a:pt x="23" y="25"/>
                  </a:lnTo>
                  <a:lnTo>
                    <a:pt x="24" y="28"/>
                  </a:lnTo>
                  <a:lnTo>
                    <a:pt x="24" y="33"/>
                  </a:lnTo>
                  <a:lnTo>
                    <a:pt x="24" y="35"/>
                  </a:lnTo>
                  <a:lnTo>
                    <a:pt x="24" y="36"/>
                  </a:lnTo>
                  <a:lnTo>
                    <a:pt x="24" y="38"/>
                  </a:lnTo>
                  <a:lnTo>
                    <a:pt x="24" y="40"/>
                  </a:lnTo>
                  <a:lnTo>
                    <a:pt x="24" y="41"/>
                  </a:lnTo>
                  <a:lnTo>
                    <a:pt x="24" y="43"/>
                  </a:lnTo>
                  <a:lnTo>
                    <a:pt x="24" y="44"/>
                  </a:lnTo>
                  <a:lnTo>
                    <a:pt x="24" y="45"/>
                  </a:lnTo>
                  <a:lnTo>
                    <a:pt x="24" y="46"/>
                  </a:lnTo>
                  <a:lnTo>
                    <a:pt x="24" y="46"/>
                  </a:lnTo>
                  <a:lnTo>
                    <a:pt x="24" y="47"/>
                  </a:lnTo>
                  <a:lnTo>
                    <a:pt x="24" y="48"/>
                  </a:lnTo>
                  <a:lnTo>
                    <a:pt x="24" y="48"/>
                  </a:lnTo>
                  <a:lnTo>
                    <a:pt x="24" y="49"/>
                  </a:lnTo>
                  <a:lnTo>
                    <a:pt x="25" y="49"/>
                  </a:lnTo>
                  <a:lnTo>
                    <a:pt x="25" y="50"/>
                  </a:lnTo>
                  <a:lnTo>
                    <a:pt x="25" y="50"/>
                  </a:lnTo>
                  <a:lnTo>
                    <a:pt x="25" y="50"/>
                  </a:lnTo>
                  <a:lnTo>
                    <a:pt x="25" y="50"/>
                  </a:lnTo>
                  <a:lnTo>
                    <a:pt x="25" y="50"/>
                  </a:lnTo>
                  <a:lnTo>
                    <a:pt x="25" y="50"/>
                  </a:lnTo>
                  <a:lnTo>
                    <a:pt x="25" y="50"/>
                  </a:lnTo>
                  <a:lnTo>
                    <a:pt x="25" y="50"/>
                  </a:lnTo>
                  <a:lnTo>
                    <a:pt x="25" y="49"/>
                  </a:lnTo>
                  <a:lnTo>
                    <a:pt x="25" y="49"/>
                  </a:lnTo>
                  <a:lnTo>
                    <a:pt x="25" y="48"/>
                  </a:lnTo>
                  <a:lnTo>
                    <a:pt x="25" y="48"/>
                  </a:lnTo>
                  <a:lnTo>
                    <a:pt x="25" y="47"/>
                  </a:lnTo>
                  <a:lnTo>
                    <a:pt x="25" y="47"/>
                  </a:lnTo>
                  <a:lnTo>
                    <a:pt x="25" y="46"/>
                  </a:lnTo>
                  <a:lnTo>
                    <a:pt x="25" y="45"/>
                  </a:lnTo>
                  <a:lnTo>
                    <a:pt x="25" y="44"/>
                  </a:lnTo>
                  <a:lnTo>
                    <a:pt x="25" y="42"/>
                  </a:lnTo>
                  <a:lnTo>
                    <a:pt x="25" y="41"/>
                  </a:lnTo>
                  <a:lnTo>
                    <a:pt x="26" y="40"/>
                  </a:lnTo>
                  <a:lnTo>
                    <a:pt x="26" y="38"/>
                  </a:lnTo>
                  <a:lnTo>
                    <a:pt x="26" y="37"/>
                  </a:lnTo>
                  <a:lnTo>
                    <a:pt x="26" y="35"/>
                  </a:lnTo>
                  <a:lnTo>
                    <a:pt x="26" y="33"/>
                  </a:lnTo>
                  <a:lnTo>
                    <a:pt x="26" y="28"/>
                  </a:lnTo>
                  <a:lnTo>
                    <a:pt x="26" y="27"/>
                  </a:lnTo>
                  <a:lnTo>
                    <a:pt x="26" y="25"/>
                  </a:lnTo>
                  <a:lnTo>
                    <a:pt x="26" y="23"/>
                  </a:lnTo>
                  <a:lnTo>
                    <a:pt x="26" y="18"/>
                  </a:lnTo>
                  <a:lnTo>
                    <a:pt x="26" y="16"/>
                  </a:lnTo>
                  <a:lnTo>
                    <a:pt x="26" y="15"/>
                  </a:lnTo>
                  <a:lnTo>
                    <a:pt x="26" y="13"/>
                  </a:lnTo>
                  <a:lnTo>
                    <a:pt x="26" y="11"/>
                  </a:lnTo>
                  <a:lnTo>
                    <a:pt x="26" y="11"/>
                  </a:lnTo>
                  <a:lnTo>
                    <a:pt x="26" y="8"/>
                  </a:lnTo>
                  <a:lnTo>
                    <a:pt x="26" y="7"/>
                  </a:lnTo>
                  <a:lnTo>
                    <a:pt x="27" y="7"/>
                  </a:lnTo>
                  <a:lnTo>
                    <a:pt x="27" y="6"/>
                  </a:lnTo>
                  <a:lnTo>
                    <a:pt x="27" y="5"/>
                  </a:lnTo>
                  <a:lnTo>
                    <a:pt x="27" y="4"/>
                  </a:lnTo>
                  <a:lnTo>
                    <a:pt x="27" y="3"/>
                  </a:lnTo>
                  <a:lnTo>
                    <a:pt x="27" y="3"/>
                  </a:lnTo>
                  <a:lnTo>
                    <a:pt x="27" y="2"/>
                  </a:lnTo>
                  <a:lnTo>
                    <a:pt x="27" y="2"/>
                  </a:lnTo>
                  <a:lnTo>
                    <a:pt x="27" y="1"/>
                  </a:lnTo>
                  <a:lnTo>
                    <a:pt x="27" y="1"/>
                  </a:lnTo>
                  <a:lnTo>
                    <a:pt x="27" y="1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0"/>
                  </a:lnTo>
                </a:path>
              </a:pathLst>
            </a:custGeom>
            <a:noFill/>
            <a:ln w="3175" cap="sq">
              <a:solidFill>
                <a:srgbClr val="0000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61" name="Freeform 75"/>
            <p:cNvSpPr>
              <a:spLocks/>
            </p:cNvSpPr>
            <p:nvPr/>
          </p:nvSpPr>
          <p:spPr bwMode="auto">
            <a:xfrm>
              <a:off x="5365551" y="4075484"/>
              <a:ext cx="46038" cy="79375"/>
            </a:xfrm>
            <a:custGeom>
              <a:avLst/>
              <a:gdLst/>
              <a:ahLst/>
              <a:cxnLst>
                <a:cxn ang="0">
                  <a:pos x="1" y="4"/>
                </a:cxn>
                <a:cxn ang="0">
                  <a:pos x="1" y="13"/>
                </a:cxn>
                <a:cxn ang="0">
                  <a:pos x="2" y="34"/>
                </a:cxn>
                <a:cxn ang="0">
                  <a:pos x="2" y="46"/>
                </a:cxn>
                <a:cxn ang="0">
                  <a:pos x="3" y="50"/>
                </a:cxn>
                <a:cxn ang="0">
                  <a:pos x="3" y="48"/>
                </a:cxn>
                <a:cxn ang="0">
                  <a:pos x="3" y="41"/>
                </a:cxn>
                <a:cxn ang="0">
                  <a:pos x="4" y="14"/>
                </a:cxn>
                <a:cxn ang="0">
                  <a:pos x="5" y="5"/>
                </a:cxn>
                <a:cxn ang="0">
                  <a:pos x="5" y="0"/>
                </a:cxn>
                <a:cxn ang="0">
                  <a:pos x="5" y="1"/>
                </a:cxn>
                <a:cxn ang="0">
                  <a:pos x="6" y="7"/>
                </a:cxn>
                <a:cxn ang="0">
                  <a:pos x="6" y="23"/>
                </a:cxn>
                <a:cxn ang="0">
                  <a:pos x="7" y="43"/>
                </a:cxn>
                <a:cxn ang="0">
                  <a:pos x="7" y="48"/>
                </a:cxn>
                <a:cxn ang="0">
                  <a:pos x="7" y="50"/>
                </a:cxn>
                <a:cxn ang="0">
                  <a:pos x="8" y="47"/>
                </a:cxn>
                <a:cxn ang="0">
                  <a:pos x="8" y="38"/>
                </a:cxn>
                <a:cxn ang="0">
                  <a:pos x="9" y="14"/>
                </a:cxn>
                <a:cxn ang="0">
                  <a:pos x="10" y="4"/>
                </a:cxn>
                <a:cxn ang="0">
                  <a:pos x="10" y="0"/>
                </a:cxn>
                <a:cxn ang="0">
                  <a:pos x="10" y="2"/>
                </a:cxn>
                <a:cxn ang="0">
                  <a:pos x="10" y="8"/>
                </a:cxn>
                <a:cxn ang="0">
                  <a:pos x="11" y="26"/>
                </a:cxn>
                <a:cxn ang="0">
                  <a:pos x="12" y="42"/>
                </a:cxn>
                <a:cxn ang="0">
                  <a:pos x="12" y="49"/>
                </a:cxn>
                <a:cxn ang="0">
                  <a:pos x="12" y="50"/>
                </a:cxn>
                <a:cxn ang="0">
                  <a:pos x="13" y="46"/>
                </a:cxn>
                <a:cxn ang="0">
                  <a:pos x="13" y="35"/>
                </a:cxn>
                <a:cxn ang="0">
                  <a:pos x="14" y="15"/>
                </a:cxn>
                <a:cxn ang="0">
                  <a:pos x="14" y="5"/>
                </a:cxn>
                <a:cxn ang="0">
                  <a:pos x="15" y="1"/>
                </a:cxn>
                <a:cxn ang="0">
                  <a:pos x="15" y="1"/>
                </a:cxn>
                <a:cxn ang="0">
                  <a:pos x="15" y="6"/>
                </a:cxn>
                <a:cxn ang="0">
                  <a:pos x="16" y="29"/>
                </a:cxn>
                <a:cxn ang="0">
                  <a:pos x="17" y="41"/>
                </a:cxn>
                <a:cxn ang="0">
                  <a:pos x="17" y="48"/>
                </a:cxn>
                <a:cxn ang="0">
                  <a:pos x="17" y="50"/>
                </a:cxn>
                <a:cxn ang="0">
                  <a:pos x="18" y="47"/>
                </a:cxn>
                <a:cxn ang="0">
                  <a:pos x="18" y="34"/>
                </a:cxn>
                <a:cxn ang="0">
                  <a:pos x="19" y="12"/>
                </a:cxn>
                <a:cxn ang="0">
                  <a:pos x="19" y="3"/>
                </a:cxn>
                <a:cxn ang="0">
                  <a:pos x="20" y="0"/>
                </a:cxn>
                <a:cxn ang="0">
                  <a:pos x="20" y="3"/>
                </a:cxn>
                <a:cxn ang="0">
                  <a:pos x="21" y="15"/>
                </a:cxn>
                <a:cxn ang="0">
                  <a:pos x="21" y="35"/>
                </a:cxn>
                <a:cxn ang="0">
                  <a:pos x="22" y="46"/>
                </a:cxn>
                <a:cxn ang="0">
                  <a:pos x="22" y="50"/>
                </a:cxn>
                <a:cxn ang="0">
                  <a:pos x="22" y="49"/>
                </a:cxn>
                <a:cxn ang="0">
                  <a:pos x="22" y="45"/>
                </a:cxn>
                <a:cxn ang="0">
                  <a:pos x="23" y="29"/>
                </a:cxn>
                <a:cxn ang="0">
                  <a:pos x="24" y="11"/>
                </a:cxn>
                <a:cxn ang="0">
                  <a:pos x="24" y="3"/>
                </a:cxn>
                <a:cxn ang="0">
                  <a:pos x="25" y="0"/>
                </a:cxn>
                <a:cxn ang="0">
                  <a:pos x="25" y="3"/>
                </a:cxn>
                <a:cxn ang="0">
                  <a:pos x="25" y="12"/>
                </a:cxn>
                <a:cxn ang="0">
                  <a:pos x="26" y="34"/>
                </a:cxn>
                <a:cxn ang="0">
                  <a:pos x="26" y="45"/>
                </a:cxn>
                <a:cxn ang="0">
                  <a:pos x="27" y="50"/>
                </a:cxn>
                <a:cxn ang="0">
                  <a:pos x="27" y="49"/>
                </a:cxn>
                <a:cxn ang="0">
                  <a:pos x="27" y="44"/>
                </a:cxn>
                <a:cxn ang="0">
                  <a:pos x="28" y="27"/>
                </a:cxn>
              </a:cxnLst>
              <a:rect l="0" t="0" r="r" b="b"/>
              <a:pathLst>
                <a:path w="29" h="50">
                  <a:moveTo>
                    <a:pt x="0" y="0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2"/>
                  </a:lnTo>
                  <a:lnTo>
                    <a:pt x="0" y="2"/>
                  </a:lnTo>
                  <a:lnTo>
                    <a:pt x="1" y="3"/>
                  </a:lnTo>
                  <a:lnTo>
                    <a:pt x="1" y="4"/>
                  </a:lnTo>
                  <a:lnTo>
                    <a:pt x="1" y="4"/>
                  </a:lnTo>
                  <a:lnTo>
                    <a:pt x="1" y="5"/>
                  </a:lnTo>
                  <a:lnTo>
                    <a:pt x="1" y="6"/>
                  </a:lnTo>
                  <a:lnTo>
                    <a:pt x="1" y="7"/>
                  </a:lnTo>
                  <a:lnTo>
                    <a:pt x="1" y="9"/>
                  </a:lnTo>
                  <a:lnTo>
                    <a:pt x="1" y="10"/>
                  </a:lnTo>
                  <a:lnTo>
                    <a:pt x="1" y="11"/>
                  </a:lnTo>
                  <a:lnTo>
                    <a:pt x="1" y="13"/>
                  </a:lnTo>
                  <a:lnTo>
                    <a:pt x="1" y="18"/>
                  </a:lnTo>
                  <a:lnTo>
                    <a:pt x="1" y="19"/>
                  </a:lnTo>
                  <a:lnTo>
                    <a:pt x="1" y="21"/>
                  </a:lnTo>
                  <a:lnTo>
                    <a:pt x="1" y="23"/>
                  </a:lnTo>
                  <a:lnTo>
                    <a:pt x="2" y="29"/>
                  </a:lnTo>
                  <a:lnTo>
                    <a:pt x="2" y="30"/>
                  </a:lnTo>
                  <a:lnTo>
                    <a:pt x="2" y="32"/>
                  </a:lnTo>
                  <a:lnTo>
                    <a:pt x="2" y="34"/>
                  </a:lnTo>
                  <a:lnTo>
                    <a:pt x="2" y="39"/>
                  </a:lnTo>
                  <a:lnTo>
                    <a:pt x="2" y="41"/>
                  </a:lnTo>
                  <a:lnTo>
                    <a:pt x="2" y="42"/>
                  </a:lnTo>
                  <a:lnTo>
                    <a:pt x="2" y="43"/>
                  </a:lnTo>
                  <a:lnTo>
                    <a:pt x="2" y="44"/>
                  </a:lnTo>
                  <a:lnTo>
                    <a:pt x="2" y="45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7"/>
                  </a:lnTo>
                  <a:lnTo>
                    <a:pt x="2" y="48"/>
                  </a:lnTo>
                  <a:lnTo>
                    <a:pt x="2" y="48"/>
                  </a:lnTo>
                  <a:lnTo>
                    <a:pt x="2" y="49"/>
                  </a:lnTo>
                  <a:lnTo>
                    <a:pt x="2" y="49"/>
                  </a:lnTo>
                  <a:lnTo>
                    <a:pt x="3" y="50"/>
                  </a:lnTo>
                  <a:lnTo>
                    <a:pt x="3" y="50"/>
                  </a:lnTo>
                  <a:lnTo>
                    <a:pt x="3" y="50"/>
                  </a:lnTo>
                  <a:lnTo>
                    <a:pt x="3" y="50"/>
                  </a:lnTo>
                  <a:lnTo>
                    <a:pt x="3" y="50"/>
                  </a:lnTo>
                  <a:lnTo>
                    <a:pt x="3" y="50"/>
                  </a:lnTo>
                  <a:lnTo>
                    <a:pt x="3" y="50"/>
                  </a:lnTo>
                  <a:lnTo>
                    <a:pt x="3" y="50"/>
                  </a:lnTo>
                  <a:lnTo>
                    <a:pt x="3" y="49"/>
                  </a:lnTo>
                  <a:lnTo>
                    <a:pt x="3" y="49"/>
                  </a:lnTo>
                  <a:lnTo>
                    <a:pt x="3" y="48"/>
                  </a:lnTo>
                  <a:lnTo>
                    <a:pt x="3" y="48"/>
                  </a:lnTo>
                  <a:lnTo>
                    <a:pt x="3" y="47"/>
                  </a:lnTo>
                  <a:lnTo>
                    <a:pt x="3" y="46"/>
                  </a:lnTo>
                  <a:lnTo>
                    <a:pt x="3" y="46"/>
                  </a:lnTo>
                  <a:lnTo>
                    <a:pt x="3" y="45"/>
                  </a:lnTo>
                  <a:lnTo>
                    <a:pt x="3" y="44"/>
                  </a:lnTo>
                  <a:lnTo>
                    <a:pt x="3" y="43"/>
                  </a:lnTo>
                  <a:lnTo>
                    <a:pt x="3" y="41"/>
                  </a:lnTo>
                  <a:lnTo>
                    <a:pt x="3" y="40"/>
                  </a:lnTo>
                  <a:lnTo>
                    <a:pt x="3" y="39"/>
                  </a:lnTo>
                  <a:lnTo>
                    <a:pt x="3" y="36"/>
                  </a:lnTo>
                  <a:lnTo>
                    <a:pt x="4" y="31"/>
                  </a:lnTo>
                  <a:lnTo>
                    <a:pt x="4" y="19"/>
                  </a:lnTo>
                  <a:lnTo>
                    <a:pt x="4" y="18"/>
                  </a:lnTo>
                  <a:lnTo>
                    <a:pt x="4" y="17"/>
                  </a:lnTo>
                  <a:lnTo>
                    <a:pt x="4" y="14"/>
                  </a:lnTo>
                  <a:lnTo>
                    <a:pt x="4" y="13"/>
                  </a:lnTo>
                  <a:lnTo>
                    <a:pt x="4" y="12"/>
                  </a:lnTo>
                  <a:lnTo>
                    <a:pt x="4" y="10"/>
                  </a:lnTo>
                  <a:lnTo>
                    <a:pt x="4" y="8"/>
                  </a:lnTo>
                  <a:lnTo>
                    <a:pt x="4" y="7"/>
                  </a:lnTo>
                  <a:lnTo>
                    <a:pt x="4" y="7"/>
                  </a:lnTo>
                  <a:lnTo>
                    <a:pt x="4" y="6"/>
                  </a:lnTo>
                  <a:lnTo>
                    <a:pt x="5" y="5"/>
                  </a:lnTo>
                  <a:lnTo>
                    <a:pt x="5" y="4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3"/>
                  </a:lnTo>
                  <a:lnTo>
                    <a:pt x="5" y="3"/>
                  </a:lnTo>
                  <a:lnTo>
                    <a:pt x="6" y="4"/>
                  </a:lnTo>
                  <a:lnTo>
                    <a:pt x="6" y="5"/>
                  </a:lnTo>
                  <a:lnTo>
                    <a:pt x="6" y="6"/>
                  </a:lnTo>
                  <a:lnTo>
                    <a:pt x="6" y="7"/>
                  </a:lnTo>
                  <a:lnTo>
                    <a:pt x="6" y="7"/>
                  </a:lnTo>
                  <a:lnTo>
                    <a:pt x="6" y="10"/>
                  </a:lnTo>
                  <a:lnTo>
                    <a:pt x="6" y="11"/>
                  </a:lnTo>
                  <a:lnTo>
                    <a:pt x="6" y="12"/>
                  </a:lnTo>
                  <a:lnTo>
                    <a:pt x="6" y="14"/>
                  </a:lnTo>
                  <a:lnTo>
                    <a:pt x="6" y="20"/>
                  </a:lnTo>
                  <a:lnTo>
                    <a:pt x="6" y="21"/>
                  </a:lnTo>
                  <a:lnTo>
                    <a:pt x="6" y="23"/>
                  </a:lnTo>
                  <a:lnTo>
                    <a:pt x="6" y="25"/>
                  </a:lnTo>
                  <a:lnTo>
                    <a:pt x="7" y="31"/>
                  </a:lnTo>
                  <a:lnTo>
                    <a:pt x="7" y="32"/>
                  </a:lnTo>
                  <a:lnTo>
                    <a:pt x="7" y="34"/>
                  </a:lnTo>
                  <a:lnTo>
                    <a:pt x="7" y="36"/>
                  </a:lnTo>
                  <a:lnTo>
                    <a:pt x="7" y="41"/>
                  </a:lnTo>
                  <a:lnTo>
                    <a:pt x="7" y="42"/>
                  </a:lnTo>
                  <a:lnTo>
                    <a:pt x="7" y="43"/>
                  </a:lnTo>
                  <a:lnTo>
                    <a:pt x="7" y="44"/>
                  </a:lnTo>
                  <a:lnTo>
                    <a:pt x="7" y="44"/>
                  </a:lnTo>
                  <a:lnTo>
                    <a:pt x="7" y="45"/>
                  </a:lnTo>
                  <a:lnTo>
                    <a:pt x="7" y="46"/>
                  </a:lnTo>
                  <a:lnTo>
                    <a:pt x="7" y="47"/>
                  </a:lnTo>
                  <a:lnTo>
                    <a:pt x="7" y="47"/>
                  </a:lnTo>
                  <a:lnTo>
                    <a:pt x="7" y="48"/>
                  </a:lnTo>
                  <a:lnTo>
                    <a:pt x="7" y="48"/>
                  </a:lnTo>
                  <a:lnTo>
                    <a:pt x="7" y="49"/>
                  </a:lnTo>
                  <a:lnTo>
                    <a:pt x="7" y="49"/>
                  </a:lnTo>
                  <a:lnTo>
                    <a:pt x="7" y="50"/>
                  </a:lnTo>
                  <a:lnTo>
                    <a:pt x="7" y="50"/>
                  </a:lnTo>
                  <a:lnTo>
                    <a:pt x="7" y="50"/>
                  </a:lnTo>
                  <a:lnTo>
                    <a:pt x="7" y="50"/>
                  </a:lnTo>
                  <a:lnTo>
                    <a:pt x="7" y="50"/>
                  </a:lnTo>
                  <a:lnTo>
                    <a:pt x="7" y="50"/>
                  </a:lnTo>
                  <a:lnTo>
                    <a:pt x="7" y="50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8" y="49"/>
                  </a:lnTo>
                  <a:lnTo>
                    <a:pt x="8" y="49"/>
                  </a:lnTo>
                  <a:lnTo>
                    <a:pt x="8" y="48"/>
                  </a:lnTo>
                  <a:lnTo>
                    <a:pt x="8" y="48"/>
                  </a:lnTo>
                  <a:lnTo>
                    <a:pt x="8" y="47"/>
                  </a:lnTo>
                  <a:lnTo>
                    <a:pt x="8" y="47"/>
                  </a:lnTo>
                  <a:lnTo>
                    <a:pt x="8" y="46"/>
                  </a:lnTo>
                  <a:lnTo>
                    <a:pt x="8" y="45"/>
                  </a:lnTo>
                  <a:lnTo>
                    <a:pt x="8" y="44"/>
                  </a:lnTo>
                  <a:lnTo>
                    <a:pt x="8" y="43"/>
                  </a:lnTo>
                  <a:lnTo>
                    <a:pt x="8" y="42"/>
                  </a:lnTo>
                  <a:lnTo>
                    <a:pt x="8" y="41"/>
                  </a:lnTo>
                  <a:lnTo>
                    <a:pt x="8" y="38"/>
                  </a:lnTo>
                  <a:lnTo>
                    <a:pt x="8" y="34"/>
                  </a:lnTo>
                  <a:lnTo>
                    <a:pt x="9" y="24"/>
                  </a:lnTo>
                  <a:lnTo>
                    <a:pt x="9" y="22"/>
                  </a:lnTo>
                  <a:lnTo>
                    <a:pt x="9" y="21"/>
                  </a:lnTo>
                  <a:lnTo>
                    <a:pt x="9" y="19"/>
                  </a:lnTo>
                  <a:lnTo>
                    <a:pt x="9" y="17"/>
                  </a:lnTo>
                  <a:lnTo>
                    <a:pt x="9" y="16"/>
                  </a:lnTo>
                  <a:lnTo>
                    <a:pt x="9" y="14"/>
                  </a:lnTo>
                  <a:lnTo>
                    <a:pt x="9" y="12"/>
                  </a:lnTo>
                  <a:lnTo>
                    <a:pt x="9" y="11"/>
                  </a:lnTo>
                  <a:lnTo>
                    <a:pt x="9" y="9"/>
                  </a:lnTo>
                  <a:lnTo>
                    <a:pt x="9" y="8"/>
                  </a:lnTo>
                  <a:lnTo>
                    <a:pt x="9" y="7"/>
                  </a:lnTo>
                  <a:lnTo>
                    <a:pt x="9" y="6"/>
                  </a:lnTo>
                  <a:lnTo>
                    <a:pt x="9" y="5"/>
                  </a:lnTo>
                  <a:lnTo>
                    <a:pt x="10" y="4"/>
                  </a:lnTo>
                  <a:lnTo>
                    <a:pt x="10" y="3"/>
                  </a:lnTo>
                  <a:lnTo>
                    <a:pt x="10" y="3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3"/>
                  </a:lnTo>
                  <a:lnTo>
                    <a:pt x="10" y="3"/>
                  </a:lnTo>
                  <a:lnTo>
                    <a:pt x="10" y="4"/>
                  </a:lnTo>
                  <a:lnTo>
                    <a:pt x="10" y="5"/>
                  </a:lnTo>
                  <a:lnTo>
                    <a:pt x="10" y="6"/>
                  </a:lnTo>
                  <a:lnTo>
                    <a:pt x="10" y="7"/>
                  </a:lnTo>
                  <a:lnTo>
                    <a:pt x="10" y="8"/>
                  </a:lnTo>
                  <a:lnTo>
                    <a:pt x="10" y="10"/>
                  </a:lnTo>
                  <a:lnTo>
                    <a:pt x="11" y="11"/>
                  </a:lnTo>
                  <a:lnTo>
                    <a:pt x="11" y="12"/>
                  </a:lnTo>
                  <a:lnTo>
                    <a:pt x="11" y="15"/>
                  </a:lnTo>
                  <a:lnTo>
                    <a:pt x="11" y="16"/>
                  </a:lnTo>
                  <a:lnTo>
                    <a:pt x="11" y="17"/>
                  </a:lnTo>
                  <a:lnTo>
                    <a:pt x="11" y="20"/>
                  </a:lnTo>
                  <a:lnTo>
                    <a:pt x="11" y="26"/>
                  </a:lnTo>
                  <a:lnTo>
                    <a:pt x="11" y="27"/>
                  </a:lnTo>
                  <a:lnTo>
                    <a:pt x="11" y="29"/>
                  </a:lnTo>
                  <a:lnTo>
                    <a:pt x="11" y="31"/>
                  </a:lnTo>
                  <a:lnTo>
                    <a:pt x="11" y="37"/>
                  </a:lnTo>
                  <a:lnTo>
                    <a:pt x="11" y="38"/>
                  </a:lnTo>
                  <a:lnTo>
                    <a:pt x="12" y="39"/>
                  </a:lnTo>
                  <a:lnTo>
                    <a:pt x="12" y="41"/>
                  </a:lnTo>
                  <a:lnTo>
                    <a:pt x="12" y="42"/>
                  </a:lnTo>
                  <a:lnTo>
                    <a:pt x="12" y="43"/>
                  </a:lnTo>
                  <a:lnTo>
                    <a:pt x="12" y="45"/>
                  </a:lnTo>
                  <a:lnTo>
                    <a:pt x="12" y="46"/>
                  </a:lnTo>
                  <a:lnTo>
                    <a:pt x="12" y="47"/>
                  </a:lnTo>
                  <a:lnTo>
                    <a:pt x="12" y="47"/>
                  </a:lnTo>
                  <a:lnTo>
                    <a:pt x="12" y="48"/>
                  </a:lnTo>
                  <a:lnTo>
                    <a:pt x="12" y="48"/>
                  </a:lnTo>
                  <a:lnTo>
                    <a:pt x="12" y="49"/>
                  </a:lnTo>
                  <a:lnTo>
                    <a:pt x="12" y="49"/>
                  </a:lnTo>
                  <a:lnTo>
                    <a:pt x="12" y="50"/>
                  </a:lnTo>
                  <a:lnTo>
                    <a:pt x="12" y="50"/>
                  </a:lnTo>
                  <a:lnTo>
                    <a:pt x="12" y="50"/>
                  </a:lnTo>
                  <a:lnTo>
                    <a:pt x="12" y="50"/>
                  </a:lnTo>
                  <a:lnTo>
                    <a:pt x="12" y="50"/>
                  </a:lnTo>
                  <a:lnTo>
                    <a:pt x="12" y="50"/>
                  </a:lnTo>
                  <a:lnTo>
                    <a:pt x="12" y="50"/>
                  </a:lnTo>
                  <a:lnTo>
                    <a:pt x="12" y="50"/>
                  </a:lnTo>
                  <a:lnTo>
                    <a:pt x="13" y="49"/>
                  </a:lnTo>
                  <a:lnTo>
                    <a:pt x="13" y="49"/>
                  </a:lnTo>
                  <a:lnTo>
                    <a:pt x="13" y="48"/>
                  </a:lnTo>
                  <a:lnTo>
                    <a:pt x="13" y="48"/>
                  </a:lnTo>
                  <a:lnTo>
                    <a:pt x="13" y="47"/>
                  </a:lnTo>
                  <a:lnTo>
                    <a:pt x="13" y="47"/>
                  </a:lnTo>
                  <a:lnTo>
                    <a:pt x="13" y="46"/>
                  </a:lnTo>
                  <a:lnTo>
                    <a:pt x="13" y="45"/>
                  </a:lnTo>
                  <a:lnTo>
                    <a:pt x="13" y="44"/>
                  </a:lnTo>
                  <a:lnTo>
                    <a:pt x="13" y="43"/>
                  </a:lnTo>
                  <a:lnTo>
                    <a:pt x="13" y="41"/>
                  </a:lnTo>
                  <a:lnTo>
                    <a:pt x="13" y="40"/>
                  </a:lnTo>
                  <a:lnTo>
                    <a:pt x="13" y="39"/>
                  </a:lnTo>
                  <a:lnTo>
                    <a:pt x="13" y="36"/>
                  </a:lnTo>
                  <a:lnTo>
                    <a:pt x="13" y="35"/>
                  </a:lnTo>
                  <a:lnTo>
                    <a:pt x="13" y="34"/>
                  </a:lnTo>
                  <a:lnTo>
                    <a:pt x="13" y="31"/>
                  </a:lnTo>
                  <a:lnTo>
                    <a:pt x="14" y="26"/>
                  </a:lnTo>
                  <a:lnTo>
                    <a:pt x="14" y="25"/>
                  </a:lnTo>
                  <a:lnTo>
                    <a:pt x="14" y="24"/>
                  </a:lnTo>
                  <a:lnTo>
                    <a:pt x="14" y="21"/>
                  </a:lnTo>
                  <a:lnTo>
                    <a:pt x="14" y="16"/>
                  </a:lnTo>
                  <a:lnTo>
                    <a:pt x="14" y="15"/>
                  </a:lnTo>
                  <a:lnTo>
                    <a:pt x="14" y="14"/>
                  </a:lnTo>
                  <a:lnTo>
                    <a:pt x="14" y="11"/>
                  </a:lnTo>
                  <a:lnTo>
                    <a:pt x="14" y="10"/>
                  </a:lnTo>
                  <a:lnTo>
                    <a:pt x="14" y="9"/>
                  </a:lnTo>
                  <a:lnTo>
                    <a:pt x="14" y="7"/>
                  </a:lnTo>
                  <a:lnTo>
                    <a:pt x="14" y="6"/>
                  </a:lnTo>
                  <a:lnTo>
                    <a:pt x="14" y="5"/>
                  </a:lnTo>
                  <a:lnTo>
                    <a:pt x="14" y="5"/>
                  </a:lnTo>
                  <a:lnTo>
                    <a:pt x="14" y="4"/>
                  </a:lnTo>
                  <a:lnTo>
                    <a:pt x="14" y="3"/>
                  </a:lnTo>
                  <a:lnTo>
                    <a:pt x="14" y="3"/>
                  </a:lnTo>
                  <a:lnTo>
                    <a:pt x="14" y="2"/>
                  </a:lnTo>
                  <a:lnTo>
                    <a:pt x="14" y="2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5" y="1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1"/>
                  </a:lnTo>
                  <a:lnTo>
                    <a:pt x="15" y="1"/>
                  </a:lnTo>
                  <a:lnTo>
                    <a:pt x="15" y="1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5" y="6"/>
                  </a:lnTo>
                  <a:lnTo>
                    <a:pt x="15" y="7"/>
                  </a:lnTo>
                  <a:lnTo>
                    <a:pt x="15" y="8"/>
                  </a:lnTo>
                  <a:lnTo>
                    <a:pt x="15" y="10"/>
                  </a:lnTo>
                  <a:lnTo>
                    <a:pt x="15" y="11"/>
                  </a:lnTo>
                  <a:lnTo>
                    <a:pt x="15" y="12"/>
                  </a:lnTo>
                  <a:lnTo>
                    <a:pt x="16" y="14"/>
                  </a:lnTo>
                  <a:lnTo>
                    <a:pt x="16" y="19"/>
                  </a:lnTo>
                  <a:lnTo>
                    <a:pt x="16" y="29"/>
                  </a:lnTo>
                  <a:lnTo>
                    <a:pt x="16" y="30"/>
                  </a:lnTo>
                  <a:lnTo>
                    <a:pt x="16" y="32"/>
                  </a:lnTo>
                  <a:lnTo>
                    <a:pt x="16" y="34"/>
                  </a:lnTo>
                  <a:lnTo>
                    <a:pt x="16" y="35"/>
                  </a:lnTo>
                  <a:lnTo>
                    <a:pt x="16" y="37"/>
                  </a:lnTo>
                  <a:lnTo>
                    <a:pt x="16" y="39"/>
                  </a:lnTo>
                  <a:lnTo>
                    <a:pt x="16" y="40"/>
                  </a:lnTo>
                  <a:lnTo>
                    <a:pt x="17" y="41"/>
                  </a:lnTo>
                  <a:lnTo>
                    <a:pt x="17" y="43"/>
                  </a:lnTo>
                  <a:lnTo>
                    <a:pt x="17" y="44"/>
                  </a:lnTo>
                  <a:lnTo>
                    <a:pt x="17" y="45"/>
                  </a:lnTo>
                  <a:lnTo>
                    <a:pt x="17" y="46"/>
                  </a:lnTo>
                  <a:lnTo>
                    <a:pt x="17" y="47"/>
                  </a:lnTo>
                  <a:lnTo>
                    <a:pt x="17" y="47"/>
                  </a:lnTo>
                  <a:lnTo>
                    <a:pt x="17" y="48"/>
                  </a:lnTo>
                  <a:lnTo>
                    <a:pt x="17" y="48"/>
                  </a:lnTo>
                  <a:lnTo>
                    <a:pt x="17" y="49"/>
                  </a:lnTo>
                  <a:lnTo>
                    <a:pt x="17" y="49"/>
                  </a:lnTo>
                  <a:lnTo>
                    <a:pt x="17" y="50"/>
                  </a:lnTo>
                  <a:lnTo>
                    <a:pt x="17" y="50"/>
                  </a:lnTo>
                  <a:lnTo>
                    <a:pt x="17" y="50"/>
                  </a:lnTo>
                  <a:lnTo>
                    <a:pt x="17" y="50"/>
                  </a:lnTo>
                  <a:lnTo>
                    <a:pt x="17" y="50"/>
                  </a:lnTo>
                  <a:lnTo>
                    <a:pt x="17" y="50"/>
                  </a:lnTo>
                  <a:lnTo>
                    <a:pt x="17" y="50"/>
                  </a:lnTo>
                  <a:lnTo>
                    <a:pt x="17" y="50"/>
                  </a:lnTo>
                  <a:lnTo>
                    <a:pt x="17" y="49"/>
                  </a:lnTo>
                  <a:lnTo>
                    <a:pt x="17" y="49"/>
                  </a:lnTo>
                  <a:lnTo>
                    <a:pt x="18" y="49"/>
                  </a:lnTo>
                  <a:lnTo>
                    <a:pt x="18" y="48"/>
                  </a:lnTo>
                  <a:lnTo>
                    <a:pt x="18" y="48"/>
                  </a:lnTo>
                  <a:lnTo>
                    <a:pt x="18" y="47"/>
                  </a:lnTo>
                  <a:lnTo>
                    <a:pt x="18" y="46"/>
                  </a:lnTo>
                  <a:lnTo>
                    <a:pt x="18" y="46"/>
                  </a:lnTo>
                  <a:lnTo>
                    <a:pt x="18" y="44"/>
                  </a:lnTo>
                  <a:lnTo>
                    <a:pt x="18" y="43"/>
                  </a:lnTo>
                  <a:lnTo>
                    <a:pt x="18" y="42"/>
                  </a:lnTo>
                  <a:lnTo>
                    <a:pt x="18" y="40"/>
                  </a:lnTo>
                  <a:lnTo>
                    <a:pt x="18" y="35"/>
                  </a:lnTo>
                  <a:lnTo>
                    <a:pt x="18" y="34"/>
                  </a:lnTo>
                  <a:lnTo>
                    <a:pt x="18" y="32"/>
                  </a:lnTo>
                  <a:lnTo>
                    <a:pt x="18" y="29"/>
                  </a:lnTo>
                  <a:lnTo>
                    <a:pt x="18" y="24"/>
                  </a:lnTo>
                  <a:lnTo>
                    <a:pt x="18" y="23"/>
                  </a:lnTo>
                  <a:lnTo>
                    <a:pt x="18" y="21"/>
                  </a:lnTo>
                  <a:lnTo>
                    <a:pt x="19" y="18"/>
                  </a:lnTo>
                  <a:lnTo>
                    <a:pt x="19" y="13"/>
                  </a:lnTo>
                  <a:lnTo>
                    <a:pt x="19" y="12"/>
                  </a:lnTo>
                  <a:lnTo>
                    <a:pt x="19" y="11"/>
                  </a:lnTo>
                  <a:lnTo>
                    <a:pt x="19" y="8"/>
                  </a:lnTo>
                  <a:lnTo>
                    <a:pt x="19" y="7"/>
                  </a:lnTo>
                  <a:lnTo>
                    <a:pt x="19" y="7"/>
                  </a:lnTo>
                  <a:lnTo>
                    <a:pt x="19" y="5"/>
                  </a:lnTo>
                  <a:lnTo>
                    <a:pt x="19" y="4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2"/>
                  </a:lnTo>
                  <a:lnTo>
                    <a:pt x="19" y="2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0" y="1"/>
                  </a:lnTo>
                  <a:lnTo>
                    <a:pt x="20" y="1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20" y="3"/>
                  </a:lnTo>
                  <a:lnTo>
                    <a:pt x="20" y="3"/>
                  </a:lnTo>
                  <a:lnTo>
                    <a:pt x="20" y="4"/>
                  </a:lnTo>
                  <a:lnTo>
                    <a:pt x="20" y="5"/>
                  </a:lnTo>
                  <a:lnTo>
                    <a:pt x="20" y="7"/>
                  </a:lnTo>
                  <a:lnTo>
                    <a:pt x="20" y="7"/>
                  </a:lnTo>
                  <a:lnTo>
                    <a:pt x="20" y="8"/>
                  </a:lnTo>
                  <a:lnTo>
                    <a:pt x="20" y="11"/>
                  </a:lnTo>
                  <a:lnTo>
                    <a:pt x="21" y="15"/>
                  </a:lnTo>
                  <a:lnTo>
                    <a:pt x="21" y="16"/>
                  </a:lnTo>
                  <a:lnTo>
                    <a:pt x="21" y="18"/>
                  </a:lnTo>
                  <a:lnTo>
                    <a:pt x="21" y="20"/>
                  </a:lnTo>
                  <a:lnTo>
                    <a:pt x="21" y="25"/>
                  </a:lnTo>
                  <a:lnTo>
                    <a:pt x="21" y="27"/>
                  </a:lnTo>
                  <a:lnTo>
                    <a:pt x="21" y="28"/>
                  </a:lnTo>
                  <a:lnTo>
                    <a:pt x="21" y="30"/>
                  </a:lnTo>
                  <a:lnTo>
                    <a:pt x="21" y="35"/>
                  </a:lnTo>
                  <a:lnTo>
                    <a:pt x="21" y="37"/>
                  </a:lnTo>
                  <a:lnTo>
                    <a:pt x="21" y="38"/>
                  </a:lnTo>
                  <a:lnTo>
                    <a:pt x="21" y="40"/>
                  </a:lnTo>
                  <a:lnTo>
                    <a:pt x="21" y="41"/>
                  </a:lnTo>
                  <a:lnTo>
                    <a:pt x="22" y="42"/>
                  </a:lnTo>
                  <a:lnTo>
                    <a:pt x="22" y="44"/>
                  </a:lnTo>
                  <a:lnTo>
                    <a:pt x="22" y="45"/>
                  </a:lnTo>
                  <a:lnTo>
                    <a:pt x="22" y="46"/>
                  </a:lnTo>
                  <a:lnTo>
                    <a:pt x="22" y="46"/>
                  </a:lnTo>
                  <a:lnTo>
                    <a:pt x="22" y="47"/>
                  </a:lnTo>
                  <a:lnTo>
                    <a:pt x="22" y="47"/>
                  </a:lnTo>
                  <a:lnTo>
                    <a:pt x="22" y="48"/>
                  </a:lnTo>
                  <a:lnTo>
                    <a:pt x="22" y="48"/>
                  </a:lnTo>
                  <a:lnTo>
                    <a:pt x="22" y="49"/>
                  </a:lnTo>
                  <a:lnTo>
                    <a:pt x="22" y="49"/>
                  </a:lnTo>
                  <a:lnTo>
                    <a:pt x="22" y="50"/>
                  </a:lnTo>
                  <a:lnTo>
                    <a:pt x="22" y="50"/>
                  </a:lnTo>
                  <a:lnTo>
                    <a:pt x="22" y="50"/>
                  </a:lnTo>
                  <a:lnTo>
                    <a:pt x="22" y="50"/>
                  </a:lnTo>
                  <a:lnTo>
                    <a:pt x="22" y="50"/>
                  </a:lnTo>
                  <a:lnTo>
                    <a:pt x="22" y="50"/>
                  </a:lnTo>
                  <a:lnTo>
                    <a:pt x="22" y="50"/>
                  </a:lnTo>
                  <a:lnTo>
                    <a:pt x="22" y="50"/>
                  </a:lnTo>
                  <a:lnTo>
                    <a:pt x="22" y="49"/>
                  </a:lnTo>
                  <a:lnTo>
                    <a:pt x="22" y="49"/>
                  </a:lnTo>
                  <a:lnTo>
                    <a:pt x="22" y="49"/>
                  </a:lnTo>
                  <a:lnTo>
                    <a:pt x="22" y="48"/>
                  </a:lnTo>
                  <a:lnTo>
                    <a:pt x="22" y="48"/>
                  </a:lnTo>
                  <a:lnTo>
                    <a:pt x="22" y="47"/>
                  </a:lnTo>
                  <a:lnTo>
                    <a:pt x="22" y="46"/>
                  </a:lnTo>
                  <a:lnTo>
                    <a:pt x="22" y="46"/>
                  </a:lnTo>
                  <a:lnTo>
                    <a:pt x="22" y="45"/>
                  </a:lnTo>
                  <a:lnTo>
                    <a:pt x="23" y="43"/>
                  </a:lnTo>
                  <a:lnTo>
                    <a:pt x="23" y="42"/>
                  </a:lnTo>
                  <a:lnTo>
                    <a:pt x="23" y="41"/>
                  </a:lnTo>
                  <a:lnTo>
                    <a:pt x="23" y="39"/>
                  </a:lnTo>
                  <a:lnTo>
                    <a:pt x="23" y="38"/>
                  </a:lnTo>
                  <a:lnTo>
                    <a:pt x="23" y="37"/>
                  </a:lnTo>
                  <a:lnTo>
                    <a:pt x="23" y="34"/>
                  </a:lnTo>
                  <a:lnTo>
                    <a:pt x="23" y="29"/>
                  </a:lnTo>
                  <a:lnTo>
                    <a:pt x="23" y="27"/>
                  </a:lnTo>
                  <a:lnTo>
                    <a:pt x="23" y="26"/>
                  </a:lnTo>
                  <a:lnTo>
                    <a:pt x="23" y="23"/>
                  </a:lnTo>
                  <a:lnTo>
                    <a:pt x="23" y="17"/>
                  </a:lnTo>
                  <a:lnTo>
                    <a:pt x="24" y="16"/>
                  </a:lnTo>
                  <a:lnTo>
                    <a:pt x="24" y="15"/>
                  </a:lnTo>
                  <a:lnTo>
                    <a:pt x="24" y="12"/>
                  </a:lnTo>
                  <a:lnTo>
                    <a:pt x="24" y="11"/>
                  </a:lnTo>
                  <a:lnTo>
                    <a:pt x="24" y="10"/>
                  </a:lnTo>
                  <a:lnTo>
                    <a:pt x="24" y="8"/>
                  </a:lnTo>
                  <a:lnTo>
                    <a:pt x="24" y="7"/>
                  </a:lnTo>
                  <a:lnTo>
                    <a:pt x="24" y="6"/>
                  </a:lnTo>
                  <a:lnTo>
                    <a:pt x="24" y="5"/>
                  </a:lnTo>
                  <a:lnTo>
                    <a:pt x="24" y="4"/>
                  </a:lnTo>
                  <a:lnTo>
                    <a:pt x="24" y="3"/>
                  </a:lnTo>
                  <a:lnTo>
                    <a:pt x="24" y="3"/>
                  </a:lnTo>
                  <a:lnTo>
                    <a:pt x="24" y="2"/>
                  </a:lnTo>
                  <a:lnTo>
                    <a:pt x="24" y="2"/>
                  </a:lnTo>
                  <a:lnTo>
                    <a:pt x="24" y="1"/>
                  </a:lnTo>
                  <a:lnTo>
                    <a:pt x="24" y="1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1"/>
                  </a:lnTo>
                  <a:lnTo>
                    <a:pt x="25" y="1"/>
                  </a:lnTo>
                  <a:lnTo>
                    <a:pt x="25" y="2"/>
                  </a:lnTo>
                  <a:lnTo>
                    <a:pt x="25" y="2"/>
                  </a:lnTo>
                  <a:lnTo>
                    <a:pt x="25" y="3"/>
                  </a:lnTo>
                  <a:lnTo>
                    <a:pt x="25" y="3"/>
                  </a:lnTo>
                  <a:lnTo>
                    <a:pt x="25" y="4"/>
                  </a:lnTo>
                  <a:lnTo>
                    <a:pt x="25" y="5"/>
                  </a:lnTo>
                  <a:lnTo>
                    <a:pt x="25" y="6"/>
                  </a:lnTo>
                  <a:lnTo>
                    <a:pt x="25" y="8"/>
                  </a:lnTo>
                  <a:lnTo>
                    <a:pt x="25" y="9"/>
                  </a:lnTo>
                  <a:lnTo>
                    <a:pt x="25" y="10"/>
                  </a:lnTo>
                  <a:lnTo>
                    <a:pt x="25" y="12"/>
                  </a:lnTo>
                  <a:lnTo>
                    <a:pt x="25" y="13"/>
                  </a:lnTo>
                  <a:lnTo>
                    <a:pt x="25" y="15"/>
                  </a:lnTo>
                  <a:lnTo>
                    <a:pt x="26" y="17"/>
                  </a:lnTo>
                  <a:lnTo>
                    <a:pt x="26" y="23"/>
                  </a:lnTo>
                  <a:lnTo>
                    <a:pt x="26" y="24"/>
                  </a:lnTo>
                  <a:lnTo>
                    <a:pt x="26" y="26"/>
                  </a:lnTo>
                  <a:lnTo>
                    <a:pt x="26" y="28"/>
                  </a:lnTo>
                  <a:lnTo>
                    <a:pt x="26" y="34"/>
                  </a:lnTo>
                  <a:lnTo>
                    <a:pt x="26" y="35"/>
                  </a:lnTo>
                  <a:lnTo>
                    <a:pt x="26" y="36"/>
                  </a:lnTo>
                  <a:lnTo>
                    <a:pt x="26" y="39"/>
                  </a:lnTo>
                  <a:lnTo>
                    <a:pt x="26" y="40"/>
                  </a:lnTo>
                  <a:lnTo>
                    <a:pt x="26" y="41"/>
                  </a:lnTo>
                  <a:lnTo>
                    <a:pt x="26" y="43"/>
                  </a:lnTo>
                  <a:lnTo>
                    <a:pt x="26" y="44"/>
                  </a:lnTo>
                  <a:lnTo>
                    <a:pt x="26" y="45"/>
                  </a:lnTo>
                  <a:lnTo>
                    <a:pt x="26" y="46"/>
                  </a:lnTo>
                  <a:lnTo>
                    <a:pt x="26" y="46"/>
                  </a:lnTo>
                  <a:lnTo>
                    <a:pt x="26" y="47"/>
                  </a:lnTo>
                  <a:lnTo>
                    <a:pt x="27" y="48"/>
                  </a:lnTo>
                  <a:lnTo>
                    <a:pt x="27" y="48"/>
                  </a:lnTo>
                  <a:lnTo>
                    <a:pt x="27" y="49"/>
                  </a:lnTo>
                  <a:lnTo>
                    <a:pt x="27" y="49"/>
                  </a:lnTo>
                  <a:lnTo>
                    <a:pt x="27" y="50"/>
                  </a:lnTo>
                  <a:lnTo>
                    <a:pt x="27" y="50"/>
                  </a:lnTo>
                  <a:lnTo>
                    <a:pt x="27" y="50"/>
                  </a:lnTo>
                  <a:lnTo>
                    <a:pt x="27" y="50"/>
                  </a:lnTo>
                  <a:lnTo>
                    <a:pt x="27" y="50"/>
                  </a:lnTo>
                  <a:lnTo>
                    <a:pt x="27" y="50"/>
                  </a:lnTo>
                  <a:lnTo>
                    <a:pt x="27" y="50"/>
                  </a:lnTo>
                  <a:lnTo>
                    <a:pt x="27" y="50"/>
                  </a:lnTo>
                  <a:lnTo>
                    <a:pt x="27" y="49"/>
                  </a:lnTo>
                  <a:lnTo>
                    <a:pt x="27" y="49"/>
                  </a:lnTo>
                  <a:lnTo>
                    <a:pt x="27" y="48"/>
                  </a:lnTo>
                  <a:lnTo>
                    <a:pt x="27" y="48"/>
                  </a:lnTo>
                  <a:lnTo>
                    <a:pt x="27" y="47"/>
                  </a:lnTo>
                  <a:lnTo>
                    <a:pt x="27" y="47"/>
                  </a:lnTo>
                  <a:lnTo>
                    <a:pt x="27" y="46"/>
                  </a:lnTo>
                  <a:lnTo>
                    <a:pt x="27" y="45"/>
                  </a:lnTo>
                  <a:lnTo>
                    <a:pt x="27" y="44"/>
                  </a:lnTo>
                  <a:lnTo>
                    <a:pt x="28" y="42"/>
                  </a:lnTo>
                  <a:lnTo>
                    <a:pt x="28" y="41"/>
                  </a:lnTo>
                  <a:lnTo>
                    <a:pt x="28" y="40"/>
                  </a:lnTo>
                  <a:lnTo>
                    <a:pt x="28" y="38"/>
                  </a:lnTo>
                  <a:lnTo>
                    <a:pt x="28" y="37"/>
                  </a:lnTo>
                  <a:lnTo>
                    <a:pt x="28" y="35"/>
                  </a:lnTo>
                  <a:lnTo>
                    <a:pt x="28" y="33"/>
                  </a:lnTo>
                  <a:lnTo>
                    <a:pt x="28" y="27"/>
                  </a:lnTo>
                  <a:lnTo>
                    <a:pt x="28" y="16"/>
                  </a:lnTo>
                  <a:lnTo>
                    <a:pt x="28" y="15"/>
                  </a:lnTo>
                  <a:lnTo>
                    <a:pt x="29" y="14"/>
                  </a:lnTo>
                  <a:lnTo>
                    <a:pt x="29" y="12"/>
                  </a:lnTo>
                </a:path>
              </a:pathLst>
            </a:custGeom>
            <a:noFill/>
            <a:ln w="3175" cap="sq">
              <a:solidFill>
                <a:srgbClr val="0000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62" name="Freeform 76"/>
            <p:cNvSpPr>
              <a:spLocks/>
            </p:cNvSpPr>
            <p:nvPr/>
          </p:nvSpPr>
          <p:spPr bwMode="auto">
            <a:xfrm>
              <a:off x="5411589" y="4075484"/>
              <a:ext cx="42863" cy="79375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0" y="0"/>
                </a:cxn>
                <a:cxn ang="0">
                  <a:pos x="1" y="1"/>
                </a:cxn>
                <a:cxn ang="0">
                  <a:pos x="1" y="5"/>
                </a:cxn>
                <a:cxn ang="0">
                  <a:pos x="1" y="19"/>
                </a:cxn>
                <a:cxn ang="0">
                  <a:pos x="2" y="39"/>
                </a:cxn>
                <a:cxn ang="0">
                  <a:pos x="2" y="47"/>
                </a:cxn>
                <a:cxn ang="0">
                  <a:pos x="3" y="50"/>
                </a:cxn>
                <a:cxn ang="0">
                  <a:pos x="3" y="48"/>
                </a:cxn>
                <a:cxn ang="0">
                  <a:pos x="4" y="40"/>
                </a:cxn>
                <a:cxn ang="0">
                  <a:pos x="4" y="19"/>
                </a:cxn>
                <a:cxn ang="0">
                  <a:pos x="5" y="7"/>
                </a:cxn>
                <a:cxn ang="0">
                  <a:pos x="5" y="1"/>
                </a:cxn>
                <a:cxn ang="0">
                  <a:pos x="5" y="0"/>
                </a:cxn>
                <a:cxn ang="0">
                  <a:pos x="6" y="4"/>
                </a:cxn>
                <a:cxn ang="0">
                  <a:pos x="6" y="17"/>
                </a:cxn>
                <a:cxn ang="0">
                  <a:pos x="7" y="37"/>
                </a:cxn>
                <a:cxn ang="0">
                  <a:pos x="7" y="46"/>
                </a:cxn>
                <a:cxn ang="0">
                  <a:pos x="8" y="50"/>
                </a:cxn>
                <a:cxn ang="0">
                  <a:pos x="8" y="49"/>
                </a:cxn>
                <a:cxn ang="0">
                  <a:pos x="8" y="43"/>
                </a:cxn>
                <a:cxn ang="0">
                  <a:pos x="9" y="28"/>
                </a:cxn>
                <a:cxn ang="0">
                  <a:pos x="9" y="9"/>
                </a:cxn>
                <a:cxn ang="0">
                  <a:pos x="10" y="3"/>
                </a:cxn>
                <a:cxn ang="0">
                  <a:pos x="10" y="0"/>
                </a:cxn>
                <a:cxn ang="0">
                  <a:pos x="10" y="2"/>
                </a:cxn>
                <a:cxn ang="0">
                  <a:pos x="11" y="10"/>
                </a:cxn>
                <a:cxn ang="0">
                  <a:pos x="12" y="36"/>
                </a:cxn>
                <a:cxn ang="0">
                  <a:pos x="12" y="46"/>
                </a:cxn>
                <a:cxn ang="0">
                  <a:pos x="13" y="50"/>
                </a:cxn>
                <a:cxn ang="0">
                  <a:pos x="13" y="49"/>
                </a:cxn>
                <a:cxn ang="0">
                  <a:pos x="13" y="43"/>
                </a:cxn>
                <a:cxn ang="0">
                  <a:pos x="14" y="24"/>
                </a:cxn>
                <a:cxn ang="0">
                  <a:pos x="14" y="8"/>
                </a:cxn>
                <a:cxn ang="0">
                  <a:pos x="15" y="2"/>
                </a:cxn>
                <a:cxn ang="0">
                  <a:pos x="15" y="0"/>
                </a:cxn>
                <a:cxn ang="0">
                  <a:pos x="15" y="3"/>
                </a:cxn>
                <a:cxn ang="0">
                  <a:pos x="16" y="12"/>
                </a:cxn>
                <a:cxn ang="0">
                  <a:pos x="17" y="34"/>
                </a:cxn>
                <a:cxn ang="0">
                  <a:pos x="17" y="45"/>
                </a:cxn>
                <a:cxn ang="0">
                  <a:pos x="17" y="50"/>
                </a:cxn>
                <a:cxn ang="0">
                  <a:pos x="18" y="49"/>
                </a:cxn>
                <a:cxn ang="0">
                  <a:pos x="18" y="43"/>
                </a:cxn>
                <a:cxn ang="0">
                  <a:pos x="19" y="27"/>
                </a:cxn>
                <a:cxn ang="0">
                  <a:pos x="19" y="10"/>
                </a:cxn>
                <a:cxn ang="0">
                  <a:pos x="20" y="3"/>
                </a:cxn>
                <a:cxn ang="0">
                  <a:pos x="20" y="0"/>
                </a:cxn>
                <a:cxn ang="0">
                  <a:pos x="20" y="2"/>
                </a:cxn>
                <a:cxn ang="0">
                  <a:pos x="21" y="10"/>
                </a:cxn>
                <a:cxn ang="0">
                  <a:pos x="21" y="30"/>
                </a:cxn>
                <a:cxn ang="0">
                  <a:pos x="22" y="43"/>
                </a:cxn>
                <a:cxn ang="0">
                  <a:pos x="22" y="49"/>
                </a:cxn>
                <a:cxn ang="0">
                  <a:pos x="22" y="50"/>
                </a:cxn>
                <a:cxn ang="0">
                  <a:pos x="23" y="46"/>
                </a:cxn>
                <a:cxn ang="0">
                  <a:pos x="23" y="33"/>
                </a:cxn>
                <a:cxn ang="0">
                  <a:pos x="24" y="15"/>
                </a:cxn>
                <a:cxn ang="0">
                  <a:pos x="24" y="4"/>
                </a:cxn>
                <a:cxn ang="0">
                  <a:pos x="25" y="0"/>
                </a:cxn>
                <a:cxn ang="0">
                  <a:pos x="25" y="1"/>
                </a:cxn>
                <a:cxn ang="0">
                  <a:pos x="25" y="7"/>
                </a:cxn>
                <a:cxn ang="0">
                  <a:pos x="26" y="25"/>
                </a:cxn>
                <a:cxn ang="0">
                  <a:pos x="27" y="41"/>
                </a:cxn>
              </a:cxnLst>
              <a:rect l="0" t="0" r="r" b="b"/>
              <a:pathLst>
                <a:path w="27" h="50">
                  <a:moveTo>
                    <a:pt x="0" y="12"/>
                  </a:moveTo>
                  <a:lnTo>
                    <a:pt x="0" y="11"/>
                  </a:lnTo>
                  <a:lnTo>
                    <a:pt x="0" y="10"/>
                  </a:lnTo>
                  <a:lnTo>
                    <a:pt x="0" y="8"/>
                  </a:lnTo>
                  <a:lnTo>
                    <a:pt x="0" y="7"/>
                  </a:lnTo>
                  <a:lnTo>
                    <a:pt x="0" y="6"/>
                  </a:lnTo>
                  <a:lnTo>
                    <a:pt x="0" y="5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3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3"/>
                  </a:lnTo>
                  <a:lnTo>
                    <a:pt x="1" y="3"/>
                  </a:lnTo>
                  <a:lnTo>
                    <a:pt x="1" y="4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6"/>
                  </a:lnTo>
                  <a:lnTo>
                    <a:pt x="1" y="7"/>
                  </a:lnTo>
                  <a:lnTo>
                    <a:pt x="1" y="9"/>
                  </a:lnTo>
                  <a:lnTo>
                    <a:pt x="1" y="10"/>
                  </a:lnTo>
                  <a:lnTo>
                    <a:pt x="1" y="11"/>
                  </a:lnTo>
                  <a:lnTo>
                    <a:pt x="1" y="13"/>
                  </a:lnTo>
                  <a:lnTo>
                    <a:pt x="1" y="18"/>
                  </a:lnTo>
                  <a:lnTo>
                    <a:pt x="1" y="19"/>
                  </a:lnTo>
                  <a:lnTo>
                    <a:pt x="1" y="21"/>
                  </a:lnTo>
                  <a:lnTo>
                    <a:pt x="1" y="23"/>
                  </a:lnTo>
                  <a:lnTo>
                    <a:pt x="2" y="29"/>
                  </a:lnTo>
                  <a:lnTo>
                    <a:pt x="2" y="30"/>
                  </a:lnTo>
                  <a:lnTo>
                    <a:pt x="2" y="31"/>
                  </a:lnTo>
                  <a:lnTo>
                    <a:pt x="2" y="34"/>
                  </a:lnTo>
                  <a:lnTo>
                    <a:pt x="2" y="38"/>
                  </a:lnTo>
                  <a:lnTo>
                    <a:pt x="2" y="39"/>
                  </a:lnTo>
                  <a:lnTo>
                    <a:pt x="2" y="41"/>
                  </a:lnTo>
                  <a:lnTo>
                    <a:pt x="2" y="42"/>
                  </a:lnTo>
                  <a:lnTo>
                    <a:pt x="2" y="43"/>
                  </a:lnTo>
                  <a:lnTo>
                    <a:pt x="2" y="44"/>
                  </a:lnTo>
                  <a:lnTo>
                    <a:pt x="2" y="45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7"/>
                  </a:lnTo>
                  <a:lnTo>
                    <a:pt x="2" y="48"/>
                  </a:lnTo>
                  <a:lnTo>
                    <a:pt x="2" y="48"/>
                  </a:lnTo>
                  <a:lnTo>
                    <a:pt x="3" y="49"/>
                  </a:lnTo>
                  <a:lnTo>
                    <a:pt x="3" y="49"/>
                  </a:lnTo>
                  <a:lnTo>
                    <a:pt x="3" y="49"/>
                  </a:lnTo>
                  <a:lnTo>
                    <a:pt x="3" y="50"/>
                  </a:lnTo>
                  <a:lnTo>
                    <a:pt x="3" y="50"/>
                  </a:lnTo>
                  <a:lnTo>
                    <a:pt x="3" y="50"/>
                  </a:lnTo>
                  <a:lnTo>
                    <a:pt x="3" y="50"/>
                  </a:lnTo>
                  <a:lnTo>
                    <a:pt x="3" y="50"/>
                  </a:lnTo>
                  <a:lnTo>
                    <a:pt x="3" y="50"/>
                  </a:lnTo>
                  <a:lnTo>
                    <a:pt x="3" y="50"/>
                  </a:lnTo>
                  <a:lnTo>
                    <a:pt x="3" y="49"/>
                  </a:lnTo>
                  <a:lnTo>
                    <a:pt x="3" y="49"/>
                  </a:lnTo>
                  <a:lnTo>
                    <a:pt x="3" y="48"/>
                  </a:lnTo>
                  <a:lnTo>
                    <a:pt x="3" y="48"/>
                  </a:lnTo>
                  <a:lnTo>
                    <a:pt x="3" y="47"/>
                  </a:lnTo>
                  <a:lnTo>
                    <a:pt x="3" y="47"/>
                  </a:lnTo>
                  <a:lnTo>
                    <a:pt x="3" y="46"/>
                  </a:lnTo>
                  <a:lnTo>
                    <a:pt x="3" y="45"/>
                  </a:lnTo>
                  <a:lnTo>
                    <a:pt x="3" y="44"/>
                  </a:lnTo>
                  <a:lnTo>
                    <a:pt x="3" y="42"/>
                  </a:lnTo>
                  <a:lnTo>
                    <a:pt x="4" y="41"/>
                  </a:lnTo>
                  <a:lnTo>
                    <a:pt x="4" y="40"/>
                  </a:lnTo>
                  <a:lnTo>
                    <a:pt x="4" y="38"/>
                  </a:lnTo>
                  <a:lnTo>
                    <a:pt x="4" y="33"/>
                  </a:lnTo>
                  <a:lnTo>
                    <a:pt x="4" y="31"/>
                  </a:lnTo>
                  <a:lnTo>
                    <a:pt x="4" y="30"/>
                  </a:lnTo>
                  <a:lnTo>
                    <a:pt x="4" y="27"/>
                  </a:lnTo>
                  <a:lnTo>
                    <a:pt x="4" y="22"/>
                  </a:lnTo>
                  <a:lnTo>
                    <a:pt x="4" y="20"/>
                  </a:lnTo>
                  <a:lnTo>
                    <a:pt x="4" y="19"/>
                  </a:lnTo>
                  <a:lnTo>
                    <a:pt x="4" y="16"/>
                  </a:lnTo>
                  <a:lnTo>
                    <a:pt x="4" y="15"/>
                  </a:lnTo>
                  <a:lnTo>
                    <a:pt x="4" y="14"/>
                  </a:lnTo>
                  <a:lnTo>
                    <a:pt x="5" y="11"/>
                  </a:lnTo>
                  <a:lnTo>
                    <a:pt x="5" y="10"/>
                  </a:lnTo>
                  <a:lnTo>
                    <a:pt x="5" y="9"/>
                  </a:lnTo>
                  <a:lnTo>
                    <a:pt x="5" y="8"/>
                  </a:lnTo>
                  <a:lnTo>
                    <a:pt x="5" y="7"/>
                  </a:lnTo>
                  <a:lnTo>
                    <a:pt x="5" y="6"/>
                  </a:lnTo>
                  <a:lnTo>
                    <a:pt x="5" y="5"/>
                  </a:lnTo>
                  <a:lnTo>
                    <a:pt x="5" y="4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2"/>
                  </a:lnTo>
                  <a:lnTo>
                    <a:pt x="5" y="2"/>
                  </a:lnTo>
                  <a:lnTo>
                    <a:pt x="6" y="3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5"/>
                  </a:lnTo>
                  <a:lnTo>
                    <a:pt x="6" y="7"/>
                  </a:lnTo>
                  <a:lnTo>
                    <a:pt x="6" y="8"/>
                  </a:lnTo>
                  <a:lnTo>
                    <a:pt x="6" y="9"/>
                  </a:lnTo>
                  <a:lnTo>
                    <a:pt x="6" y="11"/>
                  </a:lnTo>
                  <a:lnTo>
                    <a:pt x="6" y="15"/>
                  </a:lnTo>
                  <a:lnTo>
                    <a:pt x="6" y="17"/>
                  </a:lnTo>
                  <a:lnTo>
                    <a:pt x="6" y="18"/>
                  </a:lnTo>
                  <a:lnTo>
                    <a:pt x="6" y="20"/>
                  </a:lnTo>
                  <a:lnTo>
                    <a:pt x="6" y="26"/>
                  </a:lnTo>
                  <a:lnTo>
                    <a:pt x="6" y="27"/>
                  </a:lnTo>
                  <a:lnTo>
                    <a:pt x="7" y="28"/>
                  </a:lnTo>
                  <a:lnTo>
                    <a:pt x="7" y="31"/>
                  </a:lnTo>
                  <a:lnTo>
                    <a:pt x="7" y="36"/>
                  </a:lnTo>
                  <a:lnTo>
                    <a:pt x="7" y="37"/>
                  </a:lnTo>
                  <a:lnTo>
                    <a:pt x="7" y="38"/>
                  </a:lnTo>
                  <a:lnTo>
                    <a:pt x="7" y="40"/>
                  </a:lnTo>
                  <a:lnTo>
                    <a:pt x="7" y="41"/>
                  </a:lnTo>
                  <a:lnTo>
                    <a:pt x="7" y="42"/>
                  </a:lnTo>
                  <a:lnTo>
                    <a:pt x="7" y="44"/>
                  </a:lnTo>
                  <a:lnTo>
                    <a:pt x="7" y="45"/>
                  </a:lnTo>
                  <a:lnTo>
                    <a:pt x="7" y="46"/>
                  </a:lnTo>
                  <a:lnTo>
                    <a:pt x="7" y="46"/>
                  </a:lnTo>
                  <a:lnTo>
                    <a:pt x="7" y="47"/>
                  </a:lnTo>
                  <a:lnTo>
                    <a:pt x="7" y="48"/>
                  </a:lnTo>
                  <a:lnTo>
                    <a:pt x="7" y="48"/>
                  </a:lnTo>
                  <a:lnTo>
                    <a:pt x="7" y="49"/>
                  </a:lnTo>
                  <a:lnTo>
                    <a:pt x="8" y="49"/>
                  </a:lnTo>
                  <a:lnTo>
                    <a:pt x="8" y="49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8" y="49"/>
                  </a:lnTo>
                  <a:lnTo>
                    <a:pt x="8" y="49"/>
                  </a:lnTo>
                  <a:lnTo>
                    <a:pt x="8" y="49"/>
                  </a:lnTo>
                  <a:lnTo>
                    <a:pt x="8" y="48"/>
                  </a:lnTo>
                  <a:lnTo>
                    <a:pt x="8" y="47"/>
                  </a:lnTo>
                  <a:lnTo>
                    <a:pt x="8" y="47"/>
                  </a:lnTo>
                  <a:lnTo>
                    <a:pt x="8" y="46"/>
                  </a:lnTo>
                  <a:lnTo>
                    <a:pt x="8" y="46"/>
                  </a:lnTo>
                  <a:lnTo>
                    <a:pt x="8" y="45"/>
                  </a:lnTo>
                  <a:lnTo>
                    <a:pt x="8" y="43"/>
                  </a:lnTo>
                  <a:lnTo>
                    <a:pt x="8" y="42"/>
                  </a:lnTo>
                  <a:lnTo>
                    <a:pt x="8" y="41"/>
                  </a:lnTo>
                  <a:lnTo>
                    <a:pt x="9" y="39"/>
                  </a:lnTo>
                  <a:lnTo>
                    <a:pt x="9" y="38"/>
                  </a:lnTo>
                  <a:lnTo>
                    <a:pt x="9" y="37"/>
                  </a:lnTo>
                  <a:lnTo>
                    <a:pt x="9" y="35"/>
                  </a:lnTo>
                  <a:lnTo>
                    <a:pt x="9" y="30"/>
                  </a:lnTo>
                  <a:lnTo>
                    <a:pt x="9" y="28"/>
                  </a:lnTo>
                  <a:lnTo>
                    <a:pt x="9" y="27"/>
                  </a:lnTo>
                  <a:lnTo>
                    <a:pt x="9" y="25"/>
                  </a:lnTo>
                  <a:lnTo>
                    <a:pt x="9" y="19"/>
                  </a:lnTo>
                  <a:lnTo>
                    <a:pt x="9" y="18"/>
                  </a:lnTo>
                  <a:lnTo>
                    <a:pt x="9" y="17"/>
                  </a:lnTo>
                  <a:lnTo>
                    <a:pt x="9" y="15"/>
                  </a:lnTo>
                  <a:lnTo>
                    <a:pt x="9" y="10"/>
                  </a:lnTo>
                  <a:lnTo>
                    <a:pt x="9" y="9"/>
                  </a:lnTo>
                  <a:lnTo>
                    <a:pt x="9" y="8"/>
                  </a:lnTo>
                  <a:lnTo>
                    <a:pt x="9" y="7"/>
                  </a:lnTo>
                  <a:lnTo>
                    <a:pt x="9" y="6"/>
                  </a:lnTo>
                  <a:lnTo>
                    <a:pt x="10" y="6"/>
                  </a:lnTo>
                  <a:lnTo>
                    <a:pt x="10" y="5"/>
                  </a:lnTo>
                  <a:lnTo>
                    <a:pt x="10" y="4"/>
                  </a:lnTo>
                  <a:lnTo>
                    <a:pt x="10" y="3"/>
                  </a:lnTo>
                  <a:lnTo>
                    <a:pt x="10" y="3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3"/>
                  </a:lnTo>
                  <a:lnTo>
                    <a:pt x="11" y="3"/>
                  </a:lnTo>
                  <a:lnTo>
                    <a:pt x="11" y="4"/>
                  </a:lnTo>
                  <a:lnTo>
                    <a:pt x="11" y="5"/>
                  </a:lnTo>
                  <a:lnTo>
                    <a:pt x="11" y="6"/>
                  </a:lnTo>
                  <a:lnTo>
                    <a:pt x="11" y="8"/>
                  </a:lnTo>
                  <a:lnTo>
                    <a:pt x="11" y="9"/>
                  </a:lnTo>
                  <a:lnTo>
                    <a:pt x="11" y="10"/>
                  </a:lnTo>
                  <a:lnTo>
                    <a:pt x="11" y="12"/>
                  </a:lnTo>
                  <a:lnTo>
                    <a:pt x="11" y="17"/>
                  </a:lnTo>
                  <a:lnTo>
                    <a:pt x="11" y="28"/>
                  </a:lnTo>
                  <a:lnTo>
                    <a:pt x="12" y="30"/>
                  </a:lnTo>
                  <a:lnTo>
                    <a:pt x="12" y="31"/>
                  </a:lnTo>
                  <a:lnTo>
                    <a:pt x="12" y="34"/>
                  </a:lnTo>
                  <a:lnTo>
                    <a:pt x="12" y="35"/>
                  </a:lnTo>
                  <a:lnTo>
                    <a:pt x="12" y="36"/>
                  </a:lnTo>
                  <a:lnTo>
                    <a:pt x="12" y="39"/>
                  </a:lnTo>
                  <a:lnTo>
                    <a:pt x="12" y="40"/>
                  </a:lnTo>
                  <a:lnTo>
                    <a:pt x="12" y="41"/>
                  </a:lnTo>
                  <a:lnTo>
                    <a:pt x="12" y="42"/>
                  </a:lnTo>
                  <a:lnTo>
                    <a:pt x="12" y="43"/>
                  </a:lnTo>
                  <a:lnTo>
                    <a:pt x="12" y="44"/>
                  </a:lnTo>
                  <a:lnTo>
                    <a:pt x="12" y="45"/>
                  </a:lnTo>
                  <a:lnTo>
                    <a:pt x="12" y="46"/>
                  </a:lnTo>
                  <a:lnTo>
                    <a:pt x="12" y="46"/>
                  </a:lnTo>
                  <a:lnTo>
                    <a:pt x="12" y="47"/>
                  </a:lnTo>
                  <a:lnTo>
                    <a:pt x="12" y="48"/>
                  </a:lnTo>
                  <a:lnTo>
                    <a:pt x="12" y="48"/>
                  </a:lnTo>
                  <a:lnTo>
                    <a:pt x="12" y="49"/>
                  </a:lnTo>
                  <a:lnTo>
                    <a:pt x="12" y="49"/>
                  </a:lnTo>
                  <a:lnTo>
                    <a:pt x="12" y="50"/>
                  </a:lnTo>
                  <a:lnTo>
                    <a:pt x="13" y="50"/>
                  </a:lnTo>
                  <a:lnTo>
                    <a:pt x="13" y="50"/>
                  </a:lnTo>
                  <a:lnTo>
                    <a:pt x="13" y="50"/>
                  </a:lnTo>
                  <a:lnTo>
                    <a:pt x="13" y="50"/>
                  </a:lnTo>
                  <a:lnTo>
                    <a:pt x="13" y="50"/>
                  </a:lnTo>
                  <a:lnTo>
                    <a:pt x="13" y="50"/>
                  </a:lnTo>
                  <a:lnTo>
                    <a:pt x="13" y="50"/>
                  </a:lnTo>
                  <a:lnTo>
                    <a:pt x="13" y="49"/>
                  </a:lnTo>
                  <a:lnTo>
                    <a:pt x="13" y="49"/>
                  </a:lnTo>
                  <a:lnTo>
                    <a:pt x="13" y="48"/>
                  </a:lnTo>
                  <a:lnTo>
                    <a:pt x="13" y="48"/>
                  </a:lnTo>
                  <a:lnTo>
                    <a:pt x="13" y="47"/>
                  </a:lnTo>
                  <a:lnTo>
                    <a:pt x="13" y="47"/>
                  </a:lnTo>
                  <a:lnTo>
                    <a:pt x="13" y="46"/>
                  </a:lnTo>
                  <a:lnTo>
                    <a:pt x="13" y="45"/>
                  </a:lnTo>
                  <a:lnTo>
                    <a:pt x="13" y="44"/>
                  </a:lnTo>
                  <a:lnTo>
                    <a:pt x="13" y="43"/>
                  </a:lnTo>
                  <a:lnTo>
                    <a:pt x="13" y="42"/>
                  </a:lnTo>
                  <a:lnTo>
                    <a:pt x="13" y="41"/>
                  </a:lnTo>
                  <a:lnTo>
                    <a:pt x="13" y="39"/>
                  </a:lnTo>
                  <a:lnTo>
                    <a:pt x="13" y="34"/>
                  </a:lnTo>
                  <a:lnTo>
                    <a:pt x="13" y="33"/>
                  </a:lnTo>
                  <a:lnTo>
                    <a:pt x="13" y="31"/>
                  </a:lnTo>
                  <a:lnTo>
                    <a:pt x="14" y="29"/>
                  </a:lnTo>
                  <a:lnTo>
                    <a:pt x="14" y="24"/>
                  </a:lnTo>
                  <a:lnTo>
                    <a:pt x="14" y="23"/>
                  </a:lnTo>
                  <a:lnTo>
                    <a:pt x="14" y="21"/>
                  </a:lnTo>
                  <a:lnTo>
                    <a:pt x="14" y="19"/>
                  </a:lnTo>
                  <a:lnTo>
                    <a:pt x="14" y="14"/>
                  </a:lnTo>
                  <a:lnTo>
                    <a:pt x="14" y="13"/>
                  </a:lnTo>
                  <a:lnTo>
                    <a:pt x="14" y="11"/>
                  </a:lnTo>
                  <a:lnTo>
                    <a:pt x="14" y="9"/>
                  </a:lnTo>
                  <a:lnTo>
                    <a:pt x="14" y="8"/>
                  </a:lnTo>
                  <a:lnTo>
                    <a:pt x="14" y="7"/>
                  </a:lnTo>
                  <a:lnTo>
                    <a:pt x="14" y="6"/>
                  </a:lnTo>
                  <a:lnTo>
                    <a:pt x="14" y="5"/>
                  </a:lnTo>
                  <a:lnTo>
                    <a:pt x="15" y="4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5" y="1"/>
                  </a:lnTo>
                  <a:lnTo>
                    <a:pt x="15" y="1"/>
                  </a:lnTo>
                  <a:lnTo>
                    <a:pt x="15" y="1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1"/>
                  </a:lnTo>
                  <a:lnTo>
                    <a:pt x="15" y="1"/>
                  </a:lnTo>
                  <a:lnTo>
                    <a:pt x="15" y="1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4"/>
                  </a:lnTo>
                  <a:lnTo>
                    <a:pt x="16" y="5"/>
                  </a:lnTo>
                  <a:lnTo>
                    <a:pt x="16" y="6"/>
                  </a:lnTo>
                  <a:lnTo>
                    <a:pt x="16" y="8"/>
                  </a:lnTo>
                  <a:lnTo>
                    <a:pt x="16" y="9"/>
                  </a:lnTo>
                  <a:lnTo>
                    <a:pt x="16" y="10"/>
                  </a:lnTo>
                  <a:lnTo>
                    <a:pt x="16" y="12"/>
                  </a:lnTo>
                  <a:lnTo>
                    <a:pt x="16" y="14"/>
                  </a:lnTo>
                  <a:lnTo>
                    <a:pt x="16" y="15"/>
                  </a:lnTo>
                  <a:lnTo>
                    <a:pt x="16" y="18"/>
                  </a:lnTo>
                  <a:lnTo>
                    <a:pt x="16" y="23"/>
                  </a:lnTo>
                  <a:lnTo>
                    <a:pt x="16" y="25"/>
                  </a:lnTo>
                  <a:lnTo>
                    <a:pt x="16" y="26"/>
                  </a:lnTo>
                  <a:lnTo>
                    <a:pt x="16" y="29"/>
                  </a:lnTo>
                  <a:lnTo>
                    <a:pt x="17" y="34"/>
                  </a:lnTo>
                  <a:lnTo>
                    <a:pt x="17" y="36"/>
                  </a:lnTo>
                  <a:lnTo>
                    <a:pt x="17" y="37"/>
                  </a:lnTo>
                  <a:lnTo>
                    <a:pt x="17" y="39"/>
                  </a:lnTo>
                  <a:lnTo>
                    <a:pt x="17" y="40"/>
                  </a:lnTo>
                  <a:lnTo>
                    <a:pt x="17" y="42"/>
                  </a:lnTo>
                  <a:lnTo>
                    <a:pt x="17" y="43"/>
                  </a:lnTo>
                  <a:lnTo>
                    <a:pt x="17" y="44"/>
                  </a:lnTo>
                  <a:lnTo>
                    <a:pt x="17" y="45"/>
                  </a:lnTo>
                  <a:lnTo>
                    <a:pt x="17" y="46"/>
                  </a:lnTo>
                  <a:lnTo>
                    <a:pt x="17" y="47"/>
                  </a:lnTo>
                  <a:lnTo>
                    <a:pt x="17" y="47"/>
                  </a:lnTo>
                  <a:lnTo>
                    <a:pt x="17" y="48"/>
                  </a:lnTo>
                  <a:lnTo>
                    <a:pt x="17" y="49"/>
                  </a:lnTo>
                  <a:lnTo>
                    <a:pt x="17" y="49"/>
                  </a:lnTo>
                  <a:lnTo>
                    <a:pt x="17" y="49"/>
                  </a:lnTo>
                  <a:lnTo>
                    <a:pt x="17" y="50"/>
                  </a:lnTo>
                  <a:lnTo>
                    <a:pt x="17" y="50"/>
                  </a:lnTo>
                  <a:lnTo>
                    <a:pt x="17" y="50"/>
                  </a:lnTo>
                  <a:lnTo>
                    <a:pt x="17" y="50"/>
                  </a:lnTo>
                  <a:lnTo>
                    <a:pt x="17" y="50"/>
                  </a:lnTo>
                  <a:lnTo>
                    <a:pt x="17" y="50"/>
                  </a:lnTo>
                  <a:lnTo>
                    <a:pt x="17" y="50"/>
                  </a:lnTo>
                  <a:lnTo>
                    <a:pt x="18" y="49"/>
                  </a:lnTo>
                  <a:lnTo>
                    <a:pt x="18" y="49"/>
                  </a:lnTo>
                  <a:lnTo>
                    <a:pt x="18" y="49"/>
                  </a:lnTo>
                  <a:lnTo>
                    <a:pt x="18" y="48"/>
                  </a:lnTo>
                  <a:lnTo>
                    <a:pt x="18" y="47"/>
                  </a:lnTo>
                  <a:lnTo>
                    <a:pt x="18" y="47"/>
                  </a:lnTo>
                  <a:lnTo>
                    <a:pt x="18" y="46"/>
                  </a:lnTo>
                  <a:lnTo>
                    <a:pt x="18" y="45"/>
                  </a:lnTo>
                  <a:lnTo>
                    <a:pt x="18" y="44"/>
                  </a:lnTo>
                  <a:lnTo>
                    <a:pt x="18" y="43"/>
                  </a:lnTo>
                  <a:lnTo>
                    <a:pt x="18" y="41"/>
                  </a:lnTo>
                  <a:lnTo>
                    <a:pt x="18" y="40"/>
                  </a:lnTo>
                  <a:lnTo>
                    <a:pt x="18" y="39"/>
                  </a:lnTo>
                  <a:lnTo>
                    <a:pt x="18" y="37"/>
                  </a:lnTo>
                  <a:lnTo>
                    <a:pt x="18" y="35"/>
                  </a:lnTo>
                  <a:lnTo>
                    <a:pt x="18" y="34"/>
                  </a:lnTo>
                  <a:lnTo>
                    <a:pt x="18" y="32"/>
                  </a:lnTo>
                  <a:lnTo>
                    <a:pt x="19" y="27"/>
                  </a:lnTo>
                  <a:lnTo>
                    <a:pt x="19" y="25"/>
                  </a:lnTo>
                  <a:lnTo>
                    <a:pt x="19" y="24"/>
                  </a:lnTo>
                  <a:lnTo>
                    <a:pt x="19" y="21"/>
                  </a:lnTo>
                  <a:lnTo>
                    <a:pt x="19" y="16"/>
                  </a:lnTo>
                  <a:lnTo>
                    <a:pt x="19" y="15"/>
                  </a:lnTo>
                  <a:lnTo>
                    <a:pt x="19" y="14"/>
                  </a:lnTo>
                  <a:lnTo>
                    <a:pt x="19" y="11"/>
                  </a:lnTo>
                  <a:lnTo>
                    <a:pt x="19" y="10"/>
                  </a:lnTo>
                  <a:lnTo>
                    <a:pt x="19" y="9"/>
                  </a:lnTo>
                  <a:lnTo>
                    <a:pt x="19" y="7"/>
                  </a:lnTo>
                  <a:lnTo>
                    <a:pt x="19" y="6"/>
                  </a:lnTo>
                  <a:lnTo>
                    <a:pt x="19" y="6"/>
                  </a:lnTo>
                  <a:lnTo>
                    <a:pt x="19" y="5"/>
                  </a:lnTo>
                  <a:lnTo>
                    <a:pt x="19" y="4"/>
                  </a:lnTo>
                  <a:lnTo>
                    <a:pt x="20" y="3"/>
                  </a:lnTo>
                  <a:lnTo>
                    <a:pt x="20" y="3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20" y="1"/>
                  </a:lnTo>
                  <a:lnTo>
                    <a:pt x="20" y="1"/>
                  </a:lnTo>
                  <a:lnTo>
                    <a:pt x="20" y="1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0" y="1"/>
                  </a:lnTo>
                  <a:lnTo>
                    <a:pt x="20" y="1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20" y="3"/>
                  </a:lnTo>
                  <a:lnTo>
                    <a:pt x="20" y="3"/>
                  </a:lnTo>
                  <a:lnTo>
                    <a:pt x="20" y="4"/>
                  </a:lnTo>
                  <a:lnTo>
                    <a:pt x="20" y="5"/>
                  </a:lnTo>
                  <a:lnTo>
                    <a:pt x="21" y="6"/>
                  </a:lnTo>
                  <a:lnTo>
                    <a:pt x="21" y="7"/>
                  </a:lnTo>
                  <a:lnTo>
                    <a:pt x="21" y="8"/>
                  </a:lnTo>
                  <a:lnTo>
                    <a:pt x="21" y="10"/>
                  </a:lnTo>
                  <a:lnTo>
                    <a:pt x="21" y="11"/>
                  </a:lnTo>
                  <a:lnTo>
                    <a:pt x="21" y="12"/>
                  </a:lnTo>
                  <a:lnTo>
                    <a:pt x="21" y="15"/>
                  </a:lnTo>
                  <a:lnTo>
                    <a:pt x="21" y="19"/>
                  </a:lnTo>
                  <a:lnTo>
                    <a:pt x="21" y="21"/>
                  </a:lnTo>
                  <a:lnTo>
                    <a:pt x="21" y="22"/>
                  </a:lnTo>
                  <a:lnTo>
                    <a:pt x="21" y="25"/>
                  </a:lnTo>
                  <a:lnTo>
                    <a:pt x="21" y="30"/>
                  </a:lnTo>
                  <a:lnTo>
                    <a:pt x="21" y="31"/>
                  </a:lnTo>
                  <a:lnTo>
                    <a:pt x="21" y="32"/>
                  </a:lnTo>
                  <a:lnTo>
                    <a:pt x="21" y="35"/>
                  </a:lnTo>
                  <a:lnTo>
                    <a:pt x="21" y="39"/>
                  </a:lnTo>
                  <a:lnTo>
                    <a:pt x="22" y="40"/>
                  </a:lnTo>
                  <a:lnTo>
                    <a:pt x="22" y="41"/>
                  </a:lnTo>
                  <a:lnTo>
                    <a:pt x="22" y="42"/>
                  </a:lnTo>
                  <a:lnTo>
                    <a:pt x="22" y="43"/>
                  </a:lnTo>
                  <a:lnTo>
                    <a:pt x="22" y="44"/>
                  </a:lnTo>
                  <a:lnTo>
                    <a:pt x="22" y="45"/>
                  </a:lnTo>
                  <a:lnTo>
                    <a:pt x="22" y="46"/>
                  </a:lnTo>
                  <a:lnTo>
                    <a:pt x="22" y="47"/>
                  </a:lnTo>
                  <a:lnTo>
                    <a:pt x="22" y="48"/>
                  </a:lnTo>
                  <a:lnTo>
                    <a:pt x="22" y="48"/>
                  </a:lnTo>
                  <a:lnTo>
                    <a:pt x="22" y="49"/>
                  </a:lnTo>
                  <a:lnTo>
                    <a:pt x="22" y="49"/>
                  </a:lnTo>
                  <a:lnTo>
                    <a:pt x="22" y="49"/>
                  </a:lnTo>
                  <a:lnTo>
                    <a:pt x="22" y="50"/>
                  </a:lnTo>
                  <a:lnTo>
                    <a:pt x="22" y="50"/>
                  </a:lnTo>
                  <a:lnTo>
                    <a:pt x="22" y="50"/>
                  </a:lnTo>
                  <a:lnTo>
                    <a:pt x="22" y="50"/>
                  </a:lnTo>
                  <a:lnTo>
                    <a:pt x="22" y="50"/>
                  </a:lnTo>
                  <a:lnTo>
                    <a:pt x="22" y="50"/>
                  </a:lnTo>
                  <a:lnTo>
                    <a:pt x="22" y="50"/>
                  </a:lnTo>
                  <a:lnTo>
                    <a:pt x="22" y="50"/>
                  </a:lnTo>
                  <a:lnTo>
                    <a:pt x="22" y="49"/>
                  </a:lnTo>
                  <a:lnTo>
                    <a:pt x="23" y="49"/>
                  </a:lnTo>
                  <a:lnTo>
                    <a:pt x="23" y="49"/>
                  </a:lnTo>
                  <a:lnTo>
                    <a:pt x="23" y="48"/>
                  </a:lnTo>
                  <a:lnTo>
                    <a:pt x="23" y="47"/>
                  </a:lnTo>
                  <a:lnTo>
                    <a:pt x="23" y="47"/>
                  </a:lnTo>
                  <a:lnTo>
                    <a:pt x="23" y="46"/>
                  </a:lnTo>
                  <a:lnTo>
                    <a:pt x="23" y="46"/>
                  </a:lnTo>
                  <a:lnTo>
                    <a:pt x="23" y="44"/>
                  </a:lnTo>
                  <a:lnTo>
                    <a:pt x="23" y="43"/>
                  </a:lnTo>
                  <a:lnTo>
                    <a:pt x="23" y="42"/>
                  </a:lnTo>
                  <a:lnTo>
                    <a:pt x="23" y="40"/>
                  </a:lnTo>
                  <a:lnTo>
                    <a:pt x="23" y="36"/>
                  </a:lnTo>
                  <a:lnTo>
                    <a:pt x="23" y="34"/>
                  </a:lnTo>
                  <a:lnTo>
                    <a:pt x="23" y="33"/>
                  </a:lnTo>
                  <a:lnTo>
                    <a:pt x="23" y="31"/>
                  </a:lnTo>
                  <a:lnTo>
                    <a:pt x="24" y="26"/>
                  </a:lnTo>
                  <a:lnTo>
                    <a:pt x="24" y="24"/>
                  </a:lnTo>
                  <a:lnTo>
                    <a:pt x="24" y="23"/>
                  </a:lnTo>
                  <a:lnTo>
                    <a:pt x="24" y="20"/>
                  </a:lnTo>
                  <a:lnTo>
                    <a:pt x="24" y="19"/>
                  </a:lnTo>
                  <a:lnTo>
                    <a:pt x="24" y="17"/>
                  </a:lnTo>
                  <a:lnTo>
                    <a:pt x="24" y="15"/>
                  </a:lnTo>
                  <a:lnTo>
                    <a:pt x="24" y="14"/>
                  </a:lnTo>
                  <a:lnTo>
                    <a:pt x="24" y="12"/>
                  </a:lnTo>
                  <a:lnTo>
                    <a:pt x="24" y="10"/>
                  </a:lnTo>
                  <a:lnTo>
                    <a:pt x="24" y="9"/>
                  </a:lnTo>
                  <a:lnTo>
                    <a:pt x="24" y="8"/>
                  </a:lnTo>
                  <a:lnTo>
                    <a:pt x="24" y="6"/>
                  </a:lnTo>
                  <a:lnTo>
                    <a:pt x="24" y="5"/>
                  </a:lnTo>
                  <a:lnTo>
                    <a:pt x="24" y="4"/>
                  </a:lnTo>
                  <a:lnTo>
                    <a:pt x="24" y="3"/>
                  </a:lnTo>
                  <a:lnTo>
                    <a:pt x="24" y="3"/>
                  </a:lnTo>
                  <a:lnTo>
                    <a:pt x="24" y="2"/>
                  </a:lnTo>
                  <a:lnTo>
                    <a:pt x="24" y="2"/>
                  </a:lnTo>
                  <a:lnTo>
                    <a:pt x="24" y="1"/>
                  </a:lnTo>
                  <a:lnTo>
                    <a:pt x="24" y="1"/>
                  </a:lnTo>
                  <a:lnTo>
                    <a:pt x="24" y="1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1"/>
                  </a:lnTo>
                  <a:lnTo>
                    <a:pt x="25" y="1"/>
                  </a:lnTo>
                  <a:lnTo>
                    <a:pt x="25" y="1"/>
                  </a:lnTo>
                  <a:lnTo>
                    <a:pt x="25" y="2"/>
                  </a:lnTo>
                  <a:lnTo>
                    <a:pt x="25" y="3"/>
                  </a:lnTo>
                  <a:lnTo>
                    <a:pt x="25" y="3"/>
                  </a:lnTo>
                  <a:lnTo>
                    <a:pt x="25" y="4"/>
                  </a:lnTo>
                  <a:lnTo>
                    <a:pt x="25" y="5"/>
                  </a:lnTo>
                  <a:lnTo>
                    <a:pt x="25" y="5"/>
                  </a:lnTo>
                  <a:lnTo>
                    <a:pt x="25" y="6"/>
                  </a:lnTo>
                  <a:lnTo>
                    <a:pt x="25" y="7"/>
                  </a:lnTo>
                  <a:lnTo>
                    <a:pt x="25" y="9"/>
                  </a:lnTo>
                  <a:lnTo>
                    <a:pt x="25" y="11"/>
                  </a:lnTo>
                  <a:lnTo>
                    <a:pt x="25" y="12"/>
                  </a:lnTo>
                  <a:lnTo>
                    <a:pt x="26" y="14"/>
                  </a:lnTo>
                  <a:lnTo>
                    <a:pt x="26" y="15"/>
                  </a:lnTo>
                  <a:lnTo>
                    <a:pt x="26" y="17"/>
                  </a:lnTo>
                  <a:lnTo>
                    <a:pt x="26" y="19"/>
                  </a:lnTo>
                  <a:lnTo>
                    <a:pt x="26" y="25"/>
                  </a:lnTo>
                  <a:lnTo>
                    <a:pt x="26" y="27"/>
                  </a:lnTo>
                  <a:lnTo>
                    <a:pt x="26" y="28"/>
                  </a:lnTo>
                  <a:lnTo>
                    <a:pt x="26" y="30"/>
                  </a:lnTo>
                  <a:lnTo>
                    <a:pt x="26" y="36"/>
                  </a:lnTo>
                  <a:lnTo>
                    <a:pt x="26" y="37"/>
                  </a:lnTo>
                  <a:lnTo>
                    <a:pt x="26" y="38"/>
                  </a:lnTo>
                  <a:lnTo>
                    <a:pt x="26" y="40"/>
                  </a:lnTo>
                  <a:lnTo>
                    <a:pt x="27" y="41"/>
                  </a:lnTo>
                  <a:lnTo>
                    <a:pt x="27" y="42"/>
                  </a:lnTo>
                  <a:lnTo>
                    <a:pt x="27" y="44"/>
                  </a:lnTo>
                  <a:lnTo>
                    <a:pt x="27" y="45"/>
                  </a:lnTo>
                  <a:lnTo>
                    <a:pt x="27" y="46"/>
                  </a:lnTo>
                </a:path>
              </a:pathLst>
            </a:custGeom>
            <a:noFill/>
            <a:ln w="3175" cap="sq">
              <a:solidFill>
                <a:srgbClr val="0000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63" name="Freeform 77"/>
            <p:cNvSpPr>
              <a:spLocks/>
            </p:cNvSpPr>
            <p:nvPr/>
          </p:nvSpPr>
          <p:spPr bwMode="auto">
            <a:xfrm>
              <a:off x="5454451" y="4075484"/>
              <a:ext cx="42863" cy="79375"/>
            </a:xfrm>
            <a:custGeom>
              <a:avLst/>
              <a:gdLst/>
              <a:ahLst/>
              <a:cxnLst>
                <a:cxn ang="0">
                  <a:pos x="0" y="49"/>
                </a:cxn>
                <a:cxn ang="0">
                  <a:pos x="0" y="50"/>
                </a:cxn>
                <a:cxn ang="0">
                  <a:pos x="1" y="45"/>
                </a:cxn>
                <a:cxn ang="0">
                  <a:pos x="1" y="34"/>
                </a:cxn>
                <a:cxn ang="0">
                  <a:pos x="2" y="14"/>
                </a:cxn>
                <a:cxn ang="0">
                  <a:pos x="2" y="4"/>
                </a:cxn>
                <a:cxn ang="0">
                  <a:pos x="2" y="0"/>
                </a:cxn>
                <a:cxn ang="0">
                  <a:pos x="3" y="1"/>
                </a:cxn>
                <a:cxn ang="0">
                  <a:pos x="3" y="7"/>
                </a:cxn>
                <a:cxn ang="0">
                  <a:pos x="4" y="24"/>
                </a:cxn>
                <a:cxn ang="0">
                  <a:pos x="4" y="42"/>
                </a:cxn>
                <a:cxn ang="0">
                  <a:pos x="5" y="48"/>
                </a:cxn>
                <a:cxn ang="0">
                  <a:pos x="5" y="50"/>
                </a:cxn>
                <a:cxn ang="0">
                  <a:pos x="5" y="46"/>
                </a:cxn>
                <a:cxn ang="0">
                  <a:pos x="6" y="37"/>
                </a:cxn>
                <a:cxn ang="0">
                  <a:pos x="7" y="15"/>
                </a:cxn>
                <a:cxn ang="0">
                  <a:pos x="7" y="4"/>
                </a:cxn>
                <a:cxn ang="0">
                  <a:pos x="7" y="0"/>
                </a:cxn>
                <a:cxn ang="0">
                  <a:pos x="8" y="1"/>
                </a:cxn>
                <a:cxn ang="0">
                  <a:pos x="8" y="7"/>
                </a:cxn>
                <a:cxn ang="0">
                  <a:pos x="9" y="31"/>
                </a:cxn>
                <a:cxn ang="0">
                  <a:pos x="9" y="42"/>
                </a:cxn>
                <a:cxn ang="0">
                  <a:pos x="10" y="49"/>
                </a:cxn>
                <a:cxn ang="0">
                  <a:pos x="10" y="50"/>
                </a:cxn>
                <a:cxn ang="0">
                  <a:pos x="10" y="47"/>
                </a:cxn>
                <a:cxn ang="0">
                  <a:pos x="11" y="33"/>
                </a:cxn>
                <a:cxn ang="0">
                  <a:pos x="12" y="11"/>
                </a:cxn>
                <a:cxn ang="0">
                  <a:pos x="12" y="3"/>
                </a:cxn>
                <a:cxn ang="0">
                  <a:pos x="12" y="0"/>
                </a:cxn>
                <a:cxn ang="0">
                  <a:pos x="13" y="3"/>
                </a:cxn>
                <a:cxn ang="0">
                  <a:pos x="13" y="12"/>
                </a:cxn>
                <a:cxn ang="0">
                  <a:pos x="14" y="37"/>
                </a:cxn>
                <a:cxn ang="0">
                  <a:pos x="14" y="46"/>
                </a:cxn>
                <a:cxn ang="0">
                  <a:pos x="15" y="50"/>
                </a:cxn>
                <a:cxn ang="0">
                  <a:pos x="15" y="49"/>
                </a:cxn>
                <a:cxn ang="0">
                  <a:pos x="15" y="44"/>
                </a:cxn>
                <a:cxn ang="0">
                  <a:pos x="16" y="28"/>
                </a:cxn>
                <a:cxn ang="0">
                  <a:pos x="17" y="12"/>
                </a:cxn>
                <a:cxn ang="0">
                  <a:pos x="17" y="4"/>
                </a:cxn>
                <a:cxn ang="0">
                  <a:pos x="17" y="0"/>
                </a:cxn>
                <a:cxn ang="0">
                  <a:pos x="17" y="1"/>
                </a:cxn>
                <a:cxn ang="0">
                  <a:pos x="18" y="6"/>
                </a:cxn>
                <a:cxn ang="0">
                  <a:pos x="18" y="22"/>
                </a:cxn>
                <a:cxn ang="0">
                  <a:pos x="19" y="42"/>
                </a:cxn>
                <a:cxn ang="0">
                  <a:pos x="19" y="48"/>
                </a:cxn>
                <a:cxn ang="0">
                  <a:pos x="20" y="50"/>
                </a:cxn>
                <a:cxn ang="0">
                  <a:pos x="20" y="47"/>
                </a:cxn>
                <a:cxn ang="0">
                  <a:pos x="21" y="33"/>
                </a:cxn>
                <a:cxn ang="0">
                  <a:pos x="21" y="11"/>
                </a:cxn>
                <a:cxn ang="0">
                  <a:pos x="22" y="3"/>
                </a:cxn>
                <a:cxn ang="0">
                  <a:pos x="22" y="0"/>
                </a:cxn>
                <a:cxn ang="0">
                  <a:pos x="22" y="2"/>
                </a:cxn>
                <a:cxn ang="0">
                  <a:pos x="23" y="10"/>
                </a:cxn>
                <a:cxn ang="0">
                  <a:pos x="24" y="35"/>
                </a:cxn>
                <a:cxn ang="0">
                  <a:pos x="24" y="46"/>
                </a:cxn>
                <a:cxn ang="0">
                  <a:pos x="25" y="50"/>
                </a:cxn>
                <a:cxn ang="0">
                  <a:pos x="25" y="49"/>
                </a:cxn>
                <a:cxn ang="0">
                  <a:pos x="25" y="42"/>
                </a:cxn>
                <a:cxn ang="0">
                  <a:pos x="26" y="25"/>
                </a:cxn>
                <a:cxn ang="0">
                  <a:pos x="26" y="10"/>
                </a:cxn>
                <a:cxn ang="0">
                  <a:pos x="27" y="3"/>
                </a:cxn>
                <a:cxn ang="0">
                  <a:pos x="27" y="0"/>
                </a:cxn>
              </a:cxnLst>
              <a:rect l="0" t="0" r="r" b="b"/>
              <a:pathLst>
                <a:path w="27" h="50">
                  <a:moveTo>
                    <a:pt x="0" y="46"/>
                  </a:moveTo>
                  <a:lnTo>
                    <a:pt x="0" y="46"/>
                  </a:lnTo>
                  <a:lnTo>
                    <a:pt x="0" y="47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0" y="49"/>
                  </a:lnTo>
                  <a:lnTo>
                    <a:pt x="0" y="49"/>
                  </a:lnTo>
                  <a:lnTo>
                    <a:pt x="0" y="49"/>
                  </a:lnTo>
                  <a:lnTo>
                    <a:pt x="0" y="50"/>
                  </a:lnTo>
                  <a:lnTo>
                    <a:pt x="0" y="50"/>
                  </a:lnTo>
                  <a:lnTo>
                    <a:pt x="0" y="50"/>
                  </a:lnTo>
                  <a:lnTo>
                    <a:pt x="0" y="50"/>
                  </a:lnTo>
                  <a:lnTo>
                    <a:pt x="0" y="50"/>
                  </a:lnTo>
                  <a:lnTo>
                    <a:pt x="0" y="50"/>
                  </a:lnTo>
                  <a:lnTo>
                    <a:pt x="0" y="50"/>
                  </a:lnTo>
                  <a:lnTo>
                    <a:pt x="0" y="50"/>
                  </a:lnTo>
                  <a:lnTo>
                    <a:pt x="0" y="49"/>
                  </a:lnTo>
                  <a:lnTo>
                    <a:pt x="0" y="49"/>
                  </a:lnTo>
                  <a:lnTo>
                    <a:pt x="1" y="48"/>
                  </a:lnTo>
                  <a:lnTo>
                    <a:pt x="1" y="48"/>
                  </a:lnTo>
                  <a:lnTo>
                    <a:pt x="1" y="47"/>
                  </a:lnTo>
                  <a:lnTo>
                    <a:pt x="1" y="47"/>
                  </a:lnTo>
                  <a:lnTo>
                    <a:pt x="1" y="46"/>
                  </a:lnTo>
                  <a:lnTo>
                    <a:pt x="1" y="45"/>
                  </a:lnTo>
                  <a:lnTo>
                    <a:pt x="1" y="45"/>
                  </a:lnTo>
                  <a:lnTo>
                    <a:pt x="1" y="43"/>
                  </a:lnTo>
                  <a:lnTo>
                    <a:pt x="1" y="42"/>
                  </a:lnTo>
                  <a:lnTo>
                    <a:pt x="1" y="41"/>
                  </a:lnTo>
                  <a:lnTo>
                    <a:pt x="1" y="39"/>
                  </a:lnTo>
                  <a:lnTo>
                    <a:pt x="1" y="38"/>
                  </a:lnTo>
                  <a:lnTo>
                    <a:pt x="1" y="36"/>
                  </a:lnTo>
                  <a:lnTo>
                    <a:pt x="1" y="34"/>
                  </a:lnTo>
                  <a:lnTo>
                    <a:pt x="1" y="29"/>
                  </a:lnTo>
                  <a:lnTo>
                    <a:pt x="1" y="28"/>
                  </a:lnTo>
                  <a:lnTo>
                    <a:pt x="1" y="26"/>
                  </a:lnTo>
                  <a:lnTo>
                    <a:pt x="1" y="24"/>
                  </a:lnTo>
                  <a:lnTo>
                    <a:pt x="1" y="19"/>
                  </a:lnTo>
                  <a:lnTo>
                    <a:pt x="2" y="17"/>
                  </a:lnTo>
                  <a:lnTo>
                    <a:pt x="2" y="16"/>
                  </a:lnTo>
                  <a:lnTo>
                    <a:pt x="2" y="14"/>
                  </a:lnTo>
                  <a:lnTo>
                    <a:pt x="2" y="12"/>
                  </a:lnTo>
                  <a:lnTo>
                    <a:pt x="2" y="11"/>
                  </a:lnTo>
                  <a:lnTo>
                    <a:pt x="2" y="9"/>
                  </a:lnTo>
                  <a:lnTo>
                    <a:pt x="2" y="8"/>
                  </a:lnTo>
                  <a:lnTo>
                    <a:pt x="2" y="7"/>
                  </a:lnTo>
                  <a:lnTo>
                    <a:pt x="2" y="6"/>
                  </a:lnTo>
                  <a:lnTo>
                    <a:pt x="2" y="5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3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0"/>
                  </a:lnTo>
                  <a:lnTo>
                    <a:pt x="2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3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5"/>
                  </a:lnTo>
                  <a:lnTo>
                    <a:pt x="3" y="6"/>
                  </a:lnTo>
                  <a:lnTo>
                    <a:pt x="3" y="7"/>
                  </a:lnTo>
                  <a:lnTo>
                    <a:pt x="3" y="8"/>
                  </a:lnTo>
                  <a:lnTo>
                    <a:pt x="3" y="11"/>
                  </a:lnTo>
                  <a:lnTo>
                    <a:pt x="3" y="12"/>
                  </a:lnTo>
                  <a:lnTo>
                    <a:pt x="3" y="13"/>
                  </a:lnTo>
                  <a:lnTo>
                    <a:pt x="4" y="15"/>
                  </a:lnTo>
                  <a:lnTo>
                    <a:pt x="4" y="21"/>
                  </a:lnTo>
                  <a:lnTo>
                    <a:pt x="4" y="22"/>
                  </a:lnTo>
                  <a:lnTo>
                    <a:pt x="4" y="24"/>
                  </a:lnTo>
                  <a:lnTo>
                    <a:pt x="4" y="27"/>
                  </a:lnTo>
                  <a:lnTo>
                    <a:pt x="4" y="32"/>
                  </a:lnTo>
                  <a:lnTo>
                    <a:pt x="4" y="34"/>
                  </a:lnTo>
                  <a:lnTo>
                    <a:pt x="4" y="35"/>
                  </a:lnTo>
                  <a:lnTo>
                    <a:pt x="4" y="37"/>
                  </a:lnTo>
                  <a:lnTo>
                    <a:pt x="4" y="39"/>
                  </a:lnTo>
                  <a:lnTo>
                    <a:pt x="4" y="40"/>
                  </a:lnTo>
                  <a:lnTo>
                    <a:pt x="4" y="42"/>
                  </a:lnTo>
                  <a:lnTo>
                    <a:pt x="5" y="43"/>
                  </a:lnTo>
                  <a:lnTo>
                    <a:pt x="5" y="44"/>
                  </a:lnTo>
                  <a:lnTo>
                    <a:pt x="5" y="45"/>
                  </a:lnTo>
                  <a:lnTo>
                    <a:pt x="5" y="46"/>
                  </a:lnTo>
                  <a:lnTo>
                    <a:pt x="5" y="46"/>
                  </a:lnTo>
                  <a:lnTo>
                    <a:pt x="5" y="47"/>
                  </a:lnTo>
                  <a:lnTo>
                    <a:pt x="5" y="48"/>
                  </a:lnTo>
                  <a:lnTo>
                    <a:pt x="5" y="48"/>
                  </a:lnTo>
                  <a:lnTo>
                    <a:pt x="5" y="49"/>
                  </a:lnTo>
                  <a:lnTo>
                    <a:pt x="5" y="49"/>
                  </a:lnTo>
                  <a:lnTo>
                    <a:pt x="5" y="50"/>
                  </a:lnTo>
                  <a:lnTo>
                    <a:pt x="5" y="50"/>
                  </a:lnTo>
                  <a:lnTo>
                    <a:pt x="5" y="50"/>
                  </a:lnTo>
                  <a:lnTo>
                    <a:pt x="5" y="50"/>
                  </a:lnTo>
                  <a:lnTo>
                    <a:pt x="5" y="50"/>
                  </a:lnTo>
                  <a:lnTo>
                    <a:pt x="5" y="50"/>
                  </a:lnTo>
                  <a:lnTo>
                    <a:pt x="5" y="50"/>
                  </a:lnTo>
                  <a:lnTo>
                    <a:pt x="5" y="50"/>
                  </a:lnTo>
                  <a:lnTo>
                    <a:pt x="5" y="49"/>
                  </a:lnTo>
                  <a:lnTo>
                    <a:pt x="5" y="49"/>
                  </a:lnTo>
                  <a:lnTo>
                    <a:pt x="5" y="48"/>
                  </a:lnTo>
                  <a:lnTo>
                    <a:pt x="5" y="48"/>
                  </a:lnTo>
                  <a:lnTo>
                    <a:pt x="5" y="47"/>
                  </a:lnTo>
                  <a:lnTo>
                    <a:pt x="5" y="46"/>
                  </a:lnTo>
                  <a:lnTo>
                    <a:pt x="5" y="46"/>
                  </a:lnTo>
                  <a:lnTo>
                    <a:pt x="5" y="45"/>
                  </a:lnTo>
                  <a:lnTo>
                    <a:pt x="6" y="43"/>
                  </a:lnTo>
                  <a:lnTo>
                    <a:pt x="6" y="42"/>
                  </a:lnTo>
                  <a:lnTo>
                    <a:pt x="6" y="41"/>
                  </a:lnTo>
                  <a:lnTo>
                    <a:pt x="6" y="39"/>
                  </a:lnTo>
                  <a:lnTo>
                    <a:pt x="6" y="38"/>
                  </a:lnTo>
                  <a:lnTo>
                    <a:pt x="6" y="37"/>
                  </a:lnTo>
                  <a:lnTo>
                    <a:pt x="6" y="34"/>
                  </a:lnTo>
                  <a:lnTo>
                    <a:pt x="6" y="29"/>
                  </a:lnTo>
                  <a:lnTo>
                    <a:pt x="6" y="27"/>
                  </a:lnTo>
                  <a:lnTo>
                    <a:pt x="6" y="26"/>
                  </a:lnTo>
                  <a:lnTo>
                    <a:pt x="6" y="23"/>
                  </a:lnTo>
                  <a:lnTo>
                    <a:pt x="6" y="18"/>
                  </a:lnTo>
                  <a:lnTo>
                    <a:pt x="6" y="16"/>
                  </a:lnTo>
                  <a:lnTo>
                    <a:pt x="7" y="15"/>
                  </a:lnTo>
                  <a:lnTo>
                    <a:pt x="7" y="12"/>
                  </a:lnTo>
                  <a:lnTo>
                    <a:pt x="7" y="11"/>
                  </a:lnTo>
                  <a:lnTo>
                    <a:pt x="7" y="10"/>
                  </a:lnTo>
                  <a:lnTo>
                    <a:pt x="7" y="8"/>
                  </a:lnTo>
                  <a:lnTo>
                    <a:pt x="7" y="7"/>
                  </a:lnTo>
                  <a:lnTo>
                    <a:pt x="7" y="6"/>
                  </a:lnTo>
                  <a:lnTo>
                    <a:pt x="7" y="5"/>
                  </a:lnTo>
                  <a:lnTo>
                    <a:pt x="7" y="4"/>
                  </a:lnTo>
                  <a:lnTo>
                    <a:pt x="7" y="3"/>
                  </a:lnTo>
                  <a:lnTo>
                    <a:pt x="7" y="3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4"/>
                  </a:lnTo>
                  <a:lnTo>
                    <a:pt x="8" y="5"/>
                  </a:lnTo>
                  <a:lnTo>
                    <a:pt x="8" y="6"/>
                  </a:lnTo>
                  <a:lnTo>
                    <a:pt x="8" y="7"/>
                  </a:lnTo>
                  <a:lnTo>
                    <a:pt x="8" y="8"/>
                  </a:lnTo>
                  <a:lnTo>
                    <a:pt x="8" y="10"/>
                  </a:lnTo>
                  <a:lnTo>
                    <a:pt x="8" y="11"/>
                  </a:lnTo>
                  <a:lnTo>
                    <a:pt x="8" y="12"/>
                  </a:lnTo>
                  <a:lnTo>
                    <a:pt x="8" y="15"/>
                  </a:lnTo>
                  <a:lnTo>
                    <a:pt x="9" y="19"/>
                  </a:lnTo>
                  <a:lnTo>
                    <a:pt x="9" y="30"/>
                  </a:lnTo>
                  <a:lnTo>
                    <a:pt x="9" y="31"/>
                  </a:lnTo>
                  <a:lnTo>
                    <a:pt x="9" y="32"/>
                  </a:lnTo>
                  <a:lnTo>
                    <a:pt x="9" y="35"/>
                  </a:lnTo>
                  <a:lnTo>
                    <a:pt x="9" y="36"/>
                  </a:lnTo>
                  <a:lnTo>
                    <a:pt x="9" y="37"/>
                  </a:lnTo>
                  <a:lnTo>
                    <a:pt x="9" y="39"/>
                  </a:lnTo>
                  <a:lnTo>
                    <a:pt x="9" y="40"/>
                  </a:lnTo>
                  <a:lnTo>
                    <a:pt x="9" y="41"/>
                  </a:lnTo>
                  <a:lnTo>
                    <a:pt x="9" y="42"/>
                  </a:lnTo>
                  <a:lnTo>
                    <a:pt x="9" y="43"/>
                  </a:lnTo>
                  <a:lnTo>
                    <a:pt x="9" y="44"/>
                  </a:lnTo>
                  <a:lnTo>
                    <a:pt x="9" y="45"/>
                  </a:lnTo>
                  <a:lnTo>
                    <a:pt x="9" y="46"/>
                  </a:lnTo>
                  <a:lnTo>
                    <a:pt x="9" y="47"/>
                  </a:lnTo>
                  <a:lnTo>
                    <a:pt x="9" y="48"/>
                  </a:lnTo>
                  <a:lnTo>
                    <a:pt x="10" y="48"/>
                  </a:lnTo>
                  <a:lnTo>
                    <a:pt x="10" y="49"/>
                  </a:lnTo>
                  <a:lnTo>
                    <a:pt x="10" y="49"/>
                  </a:lnTo>
                  <a:lnTo>
                    <a:pt x="10" y="49"/>
                  </a:lnTo>
                  <a:lnTo>
                    <a:pt x="10" y="50"/>
                  </a:lnTo>
                  <a:lnTo>
                    <a:pt x="10" y="50"/>
                  </a:lnTo>
                  <a:lnTo>
                    <a:pt x="10" y="50"/>
                  </a:lnTo>
                  <a:lnTo>
                    <a:pt x="10" y="50"/>
                  </a:lnTo>
                  <a:lnTo>
                    <a:pt x="10" y="50"/>
                  </a:lnTo>
                  <a:lnTo>
                    <a:pt x="10" y="50"/>
                  </a:lnTo>
                  <a:lnTo>
                    <a:pt x="10" y="50"/>
                  </a:lnTo>
                  <a:lnTo>
                    <a:pt x="10" y="50"/>
                  </a:lnTo>
                  <a:lnTo>
                    <a:pt x="10" y="49"/>
                  </a:lnTo>
                  <a:lnTo>
                    <a:pt x="10" y="49"/>
                  </a:lnTo>
                  <a:lnTo>
                    <a:pt x="10" y="48"/>
                  </a:lnTo>
                  <a:lnTo>
                    <a:pt x="10" y="48"/>
                  </a:lnTo>
                  <a:lnTo>
                    <a:pt x="10" y="47"/>
                  </a:lnTo>
                  <a:lnTo>
                    <a:pt x="10" y="47"/>
                  </a:lnTo>
                  <a:lnTo>
                    <a:pt x="10" y="46"/>
                  </a:lnTo>
                  <a:lnTo>
                    <a:pt x="10" y="45"/>
                  </a:lnTo>
                  <a:lnTo>
                    <a:pt x="10" y="43"/>
                  </a:lnTo>
                  <a:lnTo>
                    <a:pt x="10" y="42"/>
                  </a:lnTo>
                  <a:lnTo>
                    <a:pt x="11" y="41"/>
                  </a:lnTo>
                  <a:lnTo>
                    <a:pt x="11" y="39"/>
                  </a:lnTo>
                  <a:lnTo>
                    <a:pt x="11" y="34"/>
                  </a:lnTo>
                  <a:lnTo>
                    <a:pt x="11" y="33"/>
                  </a:lnTo>
                  <a:lnTo>
                    <a:pt x="11" y="31"/>
                  </a:lnTo>
                  <a:lnTo>
                    <a:pt x="11" y="28"/>
                  </a:lnTo>
                  <a:lnTo>
                    <a:pt x="11" y="23"/>
                  </a:lnTo>
                  <a:lnTo>
                    <a:pt x="11" y="21"/>
                  </a:lnTo>
                  <a:lnTo>
                    <a:pt x="11" y="20"/>
                  </a:lnTo>
                  <a:lnTo>
                    <a:pt x="11" y="17"/>
                  </a:lnTo>
                  <a:lnTo>
                    <a:pt x="12" y="12"/>
                  </a:lnTo>
                  <a:lnTo>
                    <a:pt x="12" y="11"/>
                  </a:lnTo>
                  <a:lnTo>
                    <a:pt x="12" y="10"/>
                  </a:lnTo>
                  <a:lnTo>
                    <a:pt x="12" y="9"/>
                  </a:lnTo>
                  <a:lnTo>
                    <a:pt x="12" y="8"/>
                  </a:lnTo>
                  <a:lnTo>
                    <a:pt x="12" y="7"/>
                  </a:lnTo>
                  <a:lnTo>
                    <a:pt x="12" y="6"/>
                  </a:lnTo>
                  <a:lnTo>
                    <a:pt x="12" y="4"/>
                  </a:lnTo>
                  <a:lnTo>
                    <a:pt x="12" y="3"/>
                  </a:lnTo>
                  <a:lnTo>
                    <a:pt x="12" y="3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3"/>
                  </a:lnTo>
                  <a:lnTo>
                    <a:pt x="13" y="3"/>
                  </a:lnTo>
                  <a:lnTo>
                    <a:pt x="13" y="4"/>
                  </a:lnTo>
                  <a:lnTo>
                    <a:pt x="13" y="5"/>
                  </a:lnTo>
                  <a:lnTo>
                    <a:pt x="13" y="6"/>
                  </a:lnTo>
                  <a:lnTo>
                    <a:pt x="13" y="7"/>
                  </a:lnTo>
                  <a:lnTo>
                    <a:pt x="13" y="8"/>
                  </a:lnTo>
                  <a:lnTo>
                    <a:pt x="13" y="10"/>
                  </a:lnTo>
                  <a:lnTo>
                    <a:pt x="13" y="12"/>
                  </a:lnTo>
                  <a:lnTo>
                    <a:pt x="13" y="16"/>
                  </a:lnTo>
                  <a:lnTo>
                    <a:pt x="14" y="27"/>
                  </a:lnTo>
                  <a:lnTo>
                    <a:pt x="14" y="28"/>
                  </a:lnTo>
                  <a:lnTo>
                    <a:pt x="14" y="29"/>
                  </a:lnTo>
                  <a:lnTo>
                    <a:pt x="14" y="32"/>
                  </a:lnTo>
                  <a:lnTo>
                    <a:pt x="14" y="33"/>
                  </a:lnTo>
                  <a:lnTo>
                    <a:pt x="14" y="34"/>
                  </a:lnTo>
                  <a:lnTo>
                    <a:pt x="14" y="37"/>
                  </a:lnTo>
                  <a:lnTo>
                    <a:pt x="14" y="38"/>
                  </a:lnTo>
                  <a:lnTo>
                    <a:pt x="14" y="39"/>
                  </a:lnTo>
                  <a:lnTo>
                    <a:pt x="14" y="41"/>
                  </a:lnTo>
                  <a:lnTo>
                    <a:pt x="14" y="42"/>
                  </a:lnTo>
                  <a:lnTo>
                    <a:pt x="14" y="43"/>
                  </a:lnTo>
                  <a:lnTo>
                    <a:pt x="14" y="45"/>
                  </a:lnTo>
                  <a:lnTo>
                    <a:pt x="14" y="46"/>
                  </a:lnTo>
                  <a:lnTo>
                    <a:pt x="14" y="46"/>
                  </a:lnTo>
                  <a:lnTo>
                    <a:pt x="14" y="47"/>
                  </a:lnTo>
                  <a:lnTo>
                    <a:pt x="14" y="48"/>
                  </a:lnTo>
                  <a:lnTo>
                    <a:pt x="14" y="48"/>
                  </a:lnTo>
                  <a:lnTo>
                    <a:pt x="14" y="49"/>
                  </a:lnTo>
                  <a:lnTo>
                    <a:pt x="15" y="49"/>
                  </a:lnTo>
                  <a:lnTo>
                    <a:pt x="15" y="49"/>
                  </a:lnTo>
                  <a:lnTo>
                    <a:pt x="15" y="50"/>
                  </a:lnTo>
                  <a:lnTo>
                    <a:pt x="15" y="50"/>
                  </a:lnTo>
                  <a:lnTo>
                    <a:pt x="15" y="50"/>
                  </a:lnTo>
                  <a:lnTo>
                    <a:pt x="15" y="50"/>
                  </a:lnTo>
                  <a:lnTo>
                    <a:pt x="15" y="50"/>
                  </a:lnTo>
                  <a:lnTo>
                    <a:pt x="15" y="50"/>
                  </a:lnTo>
                  <a:lnTo>
                    <a:pt x="15" y="50"/>
                  </a:lnTo>
                  <a:lnTo>
                    <a:pt x="15" y="50"/>
                  </a:lnTo>
                  <a:lnTo>
                    <a:pt x="15" y="49"/>
                  </a:lnTo>
                  <a:lnTo>
                    <a:pt x="15" y="49"/>
                  </a:lnTo>
                  <a:lnTo>
                    <a:pt x="15" y="48"/>
                  </a:lnTo>
                  <a:lnTo>
                    <a:pt x="15" y="48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15" y="46"/>
                  </a:lnTo>
                  <a:lnTo>
                    <a:pt x="15" y="45"/>
                  </a:lnTo>
                  <a:lnTo>
                    <a:pt x="15" y="45"/>
                  </a:lnTo>
                  <a:lnTo>
                    <a:pt x="15" y="44"/>
                  </a:lnTo>
                  <a:lnTo>
                    <a:pt x="15" y="42"/>
                  </a:lnTo>
                  <a:lnTo>
                    <a:pt x="15" y="41"/>
                  </a:lnTo>
                  <a:lnTo>
                    <a:pt x="16" y="40"/>
                  </a:lnTo>
                  <a:lnTo>
                    <a:pt x="16" y="38"/>
                  </a:lnTo>
                  <a:lnTo>
                    <a:pt x="16" y="37"/>
                  </a:lnTo>
                  <a:lnTo>
                    <a:pt x="16" y="35"/>
                  </a:lnTo>
                  <a:lnTo>
                    <a:pt x="16" y="33"/>
                  </a:lnTo>
                  <a:lnTo>
                    <a:pt x="16" y="28"/>
                  </a:lnTo>
                  <a:lnTo>
                    <a:pt x="16" y="27"/>
                  </a:lnTo>
                  <a:lnTo>
                    <a:pt x="16" y="25"/>
                  </a:lnTo>
                  <a:lnTo>
                    <a:pt x="16" y="23"/>
                  </a:lnTo>
                  <a:lnTo>
                    <a:pt x="16" y="18"/>
                  </a:lnTo>
                  <a:lnTo>
                    <a:pt x="16" y="16"/>
                  </a:lnTo>
                  <a:lnTo>
                    <a:pt x="16" y="15"/>
                  </a:lnTo>
                  <a:lnTo>
                    <a:pt x="16" y="13"/>
                  </a:lnTo>
                  <a:lnTo>
                    <a:pt x="17" y="12"/>
                  </a:lnTo>
                  <a:lnTo>
                    <a:pt x="17" y="11"/>
                  </a:lnTo>
                  <a:lnTo>
                    <a:pt x="17" y="9"/>
                  </a:lnTo>
                  <a:lnTo>
                    <a:pt x="17" y="8"/>
                  </a:lnTo>
                  <a:lnTo>
                    <a:pt x="17" y="7"/>
                  </a:lnTo>
                  <a:lnTo>
                    <a:pt x="17" y="6"/>
                  </a:lnTo>
                  <a:lnTo>
                    <a:pt x="17" y="5"/>
                  </a:lnTo>
                  <a:lnTo>
                    <a:pt x="17" y="4"/>
                  </a:lnTo>
                  <a:lnTo>
                    <a:pt x="17" y="4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2"/>
                  </a:lnTo>
                  <a:lnTo>
                    <a:pt x="17" y="2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17" y="2"/>
                  </a:lnTo>
                  <a:lnTo>
                    <a:pt x="17" y="2"/>
                  </a:lnTo>
                  <a:lnTo>
                    <a:pt x="17" y="3"/>
                  </a:lnTo>
                  <a:lnTo>
                    <a:pt x="18" y="3"/>
                  </a:lnTo>
                  <a:lnTo>
                    <a:pt x="18" y="4"/>
                  </a:lnTo>
                  <a:lnTo>
                    <a:pt x="18" y="4"/>
                  </a:lnTo>
                  <a:lnTo>
                    <a:pt x="18" y="5"/>
                  </a:lnTo>
                  <a:lnTo>
                    <a:pt x="18" y="6"/>
                  </a:lnTo>
                  <a:lnTo>
                    <a:pt x="18" y="8"/>
                  </a:lnTo>
                  <a:lnTo>
                    <a:pt x="18" y="9"/>
                  </a:lnTo>
                  <a:lnTo>
                    <a:pt x="18" y="10"/>
                  </a:lnTo>
                  <a:lnTo>
                    <a:pt x="18" y="12"/>
                  </a:lnTo>
                  <a:lnTo>
                    <a:pt x="18" y="17"/>
                  </a:lnTo>
                  <a:lnTo>
                    <a:pt x="18" y="18"/>
                  </a:lnTo>
                  <a:lnTo>
                    <a:pt x="18" y="19"/>
                  </a:lnTo>
                  <a:lnTo>
                    <a:pt x="18" y="22"/>
                  </a:lnTo>
                  <a:lnTo>
                    <a:pt x="18" y="28"/>
                  </a:lnTo>
                  <a:lnTo>
                    <a:pt x="19" y="29"/>
                  </a:lnTo>
                  <a:lnTo>
                    <a:pt x="19" y="30"/>
                  </a:lnTo>
                  <a:lnTo>
                    <a:pt x="19" y="33"/>
                  </a:lnTo>
                  <a:lnTo>
                    <a:pt x="19" y="38"/>
                  </a:lnTo>
                  <a:lnTo>
                    <a:pt x="19" y="39"/>
                  </a:lnTo>
                  <a:lnTo>
                    <a:pt x="19" y="41"/>
                  </a:lnTo>
                  <a:lnTo>
                    <a:pt x="19" y="42"/>
                  </a:lnTo>
                  <a:lnTo>
                    <a:pt x="19" y="43"/>
                  </a:lnTo>
                  <a:lnTo>
                    <a:pt x="19" y="44"/>
                  </a:lnTo>
                  <a:lnTo>
                    <a:pt x="19" y="45"/>
                  </a:lnTo>
                  <a:lnTo>
                    <a:pt x="19" y="45"/>
                  </a:lnTo>
                  <a:lnTo>
                    <a:pt x="19" y="46"/>
                  </a:lnTo>
                  <a:lnTo>
                    <a:pt x="19" y="47"/>
                  </a:lnTo>
                  <a:lnTo>
                    <a:pt x="19" y="47"/>
                  </a:lnTo>
                  <a:lnTo>
                    <a:pt x="19" y="48"/>
                  </a:lnTo>
                  <a:lnTo>
                    <a:pt x="19" y="49"/>
                  </a:lnTo>
                  <a:lnTo>
                    <a:pt x="19" y="49"/>
                  </a:lnTo>
                  <a:lnTo>
                    <a:pt x="20" y="49"/>
                  </a:lnTo>
                  <a:lnTo>
                    <a:pt x="20" y="50"/>
                  </a:lnTo>
                  <a:lnTo>
                    <a:pt x="20" y="50"/>
                  </a:lnTo>
                  <a:lnTo>
                    <a:pt x="20" y="50"/>
                  </a:lnTo>
                  <a:lnTo>
                    <a:pt x="20" y="50"/>
                  </a:lnTo>
                  <a:lnTo>
                    <a:pt x="20" y="50"/>
                  </a:lnTo>
                  <a:lnTo>
                    <a:pt x="20" y="50"/>
                  </a:lnTo>
                  <a:lnTo>
                    <a:pt x="20" y="50"/>
                  </a:lnTo>
                  <a:lnTo>
                    <a:pt x="20" y="49"/>
                  </a:lnTo>
                  <a:lnTo>
                    <a:pt x="20" y="49"/>
                  </a:lnTo>
                  <a:lnTo>
                    <a:pt x="20" y="49"/>
                  </a:lnTo>
                  <a:lnTo>
                    <a:pt x="20" y="48"/>
                  </a:lnTo>
                  <a:lnTo>
                    <a:pt x="20" y="47"/>
                  </a:lnTo>
                  <a:lnTo>
                    <a:pt x="20" y="47"/>
                  </a:lnTo>
                  <a:lnTo>
                    <a:pt x="20" y="46"/>
                  </a:lnTo>
                  <a:lnTo>
                    <a:pt x="20" y="45"/>
                  </a:lnTo>
                  <a:lnTo>
                    <a:pt x="20" y="44"/>
                  </a:lnTo>
                  <a:lnTo>
                    <a:pt x="20" y="42"/>
                  </a:lnTo>
                  <a:lnTo>
                    <a:pt x="20" y="42"/>
                  </a:lnTo>
                  <a:lnTo>
                    <a:pt x="20" y="40"/>
                  </a:lnTo>
                  <a:lnTo>
                    <a:pt x="21" y="38"/>
                  </a:lnTo>
                  <a:lnTo>
                    <a:pt x="21" y="33"/>
                  </a:lnTo>
                  <a:lnTo>
                    <a:pt x="21" y="22"/>
                  </a:lnTo>
                  <a:lnTo>
                    <a:pt x="21" y="21"/>
                  </a:lnTo>
                  <a:lnTo>
                    <a:pt x="21" y="19"/>
                  </a:lnTo>
                  <a:lnTo>
                    <a:pt x="21" y="17"/>
                  </a:lnTo>
                  <a:lnTo>
                    <a:pt x="21" y="16"/>
                  </a:lnTo>
                  <a:lnTo>
                    <a:pt x="21" y="15"/>
                  </a:lnTo>
                  <a:lnTo>
                    <a:pt x="21" y="12"/>
                  </a:lnTo>
                  <a:lnTo>
                    <a:pt x="21" y="11"/>
                  </a:lnTo>
                  <a:lnTo>
                    <a:pt x="21" y="10"/>
                  </a:lnTo>
                  <a:lnTo>
                    <a:pt x="21" y="8"/>
                  </a:lnTo>
                  <a:lnTo>
                    <a:pt x="21" y="7"/>
                  </a:lnTo>
                  <a:lnTo>
                    <a:pt x="21" y="6"/>
                  </a:lnTo>
                  <a:lnTo>
                    <a:pt x="22" y="5"/>
                  </a:lnTo>
                  <a:lnTo>
                    <a:pt x="22" y="4"/>
                  </a:lnTo>
                  <a:lnTo>
                    <a:pt x="22" y="3"/>
                  </a:lnTo>
                  <a:lnTo>
                    <a:pt x="22" y="3"/>
                  </a:lnTo>
                  <a:lnTo>
                    <a:pt x="22" y="2"/>
                  </a:lnTo>
                  <a:lnTo>
                    <a:pt x="22" y="2"/>
                  </a:lnTo>
                  <a:lnTo>
                    <a:pt x="22" y="1"/>
                  </a:lnTo>
                  <a:lnTo>
                    <a:pt x="22" y="1"/>
                  </a:lnTo>
                  <a:lnTo>
                    <a:pt x="22" y="1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1"/>
                  </a:lnTo>
                  <a:lnTo>
                    <a:pt x="22" y="1"/>
                  </a:lnTo>
                  <a:lnTo>
                    <a:pt x="22" y="1"/>
                  </a:lnTo>
                  <a:lnTo>
                    <a:pt x="22" y="2"/>
                  </a:lnTo>
                  <a:lnTo>
                    <a:pt x="22" y="2"/>
                  </a:lnTo>
                  <a:lnTo>
                    <a:pt x="22" y="3"/>
                  </a:lnTo>
                  <a:lnTo>
                    <a:pt x="22" y="3"/>
                  </a:lnTo>
                  <a:lnTo>
                    <a:pt x="22" y="4"/>
                  </a:lnTo>
                  <a:lnTo>
                    <a:pt x="23" y="5"/>
                  </a:lnTo>
                  <a:lnTo>
                    <a:pt x="23" y="6"/>
                  </a:lnTo>
                  <a:lnTo>
                    <a:pt x="23" y="7"/>
                  </a:lnTo>
                  <a:lnTo>
                    <a:pt x="23" y="9"/>
                  </a:lnTo>
                  <a:lnTo>
                    <a:pt x="23" y="10"/>
                  </a:lnTo>
                  <a:lnTo>
                    <a:pt x="23" y="11"/>
                  </a:lnTo>
                  <a:lnTo>
                    <a:pt x="23" y="13"/>
                  </a:lnTo>
                  <a:lnTo>
                    <a:pt x="23" y="15"/>
                  </a:lnTo>
                  <a:lnTo>
                    <a:pt x="23" y="16"/>
                  </a:lnTo>
                  <a:lnTo>
                    <a:pt x="23" y="18"/>
                  </a:lnTo>
                  <a:lnTo>
                    <a:pt x="23" y="23"/>
                  </a:lnTo>
                  <a:lnTo>
                    <a:pt x="24" y="34"/>
                  </a:lnTo>
                  <a:lnTo>
                    <a:pt x="24" y="35"/>
                  </a:lnTo>
                  <a:lnTo>
                    <a:pt x="24" y="36"/>
                  </a:lnTo>
                  <a:lnTo>
                    <a:pt x="24" y="39"/>
                  </a:lnTo>
                  <a:lnTo>
                    <a:pt x="24" y="40"/>
                  </a:lnTo>
                  <a:lnTo>
                    <a:pt x="24" y="41"/>
                  </a:lnTo>
                  <a:lnTo>
                    <a:pt x="24" y="43"/>
                  </a:lnTo>
                  <a:lnTo>
                    <a:pt x="24" y="44"/>
                  </a:lnTo>
                  <a:lnTo>
                    <a:pt x="24" y="45"/>
                  </a:lnTo>
                  <a:lnTo>
                    <a:pt x="24" y="46"/>
                  </a:lnTo>
                  <a:lnTo>
                    <a:pt x="24" y="46"/>
                  </a:lnTo>
                  <a:lnTo>
                    <a:pt x="24" y="47"/>
                  </a:lnTo>
                  <a:lnTo>
                    <a:pt x="24" y="48"/>
                  </a:lnTo>
                  <a:lnTo>
                    <a:pt x="24" y="48"/>
                  </a:lnTo>
                  <a:lnTo>
                    <a:pt x="24" y="49"/>
                  </a:lnTo>
                  <a:lnTo>
                    <a:pt x="24" y="49"/>
                  </a:lnTo>
                  <a:lnTo>
                    <a:pt x="24" y="50"/>
                  </a:lnTo>
                  <a:lnTo>
                    <a:pt x="25" y="50"/>
                  </a:lnTo>
                  <a:lnTo>
                    <a:pt x="25" y="50"/>
                  </a:lnTo>
                  <a:lnTo>
                    <a:pt x="25" y="50"/>
                  </a:lnTo>
                  <a:lnTo>
                    <a:pt x="25" y="50"/>
                  </a:lnTo>
                  <a:lnTo>
                    <a:pt x="25" y="50"/>
                  </a:lnTo>
                  <a:lnTo>
                    <a:pt x="25" y="50"/>
                  </a:lnTo>
                  <a:lnTo>
                    <a:pt x="25" y="50"/>
                  </a:lnTo>
                  <a:lnTo>
                    <a:pt x="25" y="49"/>
                  </a:lnTo>
                  <a:lnTo>
                    <a:pt x="25" y="49"/>
                  </a:lnTo>
                  <a:lnTo>
                    <a:pt x="25" y="48"/>
                  </a:lnTo>
                  <a:lnTo>
                    <a:pt x="25" y="48"/>
                  </a:lnTo>
                  <a:lnTo>
                    <a:pt x="25" y="47"/>
                  </a:lnTo>
                  <a:lnTo>
                    <a:pt x="25" y="46"/>
                  </a:lnTo>
                  <a:lnTo>
                    <a:pt x="25" y="46"/>
                  </a:lnTo>
                  <a:lnTo>
                    <a:pt x="25" y="45"/>
                  </a:lnTo>
                  <a:lnTo>
                    <a:pt x="25" y="44"/>
                  </a:lnTo>
                  <a:lnTo>
                    <a:pt x="25" y="42"/>
                  </a:lnTo>
                  <a:lnTo>
                    <a:pt x="25" y="41"/>
                  </a:lnTo>
                  <a:lnTo>
                    <a:pt x="25" y="40"/>
                  </a:lnTo>
                  <a:lnTo>
                    <a:pt x="25" y="37"/>
                  </a:lnTo>
                  <a:lnTo>
                    <a:pt x="25" y="36"/>
                  </a:lnTo>
                  <a:lnTo>
                    <a:pt x="25" y="35"/>
                  </a:lnTo>
                  <a:lnTo>
                    <a:pt x="25" y="32"/>
                  </a:lnTo>
                  <a:lnTo>
                    <a:pt x="26" y="27"/>
                  </a:lnTo>
                  <a:lnTo>
                    <a:pt x="26" y="25"/>
                  </a:lnTo>
                  <a:lnTo>
                    <a:pt x="26" y="23"/>
                  </a:lnTo>
                  <a:lnTo>
                    <a:pt x="26" y="21"/>
                  </a:lnTo>
                  <a:lnTo>
                    <a:pt x="26" y="19"/>
                  </a:lnTo>
                  <a:lnTo>
                    <a:pt x="26" y="18"/>
                  </a:lnTo>
                  <a:lnTo>
                    <a:pt x="26" y="15"/>
                  </a:lnTo>
                  <a:lnTo>
                    <a:pt x="26" y="14"/>
                  </a:lnTo>
                  <a:lnTo>
                    <a:pt x="26" y="13"/>
                  </a:lnTo>
                  <a:lnTo>
                    <a:pt x="26" y="10"/>
                  </a:lnTo>
                  <a:lnTo>
                    <a:pt x="26" y="9"/>
                  </a:lnTo>
                  <a:lnTo>
                    <a:pt x="26" y="8"/>
                  </a:lnTo>
                  <a:lnTo>
                    <a:pt x="26" y="6"/>
                  </a:lnTo>
                  <a:lnTo>
                    <a:pt x="26" y="5"/>
                  </a:lnTo>
                  <a:lnTo>
                    <a:pt x="26" y="4"/>
                  </a:lnTo>
                  <a:lnTo>
                    <a:pt x="27" y="4"/>
                  </a:lnTo>
                  <a:lnTo>
                    <a:pt x="27" y="3"/>
                  </a:lnTo>
                  <a:lnTo>
                    <a:pt x="27" y="3"/>
                  </a:lnTo>
                  <a:lnTo>
                    <a:pt x="27" y="2"/>
                  </a:lnTo>
                  <a:lnTo>
                    <a:pt x="27" y="1"/>
                  </a:lnTo>
                  <a:lnTo>
                    <a:pt x="27" y="1"/>
                  </a:lnTo>
                  <a:lnTo>
                    <a:pt x="27" y="1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1"/>
                  </a:lnTo>
                  <a:lnTo>
                    <a:pt x="27" y="1"/>
                  </a:lnTo>
                </a:path>
              </a:pathLst>
            </a:custGeom>
            <a:noFill/>
            <a:ln w="3175" cap="sq">
              <a:solidFill>
                <a:srgbClr val="0000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64" name="Freeform 78"/>
            <p:cNvSpPr>
              <a:spLocks/>
            </p:cNvSpPr>
            <p:nvPr/>
          </p:nvSpPr>
          <p:spPr bwMode="auto">
            <a:xfrm>
              <a:off x="5497314" y="4075484"/>
              <a:ext cx="44450" cy="79375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1" y="16"/>
                </a:cxn>
                <a:cxn ang="0">
                  <a:pos x="2" y="37"/>
                </a:cxn>
                <a:cxn ang="0">
                  <a:pos x="2" y="47"/>
                </a:cxn>
                <a:cxn ang="0">
                  <a:pos x="2" y="50"/>
                </a:cxn>
                <a:cxn ang="0">
                  <a:pos x="3" y="48"/>
                </a:cxn>
                <a:cxn ang="0">
                  <a:pos x="3" y="42"/>
                </a:cxn>
                <a:cxn ang="0">
                  <a:pos x="4" y="27"/>
                </a:cxn>
                <a:cxn ang="0">
                  <a:pos x="4" y="8"/>
                </a:cxn>
                <a:cxn ang="0">
                  <a:pos x="5" y="2"/>
                </a:cxn>
                <a:cxn ang="0">
                  <a:pos x="5" y="0"/>
                </a:cxn>
                <a:cxn ang="0">
                  <a:pos x="5" y="3"/>
                </a:cxn>
                <a:cxn ang="0">
                  <a:pos x="6" y="13"/>
                </a:cxn>
                <a:cxn ang="0">
                  <a:pos x="6" y="40"/>
                </a:cxn>
                <a:cxn ang="0">
                  <a:pos x="7" y="47"/>
                </a:cxn>
                <a:cxn ang="0">
                  <a:pos x="7" y="50"/>
                </a:cxn>
                <a:cxn ang="0">
                  <a:pos x="8" y="48"/>
                </a:cxn>
                <a:cxn ang="0">
                  <a:pos x="8" y="41"/>
                </a:cxn>
                <a:cxn ang="0">
                  <a:pos x="9" y="21"/>
                </a:cxn>
                <a:cxn ang="0">
                  <a:pos x="9" y="6"/>
                </a:cxn>
                <a:cxn ang="0">
                  <a:pos x="10" y="1"/>
                </a:cxn>
                <a:cxn ang="0">
                  <a:pos x="10" y="0"/>
                </a:cxn>
                <a:cxn ang="0">
                  <a:pos x="10" y="5"/>
                </a:cxn>
                <a:cxn ang="0">
                  <a:pos x="11" y="17"/>
                </a:cxn>
                <a:cxn ang="0">
                  <a:pos x="11" y="36"/>
                </a:cxn>
                <a:cxn ang="0">
                  <a:pos x="12" y="46"/>
                </a:cxn>
                <a:cxn ang="0">
                  <a:pos x="12" y="50"/>
                </a:cxn>
                <a:cxn ang="0">
                  <a:pos x="12" y="48"/>
                </a:cxn>
                <a:cxn ang="0">
                  <a:pos x="13" y="39"/>
                </a:cxn>
                <a:cxn ang="0">
                  <a:pos x="13" y="18"/>
                </a:cxn>
                <a:cxn ang="0">
                  <a:pos x="14" y="4"/>
                </a:cxn>
                <a:cxn ang="0">
                  <a:pos x="14" y="0"/>
                </a:cxn>
                <a:cxn ang="0">
                  <a:pos x="15" y="2"/>
                </a:cxn>
                <a:cxn ang="0">
                  <a:pos x="15" y="9"/>
                </a:cxn>
                <a:cxn ang="0">
                  <a:pos x="16" y="29"/>
                </a:cxn>
                <a:cxn ang="0">
                  <a:pos x="16" y="42"/>
                </a:cxn>
                <a:cxn ang="0">
                  <a:pos x="17" y="49"/>
                </a:cxn>
                <a:cxn ang="0">
                  <a:pos x="17" y="50"/>
                </a:cxn>
                <a:cxn ang="0">
                  <a:pos x="17" y="47"/>
                </a:cxn>
                <a:cxn ang="0">
                  <a:pos x="18" y="38"/>
                </a:cxn>
                <a:cxn ang="0">
                  <a:pos x="19" y="13"/>
                </a:cxn>
                <a:cxn ang="0">
                  <a:pos x="19" y="4"/>
                </a:cxn>
                <a:cxn ang="0">
                  <a:pos x="19" y="0"/>
                </a:cxn>
                <a:cxn ang="0">
                  <a:pos x="20" y="2"/>
                </a:cxn>
                <a:cxn ang="0">
                  <a:pos x="20" y="9"/>
                </a:cxn>
                <a:cxn ang="0">
                  <a:pos x="21" y="28"/>
                </a:cxn>
                <a:cxn ang="0">
                  <a:pos x="21" y="44"/>
                </a:cxn>
                <a:cxn ang="0">
                  <a:pos x="22" y="49"/>
                </a:cxn>
                <a:cxn ang="0">
                  <a:pos x="22" y="50"/>
                </a:cxn>
                <a:cxn ang="0">
                  <a:pos x="22" y="46"/>
                </a:cxn>
                <a:cxn ang="0">
                  <a:pos x="23" y="38"/>
                </a:cxn>
                <a:cxn ang="0">
                  <a:pos x="23" y="18"/>
                </a:cxn>
                <a:cxn ang="0">
                  <a:pos x="24" y="7"/>
                </a:cxn>
                <a:cxn ang="0">
                  <a:pos x="24" y="1"/>
                </a:cxn>
                <a:cxn ang="0">
                  <a:pos x="24" y="0"/>
                </a:cxn>
                <a:cxn ang="0">
                  <a:pos x="25" y="3"/>
                </a:cxn>
                <a:cxn ang="0">
                  <a:pos x="25" y="16"/>
                </a:cxn>
                <a:cxn ang="0">
                  <a:pos x="26" y="36"/>
                </a:cxn>
                <a:cxn ang="0">
                  <a:pos x="26" y="46"/>
                </a:cxn>
                <a:cxn ang="0">
                  <a:pos x="27" y="50"/>
                </a:cxn>
                <a:cxn ang="0">
                  <a:pos x="27" y="49"/>
                </a:cxn>
                <a:cxn ang="0">
                  <a:pos x="27" y="42"/>
                </a:cxn>
              </a:cxnLst>
              <a:rect l="0" t="0" r="r" b="b"/>
              <a:pathLst>
                <a:path w="28" h="50">
                  <a:moveTo>
                    <a:pt x="0" y="1"/>
                  </a:moveTo>
                  <a:lnTo>
                    <a:pt x="0" y="1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5"/>
                  </a:lnTo>
                  <a:lnTo>
                    <a:pt x="1" y="6"/>
                  </a:lnTo>
                  <a:lnTo>
                    <a:pt x="1" y="7"/>
                  </a:lnTo>
                  <a:lnTo>
                    <a:pt x="1" y="9"/>
                  </a:lnTo>
                  <a:lnTo>
                    <a:pt x="1" y="10"/>
                  </a:lnTo>
                  <a:lnTo>
                    <a:pt x="1" y="11"/>
                  </a:lnTo>
                  <a:lnTo>
                    <a:pt x="1" y="13"/>
                  </a:lnTo>
                  <a:lnTo>
                    <a:pt x="1" y="15"/>
                  </a:lnTo>
                  <a:lnTo>
                    <a:pt x="1" y="16"/>
                  </a:lnTo>
                  <a:lnTo>
                    <a:pt x="1" y="19"/>
                  </a:lnTo>
                  <a:lnTo>
                    <a:pt x="1" y="24"/>
                  </a:lnTo>
                  <a:lnTo>
                    <a:pt x="1" y="25"/>
                  </a:lnTo>
                  <a:lnTo>
                    <a:pt x="1" y="27"/>
                  </a:lnTo>
                  <a:lnTo>
                    <a:pt x="1" y="30"/>
                  </a:lnTo>
                  <a:lnTo>
                    <a:pt x="2" y="35"/>
                  </a:lnTo>
                  <a:lnTo>
                    <a:pt x="2" y="36"/>
                  </a:lnTo>
                  <a:lnTo>
                    <a:pt x="2" y="37"/>
                  </a:lnTo>
                  <a:lnTo>
                    <a:pt x="2" y="40"/>
                  </a:lnTo>
                  <a:lnTo>
                    <a:pt x="2" y="41"/>
                  </a:lnTo>
                  <a:lnTo>
                    <a:pt x="2" y="42"/>
                  </a:lnTo>
                  <a:lnTo>
                    <a:pt x="2" y="44"/>
                  </a:lnTo>
                  <a:lnTo>
                    <a:pt x="2" y="45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7"/>
                  </a:lnTo>
                  <a:lnTo>
                    <a:pt x="2" y="48"/>
                  </a:lnTo>
                  <a:lnTo>
                    <a:pt x="2" y="48"/>
                  </a:lnTo>
                  <a:lnTo>
                    <a:pt x="2" y="49"/>
                  </a:lnTo>
                  <a:lnTo>
                    <a:pt x="2" y="49"/>
                  </a:lnTo>
                  <a:lnTo>
                    <a:pt x="2" y="49"/>
                  </a:lnTo>
                  <a:lnTo>
                    <a:pt x="2" y="50"/>
                  </a:lnTo>
                  <a:lnTo>
                    <a:pt x="2" y="50"/>
                  </a:lnTo>
                  <a:lnTo>
                    <a:pt x="2" y="50"/>
                  </a:lnTo>
                  <a:lnTo>
                    <a:pt x="2" y="50"/>
                  </a:lnTo>
                  <a:lnTo>
                    <a:pt x="2" y="50"/>
                  </a:lnTo>
                  <a:lnTo>
                    <a:pt x="2" y="50"/>
                  </a:lnTo>
                  <a:lnTo>
                    <a:pt x="2" y="50"/>
                  </a:lnTo>
                  <a:lnTo>
                    <a:pt x="2" y="50"/>
                  </a:lnTo>
                  <a:lnTo>
                    <a:pt x="3" y="49"/>
                  </a:lnTo>
                  <a:lnTo>
                    <a:pt x="3" y="49"/>
                  </a:lnTo>
                  <a:lnTo>
                    <a:pt x="3" y="48"/>
                  </a:lnTo>
                  <a:lnTo>
                    <a:pt x="3" y="48"/>
                  </a:lnTo>
                  <a:lnTo>
                    <a:pt x="3" y="47"/>
                  </a:lnTo>
                  <a:lnTo>
                    <a:pt x="3" y="47"/>
                  </a:lnTo>
                  <a:lnTo>
                    <a:pt x="3" y="46"/>
                  </a:lnTo>
                  <a:lnTo>
                    <a:pt x="3" y="45"/>
                  </a:lnTo>
                  <a:lnTo>
                    <a:pt x="3" y="45"/>
                  </a:lnTo>
                  <a:lnTo>
                    <a:pt x="3" y="43"/>
                  </a:lnTo>
                  <a:lnTo>
                    <a:pt x="3" y="42"/>
                  </a:lnTo>
                  <a:lnTo>
                    <a:pt x="3" y="41"/>
                  </a:lnTo>
                  <a:lnTo>
                    <a:pt x="3" y="39"/>
                  </a:lnTo>
                  <a:lnTo>
                    <a:pt x="3" y="38"/>
                  </a:lnTo>
                  <a:lnTo>
                    <a:pt x="3" y="37"/>
                  </a:lnTo>
                  <a:lnTo>
                    <a:pt x="3" y="34"/>
                  </a:lnTo>
                  <a:lnTo>
                    <a:pt x="3" y="29"/>
                  </a:lnTo>
                  <a:lnTo>
                    <a:pt x="4" y="28"/>
                  </a:lnTo>
                  <a:lnTo>
                    <a:pt x="4" y="27"/>
                  </a:lnTo>
                  <a:lnTo>
                    <a:pt x="4" y="24"/>
                  </a:lnTo>
                  <a:lnTo>
                    <a:pt x="4" y="19"/>
                  </a:lnTo>
                  <a:lnTo>
                    <a:pt x="4" y="18"/>
                  </a:lnTo>
                  <a:lnTo>
                    <a:pt x="4" y="16"/>
                  </a:lnTo>
                  <a:lnTo>
                    <a:pt x="4" y="14"/>
                  </a:lnTo>
                  <a:lnTo>
                    <a:pt x="4" y="10"/>
                  </a:lnTo>
                  <a:lnTo>
                    <a:pt x="4" y="9"/>
                  </a:lnTo>
                  <a:lnTo>
                    <a:pt x="4" y="8"/>
                  </a:lnTo>
                  <a:lnTo>
                    <a:pt x="4" y="7"/>
                  </a:lnTo>
                  <a:lnTo>
                    <a:pt x="4" y="6"/>
                  </a:lnTo>
                  <a:lnTo>
                    <a:pt x="4" y="5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3"/>
                  </a:lnTo>
                  <a:lnTo>
                    <a:pt x="5" y="3"/>
                  </a:lnTo>
                  <a:lnTo>
                    <a:pt x="5" y="2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2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4"/>
                  </a:lnTo>
                  <a:lnTo>
                    <a:pt x="5" y="5"/>
                  </a:lnTo>
                  <a:lnTo>
                    <a:pt x="5" y="6"/>
                  </a:lnTo>
                  <a:lnTo>
                    <a:pt x="5" y="6"/>
                  </a:lnTo>
                  <a:lnTo>
                    <a:pt x="6" y="8"/>
                  </a:lnTo>
                  <a:lnTo>
                    <a:pt x="6" y="9"/>
                  </a:lnTo>
                  <a:lnTo>
                    <a:pt x="6" y="11"/>
                  </a:lnTo>
                  <a:lnTo>
                    <a:pt x="6" y="13"/>
                  </a:lnTo>
                  <a:lnTo>
                    <a:pt x="6" y="18"/>
                  </a:lnTo>
                  <a:lnTo>
                    <a:pt x="6" y="29"/>
                  </a:lnTo>
                  <a:lnTo>
                    <a:pt x="6" y="31"/>
                  </a:lnTo>
                  <a:lnTo>
                    <a:pt x="6" y="32"/>
                  </a:lnTo>
                  <a:lnTo>
                    <a:pt x="6" y="35"/>
                  </a:lnTo>
                  <a:lnTo>
                    <a:pt x="6" y="36"/>
                  </a:lnTo>
                  <a:lnTo>
                    <a:pt x="6" y="37"/>
                  </a:lnTo>
                  <a:lnTo>
                    <a:pt x="6" y="40"/>
                  </a:lnTo>
                  <a:lnTo>
                    <a:pt x="7" y="41"/>
                  </a:lnTo>
                  <a:lnTo>
                    <a:pt x="7" y="42"/>
                  </a:lnTo>
                  <a:lnTo>
                    <a:pt x="7" y="43"/>
                  </a:lnTo>
                  <a:lnTo>
                    <a:pt x="7" y="44"/>
                  </a:lnTo>
                  <a:lnTo>
                    <a:pt x="7" y="45"/>
                  </a:lnTo>
                  <a:lnTo>
                    <a:pt x="7" y="46"/>
                  </a:lnTo>
                  <a:lnTo>
                    <a:pt x="7" y="46"/>
                  </a:lnTo>
                  <a:lnTo>
                    <a:pt x="7" y="47"/>
                  </a:lnTo>
                  <a:lnTo>
                    <a:pt x="7" y="48"/>
                  </a:lnTo>
                  <a:lnTo>
                    <a:pt x="7" y="48"/>
                  </a:lnTo>
                  <a:lnTo>
                    <a:pt x="7" y="49"/>
                  </a:lnTo>
                  <a:lnTo>
                    <a:pt x="7" y="49"/>
                  </a:lnTo>
                  <a:lnTo>
                    <a:pt x="7" y="50"/>
                  </a:lnTo>
                  <a:lnTo>
                    <a:pt x="7" y="50"/>
                  </a:lnTo>
                  <a:lnTo>
                    <a:pt x="7" y="50"/>
                  </a:lnTo>
                  <a:lnTo>
                    <a:pt x="7" y="50"/>
                  </a:lnTo>
                  <a:lnTo>
                    <a:pt x="7" y="50"/>
                  </a:lnTo>
                  <a:lnTo>
                    <a:pt x="7" y="50"/>
                  </a:lnTo>
                  <a:lnTo>
                    <a:pt x="7" y="50"/>
                  </a:lnTo>
                  <a:lnTo>
                    <a:pt x="7" y="50"/>
                  </a:lnTo>
                  <a:lnTo>
                    <a:pt x="7" y="49"/>
                  </a:lnTo>
                  <a:lnTo>
                    <a:pt x="7" y="49"/>
                  </a:lnTo>
                  <a:lnTo>
                    <a:pt x="8" y="48"/>
                  </a:lnTo>
                  <a:lnTo>
                    <a:pt x="8" y="48"/>
                  </a:lnTo>
                  <a:lnTo>
                    <a:pt x="8" y="47"/>
                  </a:lnTo>
                  <a:lnTo>
                    <a:pt x="8" y="47"/>
                  </a:lnTo>
                  <a:lnTo>
                    <a:pt x="8" y="46"/>
                  </a:lnTo>
                  <a:lnTo>
                    <a:pt x="8" y="45"/>
                  </a:lnTo>
                  <a:lnTo>
                    <a:pt x="8" y="44"/>
                  </a:lnTo>
                  <a:lnTo>
                    <a:pt x="8" y="44"/>
                  </a:lnTo>
                  <a:lnTo>
                    <a:pt x="8" y="42"/>
                  </a:lnTo>
                  <a:lnTo>
                    <a:pt x="8" y="41"/>
                  </a:lnTo>
                  <a:lnTo>
                    <a:pt x="8" y="40"/>
                  </a:lnTo>
                  <a:lnTo>
                    <a:pt x="8" y="38"/>
                  </a:lnTo>
                  <a:lnTo>
                    <a:pt x="8" y="33"/>
                  </a:lnTo>
                  <a:lnTo>
                    <a:pt x="8" y="31"/>
                  </a:lnTo>
                  <a:lnTo>
                    <a:pt x="8" y="30"/>
                  </a:lnTo>
                  <a:lnTo>
                    <a:pt x="8" y="27"/>
                  </a:lnTo>
                  <a:lnTo>
                    <a:pt x="9" y="22"/>
                  </a:lnTo>
                  <a:lnTo>
                    <a:pt x="9" y="21"/>
                  </a:lnTo>
                  <a:lnTo>
                    <a:pt x="9" y="20"/>
                  </a:lnTo>
                  <a:lnTo>
                    <a:pt x="9" y="17"/>
                  </a:lnTo>
                  <a:lnTo>
                    <a:pt x="9" y="12"/>
                  </a:lnTo>
                  <a:lnTo>
                    <a:pt x="9" y="11"/>
                  </a:lnTo>
                  <a:lnTo>
                    <a:pt x="9" y="10"/>
                  </a:lnTo>
                  <a:lnTo>
                    <a:pt x="9" y="8"/>
                  </a:lnTo>
                  <a:lnTo>
                    <a:pt x="9" y="7"/>
                  </a:lnTo>
                  <a:lnTo>
                    <a:pt x="9" y="6"/>
                  </a:lnTo>
                  <a:lnTo>
                    <a:pt x="9" y="5"/>
                  </a:lnTo>
                  <a:lnTo>
                    <a:pt x="9" y="4"/>
                  </a:lnTo>
                  <a:lnTo>
                    <a:pt x="9" y="3"/>
                  </a:lnTo>
                  <a:lnTo>
                    <a:pt x="9" y="3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3"/>
                  </a:lnTo>
                  <a:lnTo>
                    <a:pt x="10" y="3"/>
                  </a:lnTo>
                  <a:lnTo>
                    <a:pt x="10" y="4"/>
                  </a:lnTo>
                  <a:lnTo>
                    <a:pt x="10" y="5"/>
                  </a:lnTo>
                  <a:lnTo>
                    <a:pt x="10" y="6"/>
                  </a:lnTo>
                  <a:lnTo>
                    <a:pt x="10" y="7"/>
                  </a:lnTo>
                  <a:lnTo>
                    <a:pt x="10" y="9"/>
                  </a:lnTo>
                  <a:lnTo>
                    <a:pt x="10" y="11"/>
                  </a:lnTo>
                  <a:lnTo>
                    <a:pt x="10" y="12"/>
                  </a:lnTo>
                  <a:lnTo>
                    <a:pt x="11" y="14"/>
                  </a:lnTo>
                  <a:lnTo>
                    <a:pt x="11" y="15"/>
                  </a:lnTo>
                  <a:lnTo>
                    <a:pt x="11" y="17"/>
                  </a:lnTo>
                  <a:lnTo>
                    <a:pt x="11" y="19"/>
                  </a:lnTo>
                  <a:lnTo>
                    <a:pt x="11" y="25"/>
                  </a:lnTo>
                  <a:lnTo>
                    <a:pt x="11" y="27"/>
                  </a:lnTo>
                  <a:lnTo>
                    <a:pt x="11" y="28"/>
                  </a:lnTo>
                  <a:lnTo>
                    <a:pt x="11" y="31"/>
                  </a:lnTo>
                  <a:lnTo>
                    <a:pt x="11" y="32"/>
                  </a:lnTo>
                  <a:lnTo>
                    <a:pt x="11" y="34"/>
                  </a:lnTo>
                  <a:lnTo>
                    <a:pt x="11" y="36"/>
                  </a:lnTo>
                  <a:lnTo>
                    <a:pt x="11" y="37"/>
                  </a:lnTo>
                  <a:lnTo>
                    <a:pt x="11" y="39"/>
                  </a:lnTo>
                  <a:lnTo>
                    <a:pt x="11" y="41"/>
                  </a:lnTo>
                  <a:lnTo>
                    <a:pt x="11" y="42"/>
                  </a:lnTo>
                  <a:lnTo>
                    <a:pt x="12" y="43"/>
                  </a:lnTo>
                  <a:lnTo>
                    <a:pt x="12" y="45"/>
                  </a:lnTo>
                  <a:lnTo>
                    <a:pt x="12" y="46"/>
                  </a:lnTo>
                  <a:lnTo>
                    <a:pt x="12" y="46"/>
                  </a:lnTo>
                  <a:lnTo>
                    <a:pt x="12" y="47"/>
                  </a:lnTo>
                  <a:lnTo>
                    <a:pt x="12" y="48"/>
                  </a:lnTo>
                  <a:lnTo>
                    <a:pt x="12" y="48"/>
                  </a:lnTo>
                  <a:lnTo>
                    <a:pt x="12" y="49"/>
                  </a:lnTo>
                  <a:lnTo>
                    <a:pt x="12" y="49"/>
                  </a:lnTo>
                  <a:lnTo>
                    <a:pt x="12" y="50"/>
                  </a:lnTo>
                  <a:lnTo>
                    <a:pt x="12" y="50"/>
                  </a:lnTo>
                  <a:lnTo>
                    <a:pt x="12" y="50"/>
                  </a:lnTo>
                  <a:lnTo>
                    <a:pt x="12" y="50"/>
                  </a:lnTo>
                  <a:lnTo>
                    <a:pt x="12" y="50"/>
                  </a:lnTo>
                  <a:lnTo>
                    <a:pt x="12" y="50"/>
                  </a:lnTo>
                  <a:lnTo>
                    <a:pt x="12" y="50"/>
                  </a:lnTo>
                  <a:lnTo>
                    <a:pt x="12" y="50"/>
                  </a:lnTo>
                  <a:lnTo>
                    <a:pt x="12" y="49"/>
                  </a:lnTo>
                  <a:lnTo>
                    <a:pt x="12" y="49"/>
                  </a:lnTo>
                  <a:lnTo>
                    <a:pt x="12" y="48"/>
                  </a:lnTo>
                  <a:lnTo>
                    <a:pt x="13" y="48"/>
                  </a:lnTo>
                  <a:lnTo>
                    <a:pt x="13" y="47"/>
                  </a:lnTo>
                  <a:lnTo>
                    <a:pt x="13" y="46"/>
                  </a:lnTo>
                  <a:lnTo>
                    <a:pt x="13" y="46"/>
                  </a:lnTo>
                  <a:lnTo>
                    <a:pt x="13" y="44"/>
                  </a:lnTo>
                  <a:lnTo>
                    <a:pt x="13" y="43"/>
                  </a:lnTo>
                  <a:lnTo>
                    <a:pt x="13" y="42"/>
                  </a:lnTo>
                  <a:lnTo>
                    <a:pt x="13" y="39"/>
                  </a:lnTo>
                  <a:lnTo>
                    <a:pt x="13" y="34"/>
                  </a:lnTo>
                  <a:lnTo>
                    <a:pt x="13" y="33"/>
                  </a:lnTo>
                  <a:lnTo>
                    <a:pt x="13" y="32"/>
                  </a:lnTo>
                  <a:lnTo>
                    <a:pt x="13" y="29"/>
                  </a:lnTo>
                  <a:lnTo>
                    <a:pt x="13" y="23"/>
                  </a:lnTo>
                  <a:lnTo>
                    <a:pt x="13" y="22"/>
                  </a:lnTo>
                  <a:lnTo>
                    <a:pt x="13" y="21"/>
                  </a:lnTo>
                  <a:lnTo>
                    <a:pt x="13" y="18"/>
                  </a:lnTo>
                  <a:lnTo>
                    <a:pt x="14" y="13"/>
                  </a:lnTo>
                  <a:lnTo>
                    <a:pt x="14" y="12"/>
                  </a:lnTo>
                  <a:lnTo>
                    <a:pt x="14" y="11"/>
                  </a:lnTo>
                  <a:lnTo>
                    <a:pt x="14" y="8"/>
                  </a:lnTo>
                  <a:lnTo>
                    <a:pt x="14" y="7"/>
                  </a:lnTo>
                  <a:lnTo>
                    <a:pt x="14" y="6"/>
                  </a:lnTo>
                  <a:lnTo>
                    <a:pt x="14" y="5"/>
                  </a:lnTo>
                  <a:lnTo>
                    <a:pt x="14" y="4"/>
                  </a:lnTo>
                  <a:lnTo>
                    <a:pt x="14" y="3"/>
                  </a:lnTo>
                  <a:lnTo>
                    <a:pt x="14" y="3"/>
                  </a:lnTo>
                  <a:lnTo>
                    <a:pt x="14" y="2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1"/>
                  </a:lnTo>
                  <a:lnTo>
                    <a:pt x="15" y="1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4"/>
                  </a:lnTo>
                  <a:lnTo>
                    <a:pt x="15" y="5"/>
                  </a:lnTo>
                  <a:lnTo>
                    <a:pt x="15" y="7"/>
                  </a:lnTo>
                  <a:lnTo>
                    <a:pt x="15" y="8"/>
                  </a:lnTo>
                  <a:lnTo>
                    <a:pt x="15" y="9"/>
                  </a:lnTo>
                  <a:lnTo>
                    <a:pt x="15" y="11"/>
                  </a:lnTo>
                  <a:lnTo>
                    <a:pt x="15" y="16"/>
                  </a:lnTo>
                  <a:lnTo>
                    <a:pt x="16" y="17"/>
                  </a:lnTo>
                  <a:lnTo>
                    <a:pt x="16" y="19"/>
                  </a:lnTo>
                  <a:lnTo>
                    <a:pt x="16" y="21"/>
                  </a:lnTo>
                  <a:lnTo>
                    <a:pt x="16" y="27"/>
                  </a:lnTo>
                  <a:lnTo>
                    <a:pt x="16" y="28"/>
                  </a:lnTo>
                  <a:lnTo>
                    <a:pt x="16" y="29"/>
                  </a:lnTo>
                  <a:lnTo>
                    <a:pt x="16" y="32"/>
                  </a:lnTo>
                  <a:lnTo>
                    <a:pt x="16" y="33"/>
                  </a:lnTo>
                  <a:lnTo>
                    <a:pt x="16" y="34"/>
                  </a:lnTo>
                  <a:lnTo>
                    <a:pt x="16" y="37"/>
                  </a:lnTo>
                  <a:lnTo>
                    <a:pt x="16" y="38"/>
                  </a:lnTo>
                  <a:lnTo>
                    <a:pt x="16" y="39"/>
                  </a:lnTo>
                  <a:lnTo>
                    <a:pt x="16" y="41"/>
                  </a:lnTo>
                  <a:lnTo>
                    <a:pt x="16" y="42"/>
                  </a:lnTo>
                  <a:lnTo>
                    <a:pt x="16" y="43"/>
                  </a:lnTo>
                  <a:lnTo>
                    <a:pt x="17" y="45"/>
                  </a:lnTo>
                  <a:lnTo>
                    <a:pt x="17" y="46"/>
                  </a:lnTo>
                  <a:lnTo>
                    <a:pt x="17" y="46"/>
                  </a:lnTo>
                  <a:lnTo>
                    <a:pt x="17" y="47"/>
                  </a:lnTo>
                  <a:lnTo>
                    <a:pt x="17" y="47"/>
                  </a:lnTo>
                  <a:lnTo>
                    <a:pt x="17" y="48"/>
                  </a:lnTo>
                  <a:lnTo>
                    <a:pt x="17" y="49"/>
                  </a:lnTo>
                  <a:lnTo>
                    <a:pt x="17" y="49"/>
                  </a:lnTo>
                  <a:lnTo>
                    <a:pt x="17" y="49"/>
                  </a:lnTo>
                  <a:lnTo>
                    <a:pt x="17" y="50"/>
                  </a:lnTo>
                  <a:lnTo>
                    <a:pt x="17" y="50"/>
                  </a:lnTo>
                  <a:lnTo>
                    <a:pt x="17" y="50"/>
                  </a:lnTo>
                  <a:lnTo>
                    <a:pt x="17" y="50"/>
                  </a:lnTo>
                  <a:lnTo>
                    <a:pt x="17" y="50"/>
                  </a:lnTo>
                  <a:lnTo>
                    <a:pt x="17" y="50"/>
                  </a:lnTo>
                  <a:lnTo>
                    <a:pt x="17" y="50"/>
                  </a:lnTo>
                  <a:lnTo>
                    <a:pt x="17" y="50"/>
                  </a:lnTo>
                  <a:lnTo>
                    <a:pt x="17" y="49"/>
                  </a:lnTo>
                  <a:lnTo>
                    <a:pt x="17" y="49"/>
                  </a:lnTo>
                  <a:lnTo>
                    <a:pt x="17" y="49"/>
                  </a:lnTo>
                  <a:lnTo>
                    <a:pt x="17" y="48"/>
                  </a:lnTo>
                  <a:lnTo>
                    <a:pt x="17" y="48"/>
                  </a:lnTo>
                  <a:lnTo>
                    <a:pt x="17" y="47"/>
                  </a:lnTo>
                  <a:lnTo>
                    <a:pt x="17" y="46"/>
                  </a:lnTo>
                  <a:lnTo>
                    <a:pt x="17" y="46"/>
                  </a:lnTo>
                  <a:lnTo>
                    <a:pt x="17" y="45"/>
                  </a:lnTo>
                  <a:lnTo>
                    <a:pt x="17" y="44"/>
                  </a:lnTo>
                  <a:lnTo>
                    <a:pt x="18" y="42"/>
                  </a:lnTo>
                  <a:lnTo>
                    <a:pt x="18" y="41"/>
                  </a:lnTo>
                  <a:lnTo>
                    <a:pt x="18" y="40"/>
                  </a:lnTo>
                  <a:lnTo>
                    <a:pt x="18" y="38"/>
                  </a:lnTo>
                  <a:lnTo>
                    <a:pt x="18" y="37"/>
                  </a:lnTo>
                  <a:lnTo>
                    <a:pt x="18" y="36"/>
                  </a:lnTo>
                  <a:lnTo>
                    <a:pt x="18" y="34"/>
                  </a:lnTo>
                  <a:lnTo>
                    <a:pt x="18" y="28"/>
                  </a:lnTo>
                  <a:lnTo>
                    <a:pt x="18" y="18"/>
                  </a:lnTo>
                  <a:lnTo>
                    <a:pt x="18" y="17"/>
                  </a:lnTo>
                  <a:lnTo>
                    <a:pt x="18" y="15"/>
                  </a:lnTo>
                  <a:lnTo>
                    <a:pt x="19" y="13"/>
                  </a:lnTo>
                  <a:lnTo>
                    <a:pt x="19" y="12"/>
                  </a:lnTo>
                  <a:lnTo>
                    <a:pt x="19" y="11"/>
                  </a:lnTo>
                  <a:lnTo>
                    <a:pt x="19" y="8"/>
                  </a:lnTo>
                  <a:lnTo>
                    <a:pt x="19" y="7"/>
                  </a:lnTo>
                  <a:lnTo>
                    <a:pt x="19" y="6"/>
                  </a:lnTo>
                  <a:lnTo>
                    <a:pt x="19" y="5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2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0" y="1"/>
                  </a:lnTo>
                  <a:lnTo>
                    <a:pt x="20" y="1"/>
                  </a:lnTo>
                  <a:lnTo>
                    <a:pt x="20" y="1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20" y="3"/>
                  </a:lnTo>
                  <a:lnTo>
                    <a:pt x="20" y="4"/>
                  </a:lnTo>
                  <a:lnTo>
                    <a:pt x="20" y="4"/>
                  </a:lnTo>
                  <a:lnTo>
                    <a:pt x="20" y="5"/>
                  </a:lnTo>
                  <a:lnTo>
                    <a:pt x="20" y="7"/>
                  </a:lnTo>
                  <a:lnTo>
                    <a:pt x="20" y="8"/>
                  </a:lnTo>
                  <a:lnTo>
                    <a:pt x="20" y="9"/>
                  </a:lnTo>
                  <a:lnTo>
                    <a:pt x="20" y="11"/>
                  </a:lnTo>
                  <a:lnTo>
                    <a:pt x="20" y="13"/>
                  </a:lnTo>
                  <a:lnTo>
                    <a:pt x="20" y="14"/>
                  </a:lnTo>
                  <a:lnTo>
                    <a:pt x="20" y="16"/>
                  </a:lnTo>
                  <a:lnTo>
                    <a:pt x="21" y="22"/>
                  </a:lnTo>
                  <a:lnTo>
                    <a:pt x="21" y="23"/>
                  </a:lnTo>
                  <a:lnTo>
                    <a:pt x="21" y="25"/>
                  </a:lnTo>
                  <a:lnTo>
                    <a:pt x="21" y="28"/>
                  </a:lnTo>
                  <a:lnTo>
                    <a:pt x="21" y="33"/>
                  </a:lnTo>
                  <a:lnTo>
                    <a:pt x="21" y="34"/>
                  </a:lnTo>
                  <a:lnTo>
                    <a:pt x="21" y="36"/>
                  </a:lnTo>
                  <a:lnTo>
                    <a:pt x="21" y="38"/>
                  </a:lnTo>
                  <a:lnTo>
                    <a:pt x="21" y="39"/>
                  </a:lnTo>
                  <a:lnTo>
                    <a:pt x="21" y="41"/>
                  </a:lnTo>
                  <a:lnTo>
                    <a:pt x="21" y="43"/>
                  </a:lnTo>
                  <a:lnTo>
                    <a:pt x="21" y="44"/>
                  </a:lnTo>
                  <a:lnTo>
                    <a:pt x="21" y="44"/>
                  </a:lnTo>
                  <a:lnTo>
                    <a:pt x="21" y="45"/>
                  </a:lnTo>
                  <a:lnTo>
                    <a:pt x="21" y="46"/>
                  </a:lnTo>
                  <a:lnTo>
                    <a:pt x="21" y="47"/>
                  </a:lnTo>
                  <a:lnTo>
                    <a:pt x="21" y="47"/>
                  </a:lnTo>
                  <a:lnTo>
                    <a:pt x="21" y="48"/>
                  </a:lnTo>
                  <a:lnTo>
                    <a:pt x="21" y="48"/>
                  </a:lnTo>
                  <a:lnTo>
                    <a:pt x="22" y="49"/>
                  </a:lnTo>
                  <a:lnTo>
                    <a:pt x="22" y="49"/>
                  </a:lnTo>
                  <a:lnTo>
                    <a:pt x="22" y="50"/>
                  </a:lnTo>
                  <a:lnTo>
                    <a:pt x="22" y="50"/>
                  </a:lnTo>
                  <a:lnTo>
                    <a:pt x="22" y="50"/>
                  </a:lnTo>
                  <a:lnTo>
                    <a:pt x="22" y="50"/>
                  </a:lnTo>
                  <a:lnTo>
                    <a:pt x="22" y="50"/>
                  </a:lnTo>
                  <a:lnTo>
                    <a:pt x="22" y="50"/>
                  </a:lnTo>
                  <a:lnTo>
                    <a:pt x="22" y="50"/>
                  </a:lnTo>
                  <a:lnTo>
                    <a:pt x="22" y="50"/>
                  </a:lnTo>
                  <a:lnTo>
                    <a:pt x="22" y="49"/>
                  </a:lnTo>
                  <a:lnTo>
                    <a:pt x="22" y="49"/>
                  </a:lnTo>
                  <a:lnTo>
                    <a:pt x="22" y="49"/>
                  </a:lnTo>
                  <a:lnTo>
                    <a:pt x="22" y="48"/>
                  </a:lnTo>
                  <a:lnTo>
                    <a:pt x="22" y="48"/>
                  </a:lnTo>
                  <a:lnTo>
                    <a:pt x="22" y="47"/>
                  </a:lnTo>
                  <a:lnTo>
                    <a:pt x="22" y="46"/>
                  </a:lnTo>
                  <a:lnTo>
                    <a:pt x="22" y="46"/>
                  </a:lnTo>
                  <a:lnTo>
                    <a:pt x="22" y="45"/>
                  </a:lnTo>
                  <a:lnTo>
                    <a:pt x="22" y="44"/>
                  </a:lnTo>
                  <a:lnTo>
                    <a:pt x="22" y="43"/>
                  </a:lnTo>
                  <a:lnTo>
                    <a:pt x="22" y="42"/>
                  </a:lnTo>
                  <a:lnTo>
                    <a:pt x="23" y="40"/>
                  </a:lnTo>
                  <a:lnTo>
                    <a:pt x="23" y="39"/>
                  </a:lnTo>
                  <a:lnTo>
                    <a:pt x="23" y="38"/>
                  </a:lnTo>
                  <a:lnTo>
                    <a:pt x="23" y="36"/>
                  </a:lnTo>
                  <a:lnTo>
                    <a:pt x="23" y="31"/>
                  </a:lnTo>
                  <a:lnTo>
                    <a:pt x="23" y="30"/>
                  </a:lnTo>
                  <a:lnTo>
                    <a:pt x="23" y="28"/>
                  </a:lnTo>
                  <a:lnTo>
                    <a:pt x="23" y="26"/>
                  </a:lnTo>
                  <a:lnTo>
                    <a:pt x="23" y="20"/>
                  </a:lnTo>
                  <a:lnTo>
                    <a:pt x="23" y="19"/>
                  </a:lnTo>
                  <a:lnTo>
                    <a:pt x="23" y="18"/>
                  </a:lnTo>
                  <a:lnTo>
                    <a:pt x="23" y="15"/>
                  </a:lnTo>
                  <a:lnTo>
                    <a:pt x="23" y="14"/>
                  </a:lnTo>
                  <a:lnTo>
                    <a:pt x="24" y="13"/>
                  </a:lnTo>
                  <a:lnTo>
                    <a:pt x="24" y="11"/>
                  </a:lnTo>
                  <a:lnTo>
                    <a:pt x="24" y="10"/>
                  </a:lnTo>
                  <a:lnTo>
                    <a:pt x="24" y="9"/>
                  </a:lnTo>
                  <a:lnTo>
                    <a:pt x="24" y="7"/>
                  </a:lnTo>
                  <a:lnTo>
                    <a:pt x="24" y="7"/>
                  </a:lnTo>
                  <a:lnTo>
                    <a:pt x="24" y="6"/>
                  </a:lnTo>
                  <a:lnTo>
                    <a:pt x="24" y="5"/>
                  </a:lnTo>
                  <a:lnTo>
                    <a:pt x="24" y="4"/>
                  </a:lnTo>
                  <a:lnTo>
                    <a:pt x="24" y="3"/>
                  </a:lnTo>
                  <a:lnTo>
                    <a:pt x="24" y="3"/>
                  </a:lnTo>
                  <a:lnTo>
                    <a:pt x="24" y="2"/>
                  </a:lnTo>
                  <a:lnTo>
                    <a:pt x="24" y="2"/>
                  </a:lnTo>
                  <a:lnTo>
                    <a:pt x="24" y="1"/>
                  </a:lnTo>
                  <a:lnTo>
                    <a:pt x="24" y="1"/>
                  </a:lnTo>
                  <a:lnTo>
                    <a:pt x="24" y="1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5" y="0"/>
                  </a:lnTo>
                  <a:lnTo>
                    <a:pt x="25" y="1"/>
                  </a:lnTo>
                  <a:lnTo>
                    <a:pt x="25" y="1"/>
                  </a:lnTo>
                  <a:lnTo>
                    <a:pt x="25" y="1"/>
                  </a:lnTo>
                  <a:lnTo>
                    <a:pt x="25" y="2"/>
                  </a:lnTo>
                  <a:lnTo>
                    <a:pt x="25" y="2"/>
                  </a:lnTo>
                  <a:lnTo>
                    <a:pt x="25" y="3"/>
                  </a:lnTo>
                  <a:lnTo>
                    <a:pt x="25" y="3"/>
                  </a:lnTo>
                  <a:lnTo>
                    <a:pt x="25" y="4"/>
                  </a:lnTo>
                  <a:lnTo>
                    <a:pt x="25" y="5"/>
                  </a:lnTo>
                  <a:lnTo>
                    <a:pt x="25" y="6"/>
                  </a:lnTo>
                  <a:lnTo>
                    <a:pt x="25" y="7"/>
                  </a:lnTo>
                  <a:lnTo>
                    <a:pt x="25" y="8"/>
                  </a:lnTo>
                  <a:lnTo>
                    <a:pt x="25" y="10"/>
                  </a:lnTo>
                  <a:lnTo>
                    <a:pt x="25" y="15"/>
                  </a:lnTo>
                  <a:lnTo>
                    <a:pt x="25" y="16"/>
                  </a:lnTo>
                  <a:lnTo>
                    <a:pt x="25" y="17"/>
                  </a:lnTo>
                  <a:lnTo>
                    <a:pt x="25" y="19"/>
                  </a:lnTo>
                  <a:lnTo>
                    <a:pt x="25" y="25"/>
                  </a:lnTo>
                  <a:lnTo>
                    <a:pt x="25" y="26"/>
                  </a:lnTo>
                  <a:lnTo>
                    <a:pt x="25" y="27"/>
                  </a:lnTo>
                  <a:lnTo>
                    <a:pt x="26" y="30"/>
                  </a:lnTo>
                  <a:lnTo>
                    <a:pt x="26" y="35"/>
                  </a:lnTo>
                  <a:lnTo>
                    <a:pt x="26" y="36"/>
                  </a:lnTo>
                  <a:lnTo>
                    <a:pt x="26" y="37"/>
                  </a:lnTo>
                  <a:lnTo>
                    <a:pt x="26" y="39"/>
                  </a:lnTo>
                  <a:lnTo>
                    <a:pt x="26" y="40"/>
                  </a:lnTo>
                  <a:lnTo>
                    <a:pt x="26" y="41"/>
                  </a:lnTo>
                  <a:lnTo>
                    <a:pt x="26" y="43"/>
                  </a:lnTo>
                  <a:lnTo>
                    <a:pt x="26" y="44"/>
                  </a:lnTo>
                  <a:lnTo>
                    <a:pt x="26" y="45"/>
                  </a:lnTo>
                  <a:lnTo>
                    <a:pt x="26" y="46"/>
                  </a:lnTo>
                  <a:lnTo>
                    <a:pt x="26" y="46"/>
                  </a:lnTo>
                  <a:lnTo>
                    <a:pt x="26" y="47"/>
                  </a:lnTo>
                  <a:lnTo>
                    <a:pt x="26" y="48"/>
                  </a:lnTo>
                  <a:lnTo>
                    <a:pt x="26" y="48"/>
                  </a:lnTo>
                  <a:lnTo>
                    <a:pt x="26" y="49"/>
                  </a:lnTo>
                  <a:lnTo>
                    <a:pt x="26" y="49"/>
                  </a:lnTo>
                  <a:lnTo>
                    <a:pt x="27" y="49"/>
                  </a:lnTo>
                  <a:lnTo>
                    <a:pt x="27" y="50"/>
                  </a:lnTo>
                  <a:lnTo>
                    <a:pt x="27" y="50"/>
                  </a:lnTo>
                  <a:lnTo>
                    <a:pt x="27" y="50"/>
                  </a:lnTo>
                  <a:lnTo>
                    <a:pt x="27" y="50"/>
                  </a:lnTo>
                  <a:lnTo>
                    <a:pt x="27" y="50"/>
                  </a:lnTo>
                  <a:lnTo>
                    <a:pt x="27" y="50"/>
                  </a:lnTo>
                  <a:lnTo>
                    <a:pt x="27" y="50"/>
                  </a:lnTo>
                  <a:lnTo>
                    <a:pt x="27" y="49"/>
                  </a:lnTo>
                  <a:lnTo>
                    <a:pt x="27" y="49"/>
                  </a:lnTo>
                  <a:lnTo>
                    <a:pt x="27" y="49"/>
                  </a:lnTo>
                  <a:lnTo>
                    <a:pt x="27" y="48"/>
                  </a:lnTo>
                  <a:lnTo>
                    <a:pt x="27" y="47"/>
                  </a:lnTo>
                  <a:lnTo>
                    <a:pt x="27" y="47"/>
                  </a:lnTo>
                  <a:lnTo>
                    <a:pt x="27" y="46"/>
                  </a:lnTo>
                  <a:lnTo>
                    <a:pt x="27" y="45"/>
                  </a:lnTo>
                  <a:lnTo>
                    <a:pt x="27" y="44"/>
                  </a:lnTo>
                  <a:lnTo>
                    <a:pt x="27" y="42"/>
                  </a:lnTo>
                  <a:lnTo>
                    <a:pt x="27" y="42"/>
                  </a:lnTo>
                  <a:lnTo>
                    <a:pt x="27" y="40"/>
                  </a:lnTo>
                  <a:lnTo>
                    <a:pt x="28" y="38"/>
                  </a:lnTo>
                  <a:lnTo>
                    <a:pt x="28" y="37"/>
                  </a:lnTo>
                </a:path>
              </a:pathLst>
            </a:custGeom>
            <a:noFill/>
            <a:ln w="3175" cap="sq">
              <a:solidFill>
                <a:srgbClr val="0000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65" name="Freeform 79"/>
            <p:cNvSpPr>
              <a:spLocks/>
            </p:cNvSpPr>
            <p:nvPr/>
          </p:nvSpPr>
          <p:spPr bwMode="auto">
            <a:xfrm>
              <a:off x="5541764" y="4075484"/>
              <a:ext cx="42863" cy="79375"/>
            </a:xfrm>
            <a:custGeom>
              <a:avLst/>
              <a:gdLst/>
              <a:ahLst/>
              <a:cxnLst>
                <a:cxn ang="0">
                  <a:pos x="0" y="16"/>
                </a:cxn>
                <a:cxn ang="0">
                  <a:pos x="1" y="5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2" y="5"/>
                </a:cxn>
                <a:cxn ang="0">
                  <a:pos x="2" y="21"/>
                </a:cxn>
                <a:cxn ang="0">
                  <a:pos x="3" y="42"/>
                </a:cxn>
                <a:cxn ang="0">
                  <a:pos x="3" y="48"/>
                </a:cxn>
                <a:cxn ang="0">
                  <a:pos x="4" y="50"/>
                </a:cxn>
                <a:cxn ang="0">
                  <a:pos x="4" y="48"/>
                </a:cxn>
                <a:cxn ang="0">
                  <a:pos x="4" y="40"/>
                </a:cxn>
                <a:cxn ang="0">
                  <a:pos x="5" y="18"/>
                </a:cxn>
                <a:cxn ang="0">
                  <a:pos x="5" y="4"/>
                </a:cxn>
                <a:cxn ang="0">
                  <a:pos x="6" y="0"/>
                </a:cxn>
                <a:cxn ang="0">
                  <a:pos x="6" y="1"/>
                </a:cxn>
                <a:cxn ang="0">
                  <a:pos x="7" y="7"/>
                </a:cxn>
                <a:cxn ang="0">
                  <a:pos x="7" y="25"/>
                </a:cxn>
                <a:cxn ang="0">
                  <a:pos x="8" y="41"/>
                </a:cxn>
                <a:cxn ang="0">
                  <a:pos x="8" y="48"/>
                </a:cxn>
                <a:cxn ang="0">
                  <a:pos x="9" y="50"/>
                </a:cxn>
                <a:cxn ang="0">
                  <a:pos x="9" y="47"/>
                </a:cxn>
                <a:cxn ang="0">
                  <a:pos x="9" y="39"/>
                </a:cxn>
                <a:cxn ang="0">
                  <a:pos x="10" y="18"/>
                </a:cxn>
                <a:cxn ang="0">
                  <a:pos x="10" y="4"/>
                </a:cxn>
                <a:cxn ang="0">
                  <a:pos x="11" y="0"/>
                </a:cxn>
                <a:cxn ang="0">
                  <a:pos x="11" y="1"/>
                </a:cxn>
                <a:cxn ang="0">
                  <a:pos x="12" y="7"/>
                </a:cxn>
                <a:cxn ang="0">
                  <a:pos x="12" y="26"/>
                </a:cxn>
                <a:cxn ang="0">
                  <a:pos x="13" y="40"/>
                </a:cxn>
                <a:cxn ang="0">
                  <a:pos x="13" y="48"/>
                </a:cxn>
                <a:cxn ang="0">
                  <a:pos x="13" y="50"/>
                </a:cxn>
                <a:cxn ang="0">
                  <a:pos x="14" y="47"/>
                </a:cxn>
                <a:cxn ang="0">
                  <a:pos x="14" y="38"/>
                </a:cxn>
                <a:cxn ang="0">
                  <a:pos x="15" y="19"/>
                </a:cxn>
                <a:cxn ang="0">
                  <a:pos x="15" y="5"/>
                </a:cxn>
                <a:cxn ang="0">
                  <a:pos x="16" y="1"/>
                </a:cxn>
                <a:cxn ang="0">
                  <a:pos x="16" y="1"/>
                </a:cxn>
                <a:cxn ang="0">
                  <a:pos x="16" y="5"/>
                </a:cxn>
                <a:cxn ang="0">
                  <a:pos x="17" y="16"/>
                </a:cxn>
                <a:cxn ang="0">
                  <a:pos x="17" y="37"/>
                </a:cxn>
                <a:cxn ang="0">
                  <a:pos x="18" y="46"/>
                </a:cxn>
                <a:cxn ang="0">
                  <a:pos x="18" y="50"/>
                </a:cxn>
                <a:cxn ang="0">
                  <a:pos x="18" y="49"/>
                </a:cxn>
                <a:cxn ang="0">
                  <a:pos x="19" y="45"/>
                </a:cxn>
                <a:cxn ang="0">
                  <a:pos x="20" y="22"/>
                </a:cxn>
                <a:cxn ang="0">
                  <a:pos x="20" y="9"/>
                </a:cxn>
                <a:cxn ang="0">
                  <a:pos x="20" y="2"/>
                </a:cxn>
                <a:cxn ang="0">
                  <a:pos x="21" y="0"/>
                </a:cxn>
                <a:cxn ang="0">
                  <a:pos x="21" y="3"/>
                </a:cxn>
                <a:cxn ang="0">
                  <a:pos x="21" y="12"/>
                </a:cxn>
                <a:cxn ang="0">
                  <a:pos x="22" y="30"/>
                </a:cxn>
                <a:cxn ang="0">
                  <a:pos x="23" y="46"/>
                </a:cxn>
                <a:cxn ang="0">
                  <a:pos x="23" y="50"/>
                </a:cxn>
                <a:cxn ang="0">
                  <a:pos x="23" y="49"/>
                </a:cxn>
                <a:cxn ang="0">
                  <a:pos x="24" y="45"/>
                </a:cxn>
                <a:cxn ang="0">
                  <a:pos x="24" y="33"/>
                </a:cxn>
                <a:cxn ang="0">
                  <a:pos x="25" y="13"/>
                </a:cxn>
                <a:cxn ang="0">
                  <a:pos x="25" y="4"/>
                </a:cxn>
                <a:cxn ang="0">
                  <a:pos x="25" y="0"/>
                </a:cxn>
                <a:cxn ang="0">
                  <a:pos x="26" y="1"/>
                </a:cxn>
                <a:cxn ang="0">
                  <a:pos x="26" y="7"/>
                </a:cxn>
                <a:cxn ang="0">
                  <a:pos x="27" y="33"/>
                </a:cxn>
              </a:cxnLst>
              <a:rect l="0" t="0" r="r" b="b"/>
              <a:pathLst>
                <a:path w="27" h="50">
                  <a:moveTo>
                    <a:pt x="0" y="37"/>
                  </a:moveTo>
                  <a:lnTo>
                    <a:pt x="0" y="36"/>
                  </a:lnTo>
                  <a:lnTo>
                    <a:pt x="0" y="33"/>
                  </a:lnTo>
                  <a:lnTo>
                    <a:pt x="0" y="27"/>
                  </a:lnTo>
                  <a:lnTo>
                    <a:pt x="0" y="26"/>
                  </a:lnTo>
                  <a:lnTo>
                    <a:pt x="0" y="25"/>
                  </a:lnTo>
                  <a:lnTo>
                    <a:pt x="0" y="22"/>
                  </a:lnTo>
                  <a:lnTo>
                    <a:pt x="0" y="16"/>
                  </a:lnTo>
                  <a:lnTo>
                    <a:pt x="0" y="15"/>
                  </a:lnTo>
                  <a:lnTo>
                    <a:pt x="0" y="14"/>
                  </a:lnTo>
                  <a:lnTo>
                    <a:pt x="0" y="11"/>
                  </a:lnTo>
                  <a:lnTo>
                    <a:pt x="1" y="10"/>
                  </a:lnTo>
                  <a:lnTo>
                    <a:pt x="1" y="9"/>
                  </a:lnTo>
                  <a:lnTo>
                    <a:pt x="1" y="7"/>
                  </a:lnTo>
                  <a:lnTo>
                    <a:pt x="1" y="6"/>
                  </a:lnTo>
                  <a:lnTo>
                    <a:pt x="1" y="5"/>
                  </a:lnTo>
                  <a:lnTo>
                    <a:pt x="1" y="4"/>
                  </a:lnTo>
                  <a:lnTo>
                    <a:pt x="1" y="4"/>
                  </a:lnTo>
                  <a:lnTo>
                    <a:pt x="1" y="3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3"/>
                  </a:lnTo>
                  <a:lnTo>
                    <a:pt x="1" y="3"/>
                  </a:lnTo>
                  <a:lnTo>
                    <a:pt x="2" y="4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7"/>
                  </a:lnTo>
                  <a:lnTo>
                    <a:pt x="2" y="8"/>
                  </a:lnTo>
                  <a:lnTo>
                    <a:pt x="2" y="9"/>
                  </a:lnTo>
                  <a:lnTo>
                    <a:pt x="2" y="11"/>
                  </a:lnTo>
                  <a:lnTo>
                    <a:pt x="2" y="12"/>
                  </a:lnTo>
                  <a:lnTo>
                    <a:pt x="2" y="13"/>
                  </a:lnTo>
                  <a:lnTo>
                    <a:pt x="2" y="16"/>
                  </a:lnTo>
                  <a:lnTo>
                    <a:pt x="2" y="21"/>
                  </a:lnTo>
                  <a:lnTo>
                    <a:pt x="3" y="31"/>
                  </a:lnTo>
                  <a:lnTo>
                    <a:pt x="3" y="33"/>
                  </a:lnTo>
                  <a:lnTo>
                    <a:pt x="3" y="34"/>
                  </a:lnTo>
                  <a:lnTo>
                    <a:pt x="3" y="36"/>
                  </a:lnTo>
                  <a:lnTo>
                    <a:pt x="3" y="37"/>
                  </a:lnTo>
                  <a:lnTo>
                    <a:pt x="3" y="38"/>
                  </a:lnTo>
                  <a:lnTo>
                    <a:pt x="3" y="41"/>
                  </a:lnTo>
                  <a:lnTo>
                    <a:pt x="3" y="42"/>
                  </a:lnTo>
                  <a:lnTo>
                    <a:pt x="3" y="42"/>
                  </a:lnTo>
                  <a:lnTo>
                    <a:pt x="3" y="43"/>
                  </a:lnTo>
                  <a:lnTo>
                    <a:pt x="3" y="44"/>
                  </a:lnTo>
                  <a:lnTo>
                    <a:pt x="3" y="45"/>
                  </a:lnTo>
                  <a:lnTo>
                    <a:pt x="3" y="46"/>
                  </a:lnTo>
                  <a:lnTo>
                    <a:pt x="3" y="46"/>
                  </a:lnTo>
                  <a:lnTo>
                    <a:pt x="3" y="47"/>
                  </a:lnTo>
                  <a:lnTo>
                    <a:pt x="3" y="48"/>
                  </a:lnTo>
                  <a:lnTo>
                    <a:pt x="3" y="48"/>
                  </a:lnTo>
                  <a:lnTo>
                    <a:pt x="3" y="49"/>
                  </a:lnTo>
                  <a:lnTo>
                    <a:pt x="3" y="49"/>
                  </a:lnTo>
                  <a:lnTo>
                    <a:pt x="3" y="50"/>
                  </a:lnTo>
                  <a:lnTo>
                    <a:pt x="4" y="50"/>
                  </a:lnTo>
                  <a:lnTo>
                    <a:pt x="4" y="50"/>
                  </a:lnTo>
                  <a:lnTo>
                    <a:pt x="4" y="50"/>
                  </a:lnTo>
                  <a:lnTo>
                    <a:pt x="4" y="50"/>
                  </a:lnTo>
                  <a:lnTo>
                    <a:pt x="4" y="50"/>
                  </a:lnTo>
                  <a:lnTo>
                    <a:pt x="4" y="50"/>
                  </a:lnTo>
                  <a:lnTo>
                    <a:pt x="4" y="50"/>
                  </a:lnTo>
                  <a:lnTo>
                    <a:pt x="4" y="50"/>
                  </a:lnTo>
                  <a:lnTo>
                    <a:pt x="4" y="49"/>
                  </a:lnTo>
                  <a:lnTo>
                    <a:pt x="4" y="49"/>
                  </a:lnTo>
                  <a:lnTo>
                    <a:pt x="4" y="48"/>
                  </a:lnTo>
                  <a:lnTo>
                    <a:pt x="4" y="48"/>
                  </a:lnTo>
                  <a:lnTo>
                    <a:pt x="4" y="47"/>
                  </a:lnTo>
                  <a:lnTo>
                    <a:pt x="4" y="46"/>
                  </a:lnTo>
                  <a:lnTo>
                    <a:pt x="4" y="46"/>
                  </a:lnTo>
                  <a:lnTo>
                    <a:pt x="4" y="45"/>
                  </a:lnTo>
                  <a:lnTo>
                    <a:pt x="4" y="44"/>
                  </a:lnTo>
                  <a:lnTo>
                    <a:pt x="4" y="42"/>
                  </a:lnTo>
                  <a:lnTo>
                    <a:pt x="4" y="41"/>
                  </a:lnTo>
                  <a:lnTo>
                    <a:pt x="4" y="40"/>
                  </a:lnTo>
                  <a:lnTo>
                    <a:pt x="5" y="37"/>
                  </a:lnTo>
                  <a:lnTo>
                    <a:pt x="5" y="32"/>
                  </a:lnTo>
                  <a:lnTo>
                    <a:pt x="5" y="31"/>
                  </a:lnTo>
                  <a:lnTo>
                    <a:pt x="5" y="29"/>
                  </a:lnTo>
                  <a:lnTo>
                    <a:pt x="5" y="27"/>
                  </a:lnTo>
                  <a:lnTo>
                    <a:pt x="5" y="21"/>
                  </a:lnTo>
                  <a:lnTo>
                    <a:pt x="5" y="19"/>
                  </a:lnTo>
                  <a:lnTo>
                    <a:pt x="5" y="18"/>
                  </a:lnTo>
                  <a:lnTo>
                    <a:pt x="5" y="15"/>
                  </a:lnTo>
                  <a:lnTo>
                    <a:pt x="5" y="11"/>
                  </a:lnTo>
                  <a:lnTo>
                    <a:pt x="5" y="9"/>
                  </a:lnTo>
                  <a:lnTo>
                    <a:pt x="5" y="8"/>
                  </a:lnTo>
                  <a:lnTo>
                    <a:pt x="5" y="7"/>
                  </a:lnTo>
                  <a:lnTo>
                    <a:pt x="5" y="6"/>
                  </a:lnTo>
                  <a:lnTo>
                    <a:pt x="5" y="5"/>
                  </a:lnTo>
                  <a:lnTo>
                    <a:pt x="5" y="4"/>
                  </a:lnTo>
                  <a:lnTo>
                    <a:pt x="6" y="4"/>
                  </a:lnTo>
                  <a:lnTo>
                    <a:pt x="6" y="3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3"/>
                  </a:lnTo>
                  <a:lnTo>
                    <a:pt x="6" y="4"/>
                  </a:lnTo>
                  <a:lnTo>
                    <a:pt x="6" y="4"/>
                  </a:lnTo>
                  <a:lnTo>
                    <a:pt x="7" y="5"/>
                  </a:lnTo>
                  <a:lnTo>
                    <a:pt x="7" y="6"/>
                  </a:lnTo>
                  <a:lnTo>
                    <a:pt x="7" y="7"/>
                  </a:lnTo>
                  <a:lnTo>
                    <a:pt x="7" y="9"/>
                  </a:lnTo>
                  <a:lnTo>
                    <a:pt x="7" y="10"/>
                  </a:lnTo>
                  <a:lnTo>
                    <a:pt x="7" y="11"/>
                  </a:lnTo>
                  <a:lnTo>
                    <a:pt x="7" y="14"/>
                  </a:lnTo>
                  <a:lnTo>
                    <a:pt x="7" y="19"/>
                  </a:lnTo>
                  <a:lnTo>
                    <a:pt x="7" y="21"/>
                  </a:lnTo>
                  <a:lnTo>
                    <a:pt x="7" y="22"/>
                  </a:lnTo>
                  <a:lnTo>
                    <a:pt x="7" y="25"/>
                  </a:lnTo>
                  <a:lnTo>
                    <a:pt x="7" y="30"/>
                  </a:lnTo>
                  <a:lnTo>
                    <a:pt x="8" y="32"/>
                  </a:lnTo>
                  <a:lnTo>
                    <a:pt x="8" y="33"/>
                  </a:lnTo>
                  <a:lnTo>
                    <a:pt x="8" y="36"/>
                  </a:lnTo>
                  <a:lnTo>
                    <a:pt x="8" y="37"/>
                  </a:lnTo>
                  <a:lnTo>
                    <a:pt x="8" y="38"/>
                  </a:lnTo>
                  <a:lnTo>
                    <a:pt x="8" y="40"/>
                  </a:lnTo>
                  <a:lnTo>
                    <a:pt x="8" y="41"/>
                  </a:lnTo>
                  <a:lnTo>
                    <a:pt x="8" y="42"/>
                  </a:lnTo>
                  <a:lnTo>
                    <a:pt x="8" y="43"/>
                  </a:lnTo>
                  <a:lnTo>
                    <a:pt x="8" y="44"/>
                  </a:lnTo>
                  <a:lnTo>
                    <a:pt x="8" y="45"/>
                  </a:lnTo>
                  <a:lnTo>
                    <a:pt x="8" y="46"/>
                  </a:lnTo>
                  <a:lnTo>
                    <a:pt x="8" y="47"/>
                  </a:lnTo>
                  <a:lnTo>
                    <a:pt x="8" y="47"/>
                  </a:lnTo>
                  <a:lnTo>
                    <a:pt x="8" y="48"/>
                  </a:lnTo>
                  <a:lnTo>
                    <a:pt x="8" y="48"/>
                  </a:lnTo>
                  <a:lnTo>
                    <a:pt x="8" y="49"/>
                  </a:lnTo>
                  <a:lnTo>
                    <a:pt x="8" y="49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9" y="50"/>
                  </a:lnTo>
                  <a:lnTo>
                    <a:pt x="9" y="50"/>
                  </a:lnTo>
                  <a:lnTo>
                    <a:pt x="9" y="50"/>
                  </a:lnTo>
                  <a:lnTo>
                    <a:pt x="9" y="50"/>
                  </a:lnTo>
                  <a:lnTo>
                    <a:pt x="9" y="50"/>
                  </a:lnTo>
                  <a:lnTo>
                    <a:pt x="9" y="50"/>
                  </a:lnTo>
                  <a:lnTo>
                    <a:pt x="9" y="49"/>
                  </a:lnTo>
                  <a:lnTo>
                    <a:pt x="9" y="49"/>
                  </a:lnTo>
                  <a:lnTo>
                    <a:pt x="9" y="48"/>
                  </a:lnTo>
                  <a:lnTo>
                    <a:pt x="9" y="48"/>
                  </a:lnTo>
                  <a:lnTo>
                    <a:pt x="9" y="47"/>
                  </a:lnTo>
                  <a:lnTo>
                    <a:pt x="9" y="46"/>
                  </a:lnTo>
                  <a:lnTo>
                    <a:pt x="9" y="46"/>
                  </a:lnTo>
                  <a:lnTo>
                    <a:pt x="9" y="45"/>
                  </a:lnTo>
                  <a:lnTo>
                    <a:pt x="9" y="44"/>
                  </a:lnTo>
                  <a:lnTo>
                    <a:pt x="9" y="43"/>
                  </a:lnTo>
                  <a:lnTo>
                    <a:pt x="9" y="41"/>
                  </a:lnTo>
                  <a:lnTo>
                    <a:pt x="9" y="40"/>
                  </a:lnTo>
                  <a:lnTo>
                    <a:pt x="9" y="39"/>
                  </a:lnTo>
                  <a:lnTo>
                    <a:pt x="9" y="36"/>
                  </a:lnTo>
                  <a:lnTo>
                    <a:pt x="9" y="31"/>
                  </a:lnTo>
                  <a:lnTo>
                    <a:pt x="9" y="30"/>
                  </a:lnTo>
                  <a:lnTo>
                    <a:pt x="10" y="28"/>
                  </a:lnTo>
                  <a:lnTo>
                    <a:pt x="10" y="26"/>
                  </a:lnTo>
                  <a:lnTo>
                    <a:pt x="10" y="21"/>
                  </a:lnTo>
                  <a:lnTo>
                    <a:pt x="10" y="19"/>
                  </a:lnTo>
                  <a:lnTo>
                    <a:pt x="10" y="18"/>
                  </a:lnTo>
                  <a:lnTo>
                    <a:pt x="10" y="16"/>
                  </a:lnTo>
                  <a:lnTo>
                    <a:pt x="10" y="11"/>
                  </a:lnTo>
                  <a:lnTo>
                    <a:pt x="10" y="10"/>
                  </a:lnTo>
                  <a:lnTo>
                    <a:pt x="10" y="9"/>
                  </a:lnTo>
                  <a:lnTo>
                    <a:pt x="10" y="7"/>
                  </a:lnTo>
                  <a:lnTo>
                    <a:pt x="10" y="6"/>
                  </a:lnTo>
                  <a:lnTo>
                    <a:pt x="10" y="5"/>
                  </a:lnTo>
                  <a:lnTo>
                    <a:pt x="10" y="4"/>
                  </a:lnTo>
                  <a:lnTo>
                    <a:pt x="11" y="3"/>
                  </a:lnTo>
                  <a:lnTo>
                    <a:pt x="11" y="3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3"/>
                  </a:lnTo>
                  <a:lnTo>
                    <a:pt x="11" y="3"/>
                  </a:lnTo>
                  <a:lnTo>
                    <a:pt x="11" y="4"/>
                  </a:lnTo>
                  <a:lnTo>
                    <a:pt x="11" y="4"/>
                  </a:lnTo>
                  <a:lnTo>
                    <a:pt x="12" y="6"/>
                  </a:lnTo>
                  <a:lnTo>
                    <a:pt x="12" y="7"/>
                  </a:lnTo>
                  <a:lnTo>
                    <a:pt x="12" y="8"/>
                  </a:lnTo>
                  <a:lnTo>
                    <a:pt x="12" y="10"/>
                  </a:lnTo>
                  <a:lnTo>
                    <a:pt x="12" y="14"/>
                  </a:lnTo>
                  <a:lnTo>
                    <a:pt x="12" y="15"/>
                  </a:lnTo>
                  <a:lnTo>
                    <a:pt x="12" y="17"/>
                  </a:lnTo>
                  <a:lnTo>
                    <a:pt x="12" y="19"/>
                  </a:lnTo>
                  <a:lnTo>
                    <a:pt x="12" y="24"/>
                  </a:lnTo>
                  <a:lnTo>
                    <a:pt x="12" y="26"/>
                  </a:lnTo>
                  <a:lnTo>
                    <a:pt x="12" y="27"/>
                  </a:lnTo>
                  <a:lnTo>
                    <a:pt x="12" y="30"/>
                  </a:lnTo>
                  <a:lnTo>
                    <a:pt x="12" y="31"/>
                  </a:lnTo>
                  <a:lnTo>
                    <a:pt x="12" y="33"/>
                  </a:lnTo>
                  <a:lnTo>
                    <a:pt x="13" y="35"/>
                  </a:lnTo>
                  <a:lnTo>
                    <a:pt x="13" y="37"/>
                  </a:lnTo>
                  <a:lnTo>
                    <a:pt x="13" y="38"/>
                  </a:lnTo>
                  <a:lnTo>
                    <a:pt x="13" y="40"/>
                  </a:lnTo>
                  <a:lnTo>
                    <a:pt x="13" y="41"/>
                  </a:lnTo>
                  <a:lnTo>
                    <a:pt x="13" y="42"/>
                  </a:lnTo>
                  <a:lnTo>
                    <a:pt x="13" y="44"/>
                  </a:lnTo>
                  <a:lnTo>
                    <a:pt x="13" y="45"/>
                  </a:lnTo>
                  <a:lnTo>
                    <a:pt x="13" y="46"/>
                  </a:lnTo>
                  <a:lnTo>
                    <a:pt x="13" y="47"/>
                  </a:lnTo>
                  <a:lnTo>
                    <a:pt x="13" y="47"/>
                  </a:lnTo>
                  <a:lnTo>
                    <a:pt x="13" y="48"/>
                  </a:lnTo>
                  <a:lnTo>
                    <a:pt x="13" y="48"/>
                  </a:lnTo>
                  <a:lnTo>
                    <a:pt x="13" y="49"/>
                  </a:lnTo>
                  <a:lnTo>
                    <a:pt x="13" y="49"/>
                  </a:lnTo>
                  <a:lnTo>
                    <a:pt x="13" y="50"/>
                  </a:lnTo>
                  <a:lnTo>
                    <a:pt x="13" y="50"/>
                  </a:lnTo>
                  <a:lnTo>
                    <a:pt x="13" y="50"/>
                  </a:lnTo>
                  <a:lnTo>
                    <a:pt x="13" y="50"/>
                  </a:lnTo>
                  <a:lnTo>
                    <a:pt x="13" y="50"/>
                  </a:lnTo>
                  <a:lnTo>
                    <a:pt x="13" y="50"/>
                  </a:lnTo>
                  <a:lnTo>
                    <a:pt x="13" y="50"/>
                  </a:lnTo>
                  <a:lnTo>
                    <a:pt x="13" y="49"/>
                  </a:lnTo>
                  <a:lnTo>
                    <a:pt x="13" y="49"/>
                  </a:lnTo>
                  <a:lnTo>
                    <a:pt x="14" y="49"/>
                  </a:lnTo>
                  <a:lnTo>
                    <a:pt x="14" y="48"/>
                  </a:lnTo>
                  <a:lnTo>
                    <a:pt x="14" y="48"/>
                  </a:lnTo>
                  <a:lnTo>
                    <a:pt x="14" y="47"/>
                  </a:lnTo>
                  <a:lnTo>
                    <a:pt x="14" y="46"/>
                  </a:lnTo>
                  <a:lnTo>
                    <a:pt x="14" y="46"/>
                  </a:lnTo>
                  <a:lnTo>
                    <a:pt x="14" y="45"/>
                  </a:lnTo>
                  <a:lnTo>
                    <a:pt x="14" y="44"/>
                  </a:lnTo>
                  <a:lnTo>
                    <a:pt x="14" y="43"/>
                  </a:lnTo>
                  <a:lnTo>
                    <a:pt x="14" y="41"/>
                  </a:lnTo>
                  <a:lnTo>
                    <a:pt x="14" y="39"/>
                  </a:lnTo>
                  <a:lnTo>
                    <a:pt x="14" y="38"/>
                  </a:lnTo>
                  <a:lnTo>
                    <a:pt x="14" y="36"/>
                  </a:lnTo>
                  <a:lnTo>
                    <a:pt x="14" y="34"/>
                  </a:lnTo>
                  <a:lnTo>
                    <a:pt x="14" y="33"/>
                  </a:lnTo>
                  <a:lnTo>
                    <a:pt x="14" y="30"/>
                  </a:lnTo>
                  <a:lnTo>
                    <a:pt x="15" y="25"/>
                  </a:lnTo>
                  <a:lnTo>
                    <a:pt x="15" y="23"/>
                  </a:lnTo>
                  <a:lnTo>
                    <a:pt x="15" y="22"/>
                  </a:lnTo>
                  <a:lnTo>
                    <a:pt x="15" y="19"/>
                  </a:lnTo>
                  <a:lnTo>
                    <a:pt x="15" y="14"/>
                  </a:lnTo>
                  <a:lnTo>
                    <a:pt x="15" y="13"/>
                  </a:lnTo>
                  <a:lnTo>
                    <a:pt x="15" y="12"/>
                  </a:lnTo>
                  <a:lnTo>
                    <a:pt x="15" y="10"/>
                  </a:lnTo>
                  <a:lnTo>
                    <a:pt x="15" y="9"/>
                  </a:lnTo>
                  <a:lnTo>
                    <a:pt x="15" y="8"/>
                  </a:lnTo>
                  <a:lnTo>
                    <a:pt x="15" y="6"/>
                  </a:lnTo>
                  <a:lnTo>
                    <a:pt x="15" y="5"/>
                  </a:lnTo>
                  <a:lnTo>
                    <a:pt x="15" y="4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6" y="1"/>
                  </a:lnTo>
                  <a:lnTo>
                    <a:pt x="16" y="1"/>
                  </a:lnTo>
                  <a:lnTo>
                    <a:pt x="16" y="1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1"/>
                  </a:lnTo>
                  <a:lnTo>
                    <a:pt x="16" y="1"/>
                  </a:lnTo>
                  <a:lnTo>
                    <a:pt x="16" y="1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6" y="3"/>
                  </a:lnTo>
                  <a:lnTo>
                    <a:pt x="16" y="3"/>
                  </a:lnTo>
                  <a:lnTo>
                    <a:pt x="16" y="4"/>
                  </a:lnTo>
                  <a:lnTo>
                    <a:pt x="16" y="5"/>
                  </a:lnTo>
                  <a:lnTo>
                    <a:pt x="16" y="6"/>
                  </a:lnTo>
                  <a:lnTo>
                    <a:pt x="17" y="7"/>
                  </a:lnTo>
                  <a:lnTo>
                    <a:pt x="17" y="9"/>
                  </a:lnTo>
                  <a:lnTo>
                    <a:pt x="17" y="10"/>
                  </a:lnTo>
                  <a:lnTo>
                    <a:pt x="17" y="12"/>
                  </a:lnTo>
                  <a:lnTo>
                    <a:pt x="17" y="13"/>
                  </a:lnTo>
                  <a:lnTo>
                    <a:pt x="17" y="14"/>
                  </a:lnTo>
                  <a:lnTo>
                    <a:pt x="17" y="16"/>
                  </a:lnTo>
                  <a:lnTo>
                    <a:pt x="17" y="22"/>
                  </a:lnTo>
                  <a:lnTo>
                    <a:pt x="17" y="23"/>
                  </a:lnTo>
                  <a:lnTo>
                    <a:pt x="17" y="24"/>
                  </a:lnTo>
                  <a:lnTo>
                    <a:pt x="17" y="27"/>
                  </a:lnTo>
                  <a:lnTo>
                    <a:pt x="17" y="32"/>
                  </a:lnTo>
                  <a:lnTo>
                    <a:pt x="17" y="33"/>
                  </a:lnTo>
                  <a:lnTo>
                    <a:pt x="17" y="34"/>
                  </a:lnTo>
                  <a:lnTo>
                    <a:pt x="17" y="37"/>
                  </a:lnTo>
                  <a:lnTo>
                    <a:pt x="17" y="38"/>
                  </a:lnTo>
                  <a:lnTo>
                    <a:pt x="17" y="39"/>
                  </a:lnTo>
                  <a:lnTo>
                    <a:pt x="17" y="41"/>
                  </a:lnTo>
                  <a:lnTo>
                    <a:pt x="18" y="42"/>
                  </a:lnTo>
                  <a:lnTo>
                    <a:pt x="18" y="43"/>
                  </a:lnTo>
                  <a:lnTo>
                    <a:pt x="18" y="44"/>
                  </a:lnTo>
                  <a:lnTo>
                    <a:pt x="18" y="45"/>
                  </a:lnTo>
                  <a:lnTo>
                    <a:pt x="18" y="46"/>
                  </a:lnTo>
                  <a:lnTo>
                    <a:pt x="18" y="46"/>
                  </a:lnTo>
                  <a:lnTo>
                    <a:pt x="18" y="47"/>
                  </a:lnTo>
                  <a:lnTo>
                    <a:pt x="18" y="47"/>
                  </a:lnTo>
                  <a:lnTo>
                    <a:pt x="18" y="48"/>
                  </a:lnTo>
                  <a:lnTo>
                    <a:pt x="18" y="49"/>
                  </a:lnTo>
                  <a:lnTo>
                    <a:pt x="18" y="49"/>
                  </a:lnTo>
                  <a:lnTo>
                    <a:pt x="18" y="49"/>
                  </a:lnTo>
                  <a:lnTo>
                    <a:pt x="18" y="50"/>
                  </a:lnTo>
                  <a:lnTo>
                    <a:pt x="18" y="50"/>
                  </a:lnTo>
                  <a:lnTo>
                    <a:pt x="18" y="50"/>
                  </a:lnTo>
                  <a:lnTo>
                    <a:pt x="18" y="50"/>
                  </a:lnTo>
                  <a:lnTo>
                    <a:pt x="18" y="50"/>
                  </a:lnTo>
                  <a:lnTo>
                    <a:pt x="18" y="50"/>
                  </a:lnTo>
                  <a:lnTo>
                    <a:pt x="18" y="50"/>
                  </a:lnTo>
                  <a:lnTo>
                    <a:pt x="18" y="50"/>
                  </a:lnTo>
                  <a:lnTo>
                    <a:pt x="18" y="49"/>
                  </a:lnTo>
                  <a:lnTo>
                    <a:pt x="18" y="49"/>
                  </a:lnTo>
                  <a:lnTo>
                    <a:pt x="18" y="49"/>
                  </a:lnTo>
                  <a:lnTo>
                    <a:pt x="19" y="48"/>
                  </a:lnTo>
                  <a:lnTo>
                    <a:pt x="19" y="48"/>
                  </a:lnTo>
                  <a:lnTo>
                    <a:pt x="19" y="47"/>
                  </a:lnTo>
                  <a:lnTo>
                    <a:pt x="19" y="46"/>
                  </a:lnTo>
                  <a:lnTo>
                    <a:pt x="19" y="46"/>
                  </a:lnTo>
                  <a:lnTo>
                    <a:pt x="19" y="45"/>
                  </a:lnTo>
                  <a:lnTo>
                    <a:pt x="19" y="44"/>
                  </a:lnTo>
                  <a:lnTo>
                    <a:pt x="19" y="42"/>
                  </a:lnTo>
                  <a:lnTo>
                    <a:pt x="19" y="42"/>
                  </a:lnTo>
                  <a:lnTo>
                    <a:pt x="19" y="41"/>
                  </a:lnTo>
                  <a:lnTo>
                    <a:pt x="19" y="38"/>
                  </a:lnTo>
                  <a:lnTo>
                    <a:pt x="19" y="34"/>
                  </a:lnTo>
                  <a:lnTo>
                    <a:pt x="20" y="24"/>
                  </a:lnTo>
                  <a:lnTo>
                    <a:pt x="20" y="22"/>
                  </a:lnTo>
                  <a:lnTo>
                    <a:pt x="20" y="21"/>
                  </a:lnTo>
                  <a:lnTo>
                    <a:pt x="20" y="19"/>
                  </a:lnTo>
                  <a:lnTo>
                    <a:pt x="20" y="17"/>
                  </a:lnTo>
                  <a:lnTo>
                    <a:pt x="20" y="16"/>
                  </a:lnTo>
                  <a:lnTo>
                    <a:pt x="20" y="14"/>
                  </a:lnTo>
                  <a:lnTo>
                    <a:pt x="20" y="13"/>
                  </a:lnTo>
                  <a:lnTo>
                    <a:pt x="20" y="11"/>
                  </a:lnTo>
                  <a:lnTo>
                    <a:pt x="20" y="9"/>
                  </a:lnTo>
                  <a:lnTo>
                    <a:pt x="20" y="8"/>
                  </a:lnTo>
                  <a:lnTo>
                    <a:pt x="20" y="7"/>
                  </a:lnTo>
                  <a:lnTo>
                    <a:pt x="20" y="6"/>
                  </a:lnTo>
                  <a:lnTo>
                    <a:pt x="20" y="5"/>
                  </a:lnTo>
                  <a:lnTo>
                    <a:pt x="20" y="4"/>
                  </a:lnTo>
                  <a:lnTo>
                    <a:pt x="20" y="3"/>
                  </a:lnTo>
                  <a:lnTo>
                    <a:pt x="20" y="3"/>
                  </a:lnTo>
                  <a:lnTo>
                    <a:pt x="20" y="2"/>
                  </a:lnTo>
                  <a:lnTo>
                    <a:pt x="21" y="2"/>
                  </a:lnTo>
                  <a:lnTo>
                    <a:pt x="21" y="1"/>
                  </a:lnTo>
                  <a:lnTo>
                    <a:pt x="21" y="1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1"/>
                  </a:lnTo>
                  <a:lnTo>
                    <a:pt x="21" y="1"/>
                  </a:lnTo>
                  <a:lnTo>
                    <a:pt x="21" y="2"/>
                  </a:lnTo>
                  <a:lnTo>
                    <a:pt x="21" y="2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4"/>
                  </a:lnTo>
                  <a:lnTo>
                    <a:pt x="21" y="5"/>
                  </a:lnTo>
                  <a:lnTo>
                    <a:pt x="21" y="6"/>
                  </a:lnTo>
                  <a:lnTo>
                    <a:pt x="21" y="6"/>
                  </a:lnTo>
                  <a:lnTo>
                    <a:pt x="21" y="7"/>
                  </a:lnTo>
                  <a:lnTo>
                    <a:pt x="21" y="9"/>
                  </a:lnTo>
                  <a:lnTo>
                    <a:pt x="21" y="11"/>
                  </a:lnTo>
                  <a:lnTo>
                    <a:pt x="21" y="12"/>
                  </a:lnTo>
                  <a:lnTo>
                    <a:pt x="21" y="14"/>
                  </a:lnTo>
                  <a:lnTo>
                    <a:pt x="22" y="15"/>
                  </a:lnTo>
                  <a:lnTo>
                    <a:pt x="22" y="17"/>
                  </a:lnTo>
                  <a:lnTo>
                    <a:pt x="22" y="19"/>
                  </a:lnTo>
                  <a:lnTo>
                    <a:pt x="22" y="25"/>
                  </a:lnTo>
                  <a:lnTo>
                    <a:pt x="22" y="27"/>
                  </a:lnTo>
                  <a:lnTo>
                    <a:pt x="22" y="28"/>
                  </a:lnTo>
                  <a:lnTo>
                    <a:pt x="22" y="30"/>
                  </a:lnTo>
                  <a:lnTo>
                    <a:pt x="22" y="36"/>
                  </a:lnTo>
                  <a:lnTo>
                    <a:pt x="22" y="37"/>
                  </a:lnTo>
                  <a:lnTo>
                    <a:pt x="22" y="38"/>
                  </a:lnTo>
                  <a:lnTo>
                    <a:pt x="22" y="41"/>
                  </a:lnTo>
                  <a:lnTo>
                    <a:pt x="22" y="42"/>
                  </a:lnTo>
                  <a:lnTo>
                    <a:pt x="22" y="43"/>
                  </a:lnTo>
                  <a:lnTo>
                    <a:pt x="23" y="45"/>
                  </a:lnTo>
                  <a:lnTo>
                    <a:pt x="23" y="46"/>
                  </a:lnTo>
                  <a:lnTo>
                    <a:pt x="23" y="46"/>
                  </a:lnTo>
                  <a:lnTo>
                    <a:pt x="23" y="47"/>
                  </a:lnTo>
                  <a:lnTo>
                    <a:pt x="23" y="48"/>
                  </a:lnTo>
                  <a:lnTo>
                    <a:pt x="23" y="48"/>
                  </a:lnTo>
                  <a:lnTo>
                    <a:pt x="23" y="49"/>
                  </a:lnTo>
                  <a:lnTo>
                    <a:pt x="23" y="49"/>
                  </a:lnTo>
                  <a:lnTo>
                    <a:pt x="23" y="49"/>
                  </a:lnTo>
                  <a:lnTo>
                    <a:pt x="23" y="50"/>
                  </a:lnTo>
                  <a:lnTo>
                    <a:pt x="23" y="50"/>
                  </a:lnTo>
                  <a:lnTo>
                    <a:pt x="23" y="50"/>
                  </a:lnTo>
                  <a:lnTo>
                    <a:pt x="23" y="50"/>
                  </a:lnTo>
                  <a:lnTo>
                    <a:pt x="23" y="50"/>
                  </a:lnTo>
                  <a:lnTo>
                    <a:pt x="23" y="50"/>
                  </a:lnTo>
                  <a:lnTo>
                    <a:pt x="23" y="50"/>
                  </a:lnTo>
                  <a:lnTo>
                    <a:pt x="23" y="50"/>
                  </a:lnTo>
                  <a:lnTo>
                    <a:pt x="23" y="49"/>
                  </a:lnTo>
                  <a:lnTo>
                    <a:pt x="23" y="49"/>
                  </a:lnTo>
                  <a:lnTo>
                    <a:pt x="23" y="48"/>
                  </a:lnTo>
                  <a:lnTo>
                    <a:pt x="23" y="48"/>
                  </a:lnTo>
                  <a:lnTo>
                    <a:pt x="24" y="47"/>
                  </a:lnTo>
                  <a:lnTo>
                    <a:pt x="24" y="47"/>
                  </a:lnTo>
                  <a:lnTo>
                    <a:pt x="24" y="46"/>
                  </a:lnTo>
                  <a:lnTo>
                    <a:pt x="24" y="45"/>
                  </a:lnTo>
                  <a:lnTo>
                    <a:pt x="24" y="45"/>
                  </a:lnTo>
                  <a:lnTo>
                    <a:pt x="24" y="44"/>
                  </a:lnTo>
                  <a:lnTo>
                    <a:pt x="24" y="42"/>
                  </a:lnTo>
                  <a:lnTo>
                    <a:pt x="24" y="41"/>
                  </a:lnTo>
                  <a:lnTo>
                    <a:pt x="24" y="40"/>
                  </a:lnTo>
                  <a:lnTo>
                    <a:pt x="24" y="38"/>
                  </a:lnTo>
                  <a:lnTo>
                    <a:pt x="24" y="36"/>
                  </a:lnTo>
                  <a:lnTo>
                    <a:pt x="24" y="35"/>
                  </a:lnTo>
                  <a:lnTo>
                    <a:pt x="24" y="33"/>
                  </a:lnTo>
                  <a:lnTo>
                    <a:pt x="24" y="28"/>
                  </a:lnTo>
                  <a:lnTo>
                    <a:pt x="24" y="27"/>
                  </a:lnTo>
                  <a:lnTo>
                    <a:pt x="24" y="25"/>
                  </a:lnTo>
                  <a:lnTo>
                    <a:pt x="25" y="23"/>
                  </a:lnTo>
                  <a:lnTo>
                    <a:pt x="25" y="17"/>
                  </a:lnTo>
                  <a:lnTo>
                    <a:pt x="25" y="16"/>
                  </a:lnTo>
                  <a:lnTo>
                    <a:pt x="25" y="15"/>
                  </a:lnTo>
                  <a:lnTo>
                    <a:pt x="25" y="13"/>
                  </a:lnTo>
                  <a:lnTo>
                    <a:pt x="25" y="11"/>
                  </a:lnTo>
                  <a:lnTo>
                    <a:pt x="25" y="11"/>
                  </a:lnTo>
                  <a:lnTo>
                    <a:pt x="25" y="8"/>
                  </a:lnTo>
                  <a:lnTo>
                    <a:pt x="25" y="7"/>
                  </a:lnTo>
                  <a:lnTo>
                    <a:pt x="25" y="7"/>
                  </a:lnTo>
                  <a:lnTo>
                    <a:pt x="25" y="6"/>
                  </a:lnTo>
                  <a:lnTo>
                    <a:pt x="25" y="5"/>
                  </a:lnTo>
                  <a:lnTo>
                    <a:pt x="25" y="4"/>
                  </a:lnTo>
                  <a:lnTo>
                    <a:pt x="25" y="3"/>
                  </a:lnTo>
                  <a:lnTo>
                    <a:pt x="25" y="3"/>
                  </a:lnTo>
                  <a:lnTo>
                    <a:pt x="25" y="2"/>
                  </a:lnTo>
                  <a:lnTo>
                    <a:pt x="25" y="2"/>
                  </a:lnTo>
                  <a:lnTo>
                    <a:pt x="25" y="1"/>
                  </a:lnTo>
                  <a:lnTo>
                    <a:pt x="25" y="1"/>
                  </a:lnTo>
                  <a:lnTo>
                    <a:pt x="25" y="1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26" y="2"/>
                  </a:lnTo>
                  <a:lnTo>
                    <a:pt x="26" y="2"/>
                  </a:lnTo>
                  <a:lnTo>
                    <a:pt x="26" y="3"/>
                  </a:lnTo>
                  <a:lnTo>
                    <a:pt x="26" y="3"/>
                  </a:lnTo>
                  <a:lnTo>
                    <a:pt x="26" y="4"/>
                  </a:lnTo>
                  <a:lnTo>
                    <a:pt x="26" y="5"/>
                  </a:lnTo>
                  <a:lnTo>
                    <a:pt x="26" y="6"/>
                  </a:lnTo>
                  <a:lnTo>
                    <a:pt x="26" y="7"/>
                  </a:lnTo>
                  <a:lnTo>
                    <a:pt x="26" y="8"/>
                  </a:lnTo>
                  <a:lnTo>
                    <a:pt x="26" y="10"/>
                  </a:lnTo>
                  <a:lnTo>
                    <a:pt x="26" y="11"/>
                  </a:lnTo>
                  <a:lnTo>
                    <a:pt x="26" y="12"/>
                  </a:lnTo>
                  <a:lnTo>
                    <a:pt x="26" y="15"/>
                  </a:lnTo>
                  <a:lnTo>
                    <a:pt x="27" y="20"/>
                  </a:lnTo>
                  <a:lnTo>
                    <a:pt x="27" y="31"/>
                  </a:lnTo>
                  <a:lnTo>
                    <a:pt x="27" y="33"/>
                  </a:lnTo>
                  <a:lnTo>
                    <a:pt x="27" y="34"/>
                  </a:lnTo>
                  <a:lnTo>
                    <a:pt x="27" y="37"/>
                  </a:lnTo>
                  <a:lnTo>
                    <a:pt x="27" y="38"/>
                  </a:lnTo>
                  <a:lnTo>
                    <a:pt x="27" y="39"/>
                  </a:lnTo>
                </a:path>
              </a:pathLst>
            </a:custGeom>
            <a:noFill/>
            <a:ln w="3175" cap="sq">
              <a:solidFill>
                <a:srgbClr val="0000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66" name="Freeform 80"/>
            <p:cNvSpPr>
              <a:spLocks/>
            </p:cNvSpPr>
            <p:nvPr/>
          </p:nvSpPr>
          <p:spPr bwMode="auto">
            <a:xfrm>
              <a:off x="5584626" y="4075484"/>
              <a:ext cx="44450" cy="79375"/>
            </a:xfrm>
            <a:custGeom>
              <a:avLst/>
              <a:gdLst/>
              <a:ahLst/>
              <a:cxnLst>
                <a:cxn ang="0">
                  <a:pos x="1" y="47"/>
                </a:cxn>
                <a:cxn ang="0">
                  <a:pos x="1" y="50"/>
                </a:cxn>
                <a:cxn ang="0">
                  <a:pos x="1" y="48"/>
                </a:cxn>
                <a:cxn ang="0">
                  <a:pos x="2" y="40"/>
                </a:cxn>
                <a:cxn ang="0">
                  <a:pos x="2" y="20"/>
                </a:cxn>
                <a:cxn ang="0">
                  <a:pos x="3" y="6"/>
                </a:cxn>
                <a:cxn ang="0">
                  <a:pos x="3" y="1"/>
                </a:cxn>
                <a:cxn ang="0">
                  <a:pos x="4" y="0"/>
                </a:cxn>
                <a:cxn ang="0">
                  <a:pos x="4" y="4"/>
                </a:cxn>
                <a:cxn ang="0">
                  <a:pos x="5" y="26"/>
                </a:cxn>
                <a:cxn ang="0">
                  <a:pos x="5" y="38"/>
                </a:cxn>
                <a:cxn ang="0">
                  <a:pos x="5" y="47"/>
                </a:cxn>
                <a:cxn ang="0">
                  <a:pos x="6" y="50"/>
                </a:cxn>
                <a:cxn ang="0">
                  <a:pos x="6" y="49"/>
                </a:cxn>
                <a:cxn ang="0">
                  <a:pos x="6" y="42"/>
                </a:cxn>
                <a:cxn ang="0">
                  <a:pos x="7" y="26"/>
                </a:cxn>
                <a:cxn ang="0">
                  <a:pos x="8" y="8"/>
                </a:cxn>
                <a:cxn ang="0">
                  <a:pos x="8" y="2"/>
                </a:cxn>
                <a:cxn ang="0">
                  <a:pos x="8" y="0"/>
                </a:cxn>
                <a:cxn ang="0">
                  <a:pos x="9" y="4"/>
                </a:cxn>
                <a:cxn ang="0">
                  <a:pos x="9" y="14"/>
                </a:cxn>
                <a:cxn ang="0">
                  <a:pos x="10" y="35"/>
                </a:cxn>
                <a:cxn ang="0">
                  <a:pos x="10" y="45"/>
                </a:cxn>
                <a:cxn ang="0">
                  <a:pos x="11" y="49"/>
                </a:cxn>
                <a:cxn ang="0">
                  <a:pos x="11" y="50"/>
                </a:cxn>
                <a:cxn ang="0">
                  <a:pos x="11" y="45"/>
                </a:cxn>
                <a:cxn ang="0">
                  <a:pos x="12" y="22"/>
                </a:cxn>
                <a:cxn ang="0">
                  <a:pos x="13" y="9"/>
                </a:cxn>
                <a:cxn ang="0">
                  <a:pos x="13" y="2"/>
                </a:cxn>
                <a:cxn ang="0">
                  <a:pos x="13" y="0"/>
                </a:cxn>
                <a:cxn ang="0">
                  <a:pos x="13" y="3"/>
                </a:cxn>
                <a:cxn ang="0">
                  <a:pos x="14" y="13"/>
                </a:cxn>
                <a:cxn ang="0">
                  <a:pos x="15" y="35"/>
                </a:cxn>
                <a:cxn ang="0">
                  <a:pos x="15" y="46"/>
                </a:cxn>
                <a:cxn ang="0">
                  <a:pos x="16" y="50"/>
                </a:cxn>
                <a:cxn ang="0">
                  <a:pos x="16" y="48"/>
                </a:cxn>
                <a:cxn ang="0">
                  <a:pos x="16" y="41"/>
                </a:cxn>
                <a:cxn ang="0">
                  <a:pos x="17" y="20"/>
                </a:cxn>
                <a:cxn ang="0">
                  <a:pos x="17" y="8"/>
                </a:cxn>
                <a:cxn ang="0">
                  <a:pos x="18" y="2"/>
                </a:cxn>
                <a:cxn ang="0">
                  <a:pos x="18" y="0"/>
                </a:cxn>
                <a:cxn ang="0">
                  <a:pos x="18" y="3"/>
                </a:cxn>
                <a:cxn ang="0">
                  <a:pos x="19" y="11"/>
                </a:cxn>
                <a:cxn ang="0">
                  <a:pos x="19" y="31"/>
                </a:cxn>
                <a:cxn ang="0">
                  <a:pos x="20" y="45"/>
                </a:cxn>
                <a:cxn ang="0">
                  <a:pos x="20" y="50"/>
                </a:cxn>
                <a:cxn ang="0">
                  <a:pos x="21" y="49"/>
                </a:cxn>
                <a:cxn ang="0">
                  <a:pos x="21" y="44"/>
                </a:cxn>
                <a:cxn ang="0">
                  <a:pos x="21" y="31"/>
                </a:cxn>
                <a:cxn ang="0">
                  <a:pos x="22" y="13"/>
                </a:cxn>
                <a:cxn ang="0">
                  <a:pos x="22" y="3"/>
                </a:cxn>
                <a:cxn ang="0">
                  <a:pos x="23" y="0"/>
                </a:cxn>
                <a:cxn ang="0">
                  <a:pos x="23" y="2"/>
                </a:cxn>
                <a:cxn ang="0">
                  <a:pos x="24" y="10"/>
                </a:cxn>
                <a:cxn ang="0">
                  <a:pos x="25" y="35"/>
                </a:cxn>
                <a:cxn ang="0">
                  <a:pos x="25" y="45"/>
                </a:cxn>
                <a:cxn ang="0">
                  <a:pos x="25" y="50"/>
                </a:cxn>
                <a:cxn ang="0">
                  <a:pos x="25" y="49"/>
                </a:cxn>
                <a:cxn ang="0">
                  <a:pos x="26" y="45"/>
                </a:cxn>
                <a:cxn ang="0">
                  <a:pos x="26" y="31"/>
                </a:cxn>
                <a:cxn ang="0">
                  <a:pos x="27" y="11"/>
                </a:cxn>
                <a:cxn ang="0">
                  <a:pos x="27" y="3"/>
                </a:cxn>
              </a:cxnLst>
              <a:rect l="0" t="0" r="r" b="b"/>
              <a:pathLst>
                <a:path w="28" h="50">
                  <a:moveTo>
                    <a:pt x="0" y="39"/>
                  </a:moveTo>
                  <a:lnTo>
                    <a:pt x="0" y="41"/>
                  </a:lnTo>
                  <a:lnTo>
                    <a:pt x="0" y="42"/>
                  </a:lnTo>
                  <a:lnTo>
                    <a:pt x="0" y="43"/>
                  </a:lnTo>
                  <a:lnTo>
                    <a:pt x="0" y="44"/>
                  </a:lnTo>
                  <a:lnTo>
                    <a:pt x="1" y="45"/>
                  </a:lnTo>
                  <a:lnTo>
                    <a:pt x="1" y="46"/>
                  </a:lnTo>
                  <a:lnTo>
                    <a:pt x="1" y="47"/>
                  </a:lnTo>
                  <a:lnTo>
                    <a:pt x="1" y="47"/>
                  </a:lnTo>
                  <a:lnTo>
                    <a:pt x="1" y="48"/>
                  </a:lnTo>
                  <a:lnTo>
                    <a:pt x="1" y="49"/>
                  </a:lnTo>
                  <a:lnTo>
                    <a:pt x="1" y="49"/>
                  </a:lnTo>
                  <a:lnTo>
                    <a:pt x="1" y="49"/>
                  </a:lnTo>
                  <a:lnTo>
                    <a:pt x="1" y="50"/>
                  </a:lnTo>
                  <a:lnTo>
                    <a:pt x="1" y="50"/>
                  </a:lnTo>
                  <a:lnTo>
                    <a:pt x="1" y="50"/>
                  </a:lnTo>
                  <a:lnTo>
                    <a:pt x="1" y="50"/>
                  </a:lnTo>
                  <a:lnTo>
                    <a:pt x="1" y="50"/>
                  </a:lnTo>
                  <a:lnTo>
                    <a:pt x="1" y="50"/>
                  </a:lnTo>
                  <a:lnTo>
                    <a:pt x="1" y="50"/>
                  </a:lnTo>
                  <a:lnTo>
                    <a:pt x="1" y="49"/>
                  </a:lnTo>
                  <a:lnTo>
                    <a:pt x="1" y="49"/>
                  </a:lnTo>
                  <a:lnTo>
                    <a:pt x="1" y="49"/>
                  </a:lnTo>
                  <a:lnTo>
                    <a:pt x="1" y="48"/>
                  </a:lnTo>
                  <a:lnTo>
                    <a:pt x="1" y="47"/>
                  </a:lnTo>
                  <a:lnTo>
                    <a:pt x="1" y="47"/>
                  </a:lnTo>
                  <a:lnTo>
                    <a:pt x="1" y="46"/>
                  </a:lnTo>
                  <a:lnTo>
                    <a:pt x="1" y="45"/>
                  </a:lnTo>
                  <a:lnTo>
                    <a:pt x="1" y="44"/>
                  </a:lnTo>
                  <a:lnTo>
                    <a:pt x="1" y="43"/>
                  </a:lnTo>
                  <a:lnTo>
                    <a:pt x="1" y="42"/>
                  </a:lnTo>
                  <a:lnTo>
                    <a:pt x="2" y="40"/>
                  </a:lnTo>
                  <a:lnTo>
                    <a:pt x="2" y="39"/>
                  </a:lnTo>
                  <a:lnTo>
                    <a:pt x="2" y="38"/>
                  </a:lnTo>
                  <a:lnTo>
                    <a:pt x="2" y="35"/>
                  </a:lnTo>
                  <a:lnTo>
                    <a:pt x="2" y="30"/>
                  </a:lnTo>
                  <a:lnTo>
                    <a:pt x="2" y="29"/>
                  </a:lnTo>
                  <a:lnTo>
                    <a:pt x="2" y="28"/>
                  </a:lnTo>
                  <a:lnTo>
                    <a:pt x="2" y="25"/>
                  </a:lnTo>
                  <a:lnTo>
                    <a:pt x="2" y="20"/>
                  </a:lnTo>
                  <a:lnTo>
                    <a:pt x="2" y="19"/>
                  </a:lnTo>
                  <a:lnTo>
                    <a:pt x="2" y="17"/>
                  </a:lnTo>
                  <a:lnTo>
                    <a:pt x="2" y="15"/>
                  </a:lnTo>
                  <a:lnTo>
                    <a:pt x="3" y="10"/>
                  </a:lnTo>
                  <a:lnTo>
                    <a:pt x="3" y="9"/>
                  </a:lnTo>
                  <a:lnTo>
                    <a:pt x="3" y="8"/>
                  </a:lnTo>
                  <a:lnTo>
                    <a:pt x="3" y="7"/>
                  </a:lnTo>
                  <a:lnTo>
                    <a:pt x="3" y="6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4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4" y="0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4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7"/>
                  </a:lnTo>
                  <a:lnTo>
                    <a:pt x="4" y="8"/>
                  </a:lnTo>
                  <a:lnTo>
                    <a:pt x="4" y="9"/>
                  </a:lnTo>
                  <a:lnTo>
                    <a:pt x="4" y="11"/>
                  </a:lnTo>
                  <a:lnTo>
                    <a:pt x="4" y="16"/>
                  </a:lnTo>
                  <a:lnTo>
                    <a:pt x="5" y="26"/>
                  </a:lnTo>
                  <a:lnTo>
                    <a:pt x="5" y="27"/>
                  </a:lnTo>
                  <a:lnTo>
                    <a:pt x="5" y="29"/>
                  </a:lnTo>
                  <a:lnTo>
                    <a:pt x="5" y="31"/>
                  </a:lnTo>
                  <a:lnTo>
                    <a:pt x="5" y="32"/>
                  </a:lnTo>
                  <a:lnTo>
                    <a:pt x="5" y="34"/>
                  </a:lnTo>
                  <a:lnTo>
                    <a:pt x="5" y="36"/>
                  </a:lnTo>
                  <a:lnTo>
                    <a:pt x="5" y="37"/>
                  </a:lnTo>
                  <a:lnTo>
                    <a:pt x="5" y="38"/>
                  </a:lnTo>
                  <a:lnTo>
                    <a:pt x="5" y="40"/>
                  </a:lnTo>
                  <a:lnTo>
                    <a:pt x="5" y="41"/>
                  </a:lnTo>
                  <a:lnTo>
                    <a:pt x="5" y="42"/>
                  </a:lnTo>
                  <a:lnTo>
                    <a:pt x="5" y="44"/>
                  </a:lnTo>
                  <a:lnTo>
                    <a:pt x="5" y="45"/>
                  </a:lnTo>
                  <a:lnTo>
                    <a:pt x="5" y="46"/>
                  </a:lnTo>
                  <a:lnTo>
                    <a:pt x="5" y="46"/>
                  </a:lnTo>
                  <a:lnTo>
                    <a:pt x="5" y="47"/>
                  </a:lnTo>
                  <a:lnTo>
                    <a:pt x="5" y="48"/>
                  </a:lnTo>
                  <a:lnTo>
                    <a:pt x="5" y="48"/>
                  </a:lnTo>
                  <a:lnTo>
                    <a:pt x="5" y="49"/>
                  </a:lnTo>
                  <a:lnTo>
                    <a:pt x="6" y="49"/>
                  </a:lnTo>
                  <a:lnTo>
                    <a:pt x="6" y="49"/>
                  </a:lnTo>
                  <a:lnTo>
                    <a:pt x="6" y="50"/>
                  </a:lnTo>
                  <a:lnTo>
                    <a:pt x="6" y="50"/>
                  </a:lnTo>
                  <a:lnTo>
                    <a:pt x="6" y="50"/>
                  </a:lnTo>
                  <a:lnTo>
                    <a:pt x="6" y="50"/>
                  </a:lnTo>
                  <a:lnTo>
                    <a:pt x="6" y="50"/>
                  </a:lnTo>
                  <a:lnTo>
                    <a:pt x="6" y="50"/>
                  </a:lnTo>
                  <a:lnTo>
                    <a:pt x="6" y="50"/>
                  </a:lnTo>
                  <a:lnTo>
                    <a:pt x="6" y="50"/>
                  </a:lnTo>
                  <a:lnTo>
                    <a:pt x="6" y="49"/>
                  </a:lnTo>
                  <a:lnTo>
                    <a:pt x="6" y="49"/>
                  </a:lnTo>
                  <a:lnTo>
                    <a:pt x="6" y="49"/>
                  </a:lnTo>
                  <a:lnTo>
                    <a:pt x="6" y="48"/>
                  </a:lnTo>
                  <a:lnTo>
                    <a:pt x="6" y="47"/>
                  </a:lnTo>
                  <a:lnTo>
                    <a:pt x="6" y="47"/>
                  </a:lnTo>
                  <a:lnTo>
                    <a:pt x="6" y="46"/>
                  </a:lnTo>
                  <a:lnTo>
                    <a:pt x="6" y="46"/>
                  </a:lnTo>
                  <a:lnTo>
                    <a:pt x="6" y="45"/>
                  </a:lnTo>
                  <a:lnTo>
                    <a:pt x="6" y="43"/>
                  </a:lnTo>
                  <a:lnTo>
                    <a:pt x="6" y="42"/>
                  </a:lnTo>
                  <a:lnTo>
                    <a:pt x="6" y="41"/>
                  </a:lnTo>
                  <a:lnTo>
                    <a:pt x="7" y="39"/>
                  </a:lnTo>
                  <a:lnTo>
                    <a:pt x="7" y="38"/>
                  </a:lnTo>
                  <a:lnTo>
                    <a:pt x="7" y="37"/>
                  </a:lnTo>
                  <a:lnTo>
                    <a:pt x="7" y="34"/>
                  </a:lnTo>
                  <a:lnTo>
                    <a:pt x="7" y="29"/>
                  </a:lnTo>
                  <a:lnTo>
                    <a:pt x="7" y="27"/>
                  </a:lnTo>
                  <a:lnTo>
                    <a:pt x="7" y="26"/>
                  </a:lnTo>
                  <a:lnTo>
                    <a:pt x="7" y="23"/>
                  </a:lnTo>
                  <a:lnTo>
                    <a:pt x="7" y="18"/>
                  </a:lnTo>
                  <a:lnTo>
                    <a:pt x="7" y="16"/>
                  </a:lnTo>
                  <a:lnTo>
                    <a:pt x="7" y="15"/>
                  </a:lnTo>
                  <a:lnTo>
                    <a:pt x="7" y="12"/>
                  </a:lnTo>
                  <a:lnTo>
                    <a:pt x="8" y="11"/>
                  </a:lnTo>
                  <a:lnTo>
                    <a:pt x="8" y="10"/>
                  </a:lnTo>
                  <a:lnTo>
                    <a:pt x="8" y="8"/>
                  </a:lnTo>
                  <a:lnTo>
                    <a:pt x="8" y="7"/>
                  </a:lnTo>
                  <a:lnTo>
                    <a:pt x="8" y="6"/>
                  </a:lnTo>
                  <a:lnTo>
                    <a:pt x="8" y="5"/>
                  </a:lnTo>
                  <a:lnTo>
                    <a:pt x="8" y="4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3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5"/>
                  </a:lnTo>
                  <a:lnTo>
                    <a:pt x="9" y="7"/>
                  </a:lnTo>
                  <a:lnTo>
                    <a:pt x="9" y="8"/>
                  </a:lnTo>
                  <a:lnTo>
                    <a:pt x="9" y="9"/>
                  </a:lnTo>
                  <a:lnTo>
                    <a:pt x="9" y="11"/>
                  </a:lnTo>
                  <a:lnTo>
                    <a:pt x="9" y="13"/>
                  </a:lnTo>
                  <a:lnTo>
                    <a:pt x="9" y="14"/>
                  </a:lnTo>
                  <a:lnTo>
                    <a:pt x="9" y="17"/>
                  </a:lnTo>
                  <a:lnTo>
                    <a:pt x="9" y="22"/>
                  </a:lnTo>
                  <a:lnTo>
                    <a:pt x="9" y="23"/>
                  </a:lnTo>
                  <a:lnTo>
                    <a:pt x="9" y="25"/>
                  </a:lnTo>
                  <a:lnTo>
                    <a:pt x="9" y="27"/>
                  </a:lnTo>
                  <a:lnTo>
                    <a:pt x="10" y="32"/>
                  </a:lnTo>
                  <a:lnTo>
                    <a:pt x="10" y="34"/>
                  </a:lnTo>
                  <a:lnTo>
                    <a:pt x="10" y="35"/>
                  </a:lnTo>
                  <a:lnTo>
                    <a:pt x="10" y="37"/>
                  </a:lnTo>
                  <a:lnTo>
                    <a:pt x="10" y="38"/>
                  </a:lnTo>
                  <a:lnTo>
                    <a:pt x="10" y="39"/>
                  </a:lnTo>
                  <a:lnTo>
                    <a:pt x="10" y="42"/>
                  </a:lnTo>
                  <a:lnTo>
                    <a:pt x="10" y="42"/>
                  </a:lnTo>
                  <a:lnTo>
                    <a:pt x="10" y="43"/>
                  </a:lnTo>
                  <a:lnTo>
                    <a:pt x="10" y="44"/>
                  </a:lnTo>
                  <a:lnTo>
                    <a:pt x="10" y="45"/>
                  </a:lnTo>
                  <a:lnTo>
                    <a:pt x="10" y="46"/>
                  </a:lnTo>
                  <a:lnTo>
                    <a:pt x="10" y="46"/>
                  </a:lnTo>
                  <a:lnTo>
                    <a:pt x="10" y="47"/>
                  </a:lnTo>
                  <a:lnTo>
                    <a:pt x="10" y="48"/>
                  </a:lnTo>
                  <a:lnTo>
                    <a:pt x="10" y="48"/>
                  </a:lnTo>
                  <a:lnTo>
                    <a:pt x="10" y="49"/>
                  </a:lnTo>
                  <a:lnTo>
                    <a:pt x="10" y="49"/>
                  </a:lnTo>
                  <a:lnTo>
                    <a:pt x="11" y="49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11" y="49"/>
                  </a:lnTo>
                  <a:lnTo>
                    <a:pt x="11" y="49"/>
                  </a:lnTo>
                  <a:lnTo>
                    <a:pt x="11" y="48"/>
                  </a:lnTo>
                  <a:lnTo>
                    <a:pt x="11" y="48"/>
                  </a:lnTo>
                  <a:lnTo>
                    <a:pt x="11" y="47"/>
                  </a:lnTo>
                  <a:lnTo>
                    <a:pt x="11" y="47"/>
                  </a:lnTo>
                  <a:lnTo>
                    <a:pt x="11" y="46"/>
                  </a:lnTo>
                  <a:lnTo>
                    <a:pt x="11" y="45"/>
                  </a:lnTo>
                  <a:lnTo>
                    <a:pt x="11" y="44"/>
                  </a:lnTo>
                  <a:lnTo>
                    <a:pt x="11" y="43"/>
                  </a:lnTo>
                  <a:lnTo>
                    <a:pt x="11" y="42"/>
                  </a:lnTo>
                  <a:lnTo>
                    <a:pt x="11" y="41"/>
                  </a:lnTo>
                  <a:lnTo>
                    <a:pt x="11" y="40"/>
                  </a:lnTo>
                  <a:lnTo>
                    <a:pt x="12" y="37"/>
                  </a:lnTo>
                  <a:lnTo>
                    <a:pt x="12" y="33"/>
                  </a:lnTo>
                  <a:lnTo>
                    <a:pt x="12" y="22"/>
                  </a:lnTo>
                  <a:lnTo>
                    <a:pt x="12" y="21"/>
                  </a:lnTo>
                  <a:lnTo>
                    <a:pt x="12" y="19"/>
                  </a:lnTo>
                  <a:lnTo>
                    <a:pt x="12" y="17"/>
                  </a:lnTo>
                  <a:lnTo>
                    <a:pt x="12" y="15"/>
                  </a:lnTo>
                  <a:lnTo>
                    <a:pt x="12" y="14"/>
                  </a:lnTo>
                  <a:lnTo>
                    <a:pt x="12" y="11"/>
                  </a:lnTo>
                  <a:lnTo>
                    <a:pt x="12" y="10"/>
                  </a:lnTo>
                  <a:lnTo>
                    <a:pt x="13" y="9"/>
                  </a:lnTo>
                  <a:lnTo>
                    <a:pt x="13" y="8"/>
                  </a:lnTo>
                  <a:lnTo>
                    <a:pt x="13" y="7"/>
                  </a:lnTo>
                  <a:lnTo>
                    <a:pt x="13" y="6"/>
                  </a:lnTo>
                  <a:lnTo>
                    <a:pt x="13" y="5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3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2"/>
                  </a:lnTo>
                  <a:lnTo>
                    <a:pt x="13" y="3"/>
                  </a:lnTo>
                  <a:lnTo>
                    <a:pt x="13" y="3"/>
                  </a:lnTo>
                  <a:lnTo>
                    <a:pt x="13" y="4"/>
                  </a:lnTo>
                  <a:lnTo>
                    <a:pt x="14" y="5"/>
                  </a:lnTo>
                  <a:lnTo>
                    <a:pt x="14" y="5"/>
                  </a:lnTo>
                  <a:lnTo>
                    <a:pt x="14" y="6"/>
                  </a:lnTo>
                  <a:lnTo>
                    <a:pt x="14" y="8"/>
                  </a:lnTo>
                  <a:lnTo>
                    <a:pt x="14" y="9"/>
                  </a:lnTo>
                  <a:lnTo>
                    <a:pt x="14" y="11"/>
                  </a:lnTo>
                  <a:lnTo>
                    <a:pt x="14" y="13"/>
                  </a:lnTo>
                  <a:lnTo>
                    <a:pt x="14" y="18"/>
                  </a:lnTo>
                  <a:lnTo>
                    <a:pt x="14" y="20"/>
                  </a:lnTo>
                  <a:lnTo>
                    <a:pt x="14" y="21"/>
                  </a:lnTo>
                  <a:lnTo>
                    <a:pt x="14" y="24"/>
                  </a:lnTo>
                  <a:lnTo>
                    <a:pt x="14" y="30"/>
                  </a:lnTo>
                  <a:lnTo>
                    <a:pt x="15" y="31"/>
                  </a:lnTo>
                  <a:lnTo>
                    <a:pt x="15" y="32"/>
                  </a:lnTo>
                  <a:lnTo>
                    <a:pt x="15" y="35"/>
                  </a:lnTo>
                  <a:lnTo>
                    <a:pt x="15" y="40"/>
                  </a:lnTo>
                  <a:lnTo>
                    <a:pt x="15" y="41"/>
                  </a:lnTo>
                  <a:lnTo>
                    <a:pt x="15" y="42"/>
                  </a:lnTo>
                  <a:lnTo>
                    <a:pt x="15" y="43"/>
                  </a:lnTo>
                  <a:lnTo>
                    <a:pt x="15" y="44"/>
                  </a:lnTo>
                  <a:lnTo>
                    <a:pt x="15" y="45"/>
                  </a:lnTo>
                  <a:lnTo>
                    <a:pt x="15" y="46"/>
                  </a:lnTo>
                  <a:lnTo>
                    <a:pt x="15" y="46"/>
                  </a:lnTo>
                  <a:lnTo>
                    <a:pt x="15" y="47"/>
                  </a:lnTo>
                  <a:lnTo>
                    <a:pt x="15" y="48"/>
                  </a:lnTo>
                  <a:lnTo>
                    <a:pt x="15" y="48"/>
                  </a:lnTo>
                  <a:lnTo>
                    <a:pt x="15" y="49"/>
                  </a:lnTo>
                  <a:lnTo>
                    <a:pt x="15" y="49"/>
                  </a:lnTo>
                  <a:lnTo>
                    <a:pt x="15" y="50"/>
                  </a:lnTo>
                  <a:lnTo>
                    <a:pt x="15" y="50"/>
                  </a:lnTo>
                  <a:lnTo>
                    <a:pt x="16" y="50"/>
                  </a:lnTo>
                  <a:lnTo>
                    <a:pt x="16" y="50"/>
                  </a:lnTo>
                  <a:lnTo>
                    <a:pt x="16" y="50"/>
                  </a:lnTo>
                  <a:lnTo>
                    <a:pt x="16" y="50"/>
                  </a:lnTo>
                  <a:lnTo>
                    <a:pt x="16" y="50"/>
                  </a:lnTo>
                  <a:lnTo>
                    <a:pt x="16" y="50"/>
                  </a:lnTo>
                  <a:lnTo>
                    <a:pt x="16" y="49"/>
                  </a:lnTo>
                  <a:lnTo>
                    <a:pt x="16" y="49"/>
                  </a:lnTo>
                  <a:lnTo>
                    <a:pt x="16" y="48"/>
                  </a:lnTo>
                  <a:lnTo>
                    <a:pt x="16" y="48"/>
                  </a:lnTo>
                  <a:lnTo>
                    <a:pt x="16" y="47"/>
                  </a:lnTo>
                  <a:lnTo>
                    <a:pt x="16" y="46"/>
                  </a:lnTo>
                  <a:lnTo>
                    <a:pt x="16" y="46"/>
                  </a:lnTo>
                  <a:lnTo>
                    <a:pt x="16" y="45"/>
                  </a:lnTo>
                  <a:lnTo>
                    <a:pt x="16" y="44"/>
                  </a:lnTo>
                  <a:lnTo>
                    <a:pt x="16" y="43"/>
                  </a:lnTo>
                  <a:lnTo>
                    <a:pt x="16" y="41"/>
                  </a:lnTo>
                  <a:lnTo>
                    <a:pt x="16" y="40"/>
                  </a:lnTo>
                  <a:lnTo>
                    <a:pt x="16" y="39"/>
                  </a:lnTo>
                  <a:lnTo>
                    <a:pt x="17" y="37"/>
                  </a:lnTo>
                  <a:lnTo>
                    <a:pt x="17" y="31"/>
                  </a:lnTo>
                  <a:lnTo>
                    <a:pt x="17" y="30"/>
                  </a:lnTo>
                  <a:lnTo>
                    <a:pt x="17" y="29"/>
                  </a:lnTo>
                  <a:lnTo>
                    <a:pt x="17" y="26"/>
                  </a:lnTo>
                  <a:lnTo>
                    <a:pt x="17" y="20"/>
                  </a:lnTo>
                  <a:lnTo>
                    <a:pt x="17" y="19"/>
                  </a:lnTo>
                  <a:lnTo>
                    <a:pt x="17" y="18"/>
                  </a:lnTo>
                  <a:lnTo>
                    <a:pt x="17" y="15"/>
                  </a:lnTo>
                  <a:lnTo>
                    <a:pt x="17" y="14"/>
                  </a:lnTo>
                  <a:lnTo>
                    <a:pt x="17" y="12"/>
                  </a:lnTo>
                  <a:lnTo>
                    <a:pt x="17" y="10"/>
                  </a:lnTo>
                  <a:lnTo>
                    <a:pt x="17" y="9"/>
                  </a:lnTo>
                  <a:lnTo>
                    <a:pt x="17" y="8"/>
                  </a:lnTo>
                  <a:lnTo>
                    <a:pt x="17" y="7"/>
                  </a:lnTo>
                  <a:lnTo>
                    <a:pt x="17" y="6"/>
                  </a:lnTo>
                  <a:lnTo>
                    <a:pt x="17" y="5"/>
                  </a:lnTo>
                  <a:lnTo>
                    <a:pt x="17" y="4"/>
                  </a:lnTo>
                  <a:lnTo>
                    <a:pt x="18" y="4"/>
                  </a:lnTo>
                  <a:lnTo>
                    <a:pt x="18" y="3"/>
                  </a:lnTo>
                  <a:lnTo>
                    <a:pt x="18" y="2"/>
                  </a:lnTo>
                  <a:lnTo>
                    <a:pt x="18" y="2"/>
                  </a:lnTo>
                  <a:lnTo>
                    <a:pt x="18" y="1"/>
                  </a:lnTo>
                  <a:lnTo>
                    <a:pt x="18" y="1"/>
                  </a:lnTo>
                  <a:lnTo>
                    <a:pt x="18" y="1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8" y="1"/>
                  </a:lnTo>
                  <a:lnTo>
                    <a:pt x="18" y="1"/>
                  </a:lnTo>
                  <a:lnTo>
                    <a:pt x="18" y="1"/>
                  </a:lnTo>
                  <a:lnTo>
                    <a:pt x="18" y="2"/>
                  </a:lnTo>
                  <a:lnTo>
                    <a:pt x="18" y="2"/>
                  </a:lnTo>
                  <a:lnTo>
                    <a:pt x="18" y="3"/>
                  </a:lnTo>
                  <a:lnTo>
                    <a:pt x="18" y="3"/>
                  </a:lnTo>
                  <a:lnTo>
                    <a:pt x="18" y="4"/>
                  </a:lnTo>
                  <a:lnTo>
                    <a:pt x="18" y="5"/>
                  </a:lnTo>
                  <a:lnTo>
                    <a:pt x="19" y="6"/>
                  </a:lnTo>
                  <a:lnTo>
                    <a:pt x="19" y="7"/>
                  </a:lnTo>
                  <a:lnTo>
                    <a:pt x="19" y="8"/>
                  </a:lnTo>
                  <a:lnTo>
                    <a:pt x="19" y="9"/>
                  </a:lnTo>
                  <a:lnTo>
                    <a:pt x="19" y="11"/>
                  </a:lnTo>
                  <a:lnTo>
                    <a:pt x="19" y="16"/>
                  </a:lnTo>
                  <a:lnTo>
                    <a:pt x="19" y="17"/>
                  </a:lnTo>
                  <a:lnTo>
                    <a:pt x="19" y="19"/>
                  </a:lnTo>
                  <a:lnTo>
                    <a:pt x="19" y="21"/>
                  </a:lnTo>
                  <a:lnTo>
                    <a:pt x="19" y="26"/>
                  </a:lnTo>
                  <a:lnTo>
                    <a:pt x="19" y="27"/>
                  </a:lnTo>
                  <a:lnTo>
                    <a:pt x="19" y="29"/>
                  </a:lnTo>
                  <a:lnTo>
                    <a:pt x="19" y="31"/>
                  </a:lnTo>
                  <a:lnTo>
                    <a:pt x="20" y="36"/>
                  </a:lnTo>
                  <a:lnTo>
                    <a:pt x="20" y="37"/>
                  </a:lnTo>
                  <a:lnTo>
                    <a:pt x="20" y="38"/>
                  </a:lnTo>
                  <a:lnTo>
                    <a:pt x="20" y="41"/>
                  </a:lnTo>
                  <a:lnTo>
                    <a:pt x="20" y="42"/>
                  </a:lnTo>
                  <a:lnTo>
                    <a:pt x="20" y="42"/>
                  </a:lnTo>
                  <a:lnTo>
                    <a:pt x="20" y="44"/>
                  </a:lnTo>
                  <a:lnTo>
                    <a:pt x="20" y="45"/>
                  </a:lnTo>
                  <a:lnTo>
                    <a:pt x="20" y="46"/>
                  </a:lnTo>
                  <a:lnTo>
                    <a:pt x="20" y="46"/>
                  </a:lnTo>
                  <a:lnTo>
                    <a:pt x="20" y="47"/>
                  </a:lnTo>
                  <a:lnTo>
                    <a:pt x="20" y="48"/>
                  </a:lnTo>
                  <a:lnTo>
                    <a:pt x="20" y="48"/>
                  </a:lnTo>
                  <a:lnTo>
                    <a:pt x="20" y="49"/>
                  </a:lnTo>
                  <a:lnTo>
                    <a:pt x="20" y="49"/>
                  </a:lnTo>
                  <a:lnTo>
                    <a:pt x="20" y="50"/>
                  </a:lnTo>
                  <a:lnTo>
                    <a:pt x="20" y="50"/>
                  </a:lnTo>
                  <a:lnTo>
                    <a:pt x="20" y="50"/>
                  </a:lnTo>
                  <a:lnTo>
                    <a:pt x="21" y="50"/>
                  </a:lnTo>
                  <a:lnTo>
                    <a:pt x="21" y="50"/>
                  </a:lnTo>
                  <a:lnTo>
                    <a:pt x="21" y="50"/>
                  </a:lnTo>
                  <a:lnTo>
                    <a:pt x="21" y="50"/>
                  </a:lnTo>
                  <a:lnTo>
                    <a:pt x="21" y="50"/>
                  </a:lnTo>
                  <a:lnTo>
                    <a:pt x="21" y="49"/>
                  </a:lnTo>
                  <a:lnTo>
                    <a:pt x="21" y="49"/>
                  </a:lnTo>
                  <a:lnTo>
                    <a:pt x="21" y="48"/>
                  </a:lnTo>
                  <a:lnTo>
                    <a:pt x="21" y="48"/>
                  </a:lnTo>
                  <a:lnTo>
                    <a:pt x="21" y="47"/>
                  </a:lnTo>
                  <a:lnTo>
                    <a:pt x="21" y="46"/>
                  </a:lnTo>
                  <a:lnTo>
                    <a:pt x="21" y="46"/>
                  </a:lnTo>
                  <a:lnTo>
                    <a:pt x="21" y="45"/>
                  </a:lnTo>
                  <a:lnTo>
                    <a:pt x="21" y="44"/>
                  </a:lnTo>
                  <a:lnTo>
                    <a:pt x="21" y="43"/>
                  </a:lnTo>
                  <a:lnTo>
                    <a:pt x="21" y="41"/>
                  </a:lnTo>
                  <a:lnTo>
                    <a:pt x="21" y="40"/>
                  </a:lnTo>
                  <a:lnTo>
                    <a:pt x="21" y="39"/>
                  </a:lnTo>
                  <a:lnTo>
                    <a:pt x="21" y="36"/>
                  </a:lnTo>
                  <a:lnTo>
                    <a:pt x="21" y="35"/>
                  </a:lnTo>
                  <a:lnTo>
                    <a:pt x="21" y="34"/>
                  </a:lnTo>
                  <a:lnTo>
                    <a:pt x="21" y="31"/>
                  </a:lnTo>
                  <a:lnTo>
                    <a:pt x="22" y="26"/>
                  </a:lnTo>
                  <a:lnTo>
                    <a:pt x="22" y="24"/>
                  </a:lnTo>
                  <a:lnTo>
                    <a:pt x="22" y="23"/>
                  </a:lnTo>
                  <a:lnTo>
                    <a:pt x="22" y="20"/>
                  </a:lnTo>
                  <a:lnTo>
                    <a:pt x="22" y="19"/>
                  </a:lnTo>
                  <a:lnTo>
                    <a:pt x="22" y="17"/>
                  </a:lnTo>
                  <a:lnTo>
                    <a:pt x="22" y="15"/>
                  </a:lnTo>
                  <a:lnTo>
                    <a:pt x="22" y="13"/>
                  </a:lnTo>
                  <a:lnTo>
                    <a:pt x="22" y="12"/>
                  </a:lnTo>
                  <a:lnTo>
                    <a:pt x="22" y="10"/>
                  </a:lnTo>
                  <a:lnTo>
                    <a:pt x="22" y="9"/>
                  </a:lnTo>
                  <a:lnTo>
                    <a:pt x="22" y="7"/>
                  </a:lnTo>
                  <a:lnTo>
                    <a:pt x="22" y="6"/>
                  </a:lnTo>
                  <a:lnTo>
                    <a:pt x="22" y="5"/>
                  </a:lnTo>
                  <a:lnTo>
                    <a:pt x="22" y="4"/>
                  </a:lnTo>
                  <a:lnTo>
                    <a:pt x="22" y="3"/>
                  </a:lnTo>
                  <a:lnTo>
                    <a:pt x="23" y="3"/>
                  </a:lnTo>
                  <a:lnTo>
                    <a:pt x="23" y="2"/>
                  </a:lnTo>
                  <a:lnTo>
                    <a:pt x="23" y="2"/>
                  </a:lnTo>
                  <a:lnTo>
                    <a:pt x="23" y="1"/>
                  </a:lnTo>
                  <a:lnTo>
                    <a:pt x="23" y="1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3" y="1"/>
                  </a:lnTo>
                  <a:lnTo>
                    <a:pt x="23" y="1"/>
                  </a:lnTo>
                  <a:lnTo>
                    <a:pt x="23" y="2"/>
                  </a:lnTo>
                  <a:lnTo>
                    <a:pt x="23" y="2"/>
                  </a:lnTo>
                  <a:lnTo>
                    <a:pt x="23" y="3"/>
                  </a:lnTo>
                  <a:lnTo>
                    <a:pt x="23" y="3"/>
                  </a:lnTo>
                  <a:lnTo>
                    <a:pt x="23" y="4"/>
                  </a:lnTo>
                  <a:lnTo>
                    <a:pt x="23" y="5"/>
                  </a:lnTo>
                  <a:lnTo>
                    <a:pt x="23" y="6"/>
                  </a:lnTo>
                  <a:lnTo>
                    <a:pt x="24" y="7"/>
                  </a:lnTo>
                  <a:lnTo>
                    <a:pt x="24" y="9"/>
                  </a:lnTo>
                  <a:lnTo>
                    <a:pt x="24" y="10"/>
                  </a:lnTo>
                  <a:lnTo>
                    <a:pt x="24" y="11"/>
                  </a:lnTo>
                  <a:lnTo>
                    <a:pt x="24" y="13"/>
                  </a:lnTo>
                  <a:lnTo>
                    <a:pt x="24" y="15"/>
                  </a:lnTo>
                  <a:lnTo>
                    <a:pt x="24" y="16"/>
                  </a:lnTo>
                  <a:lnTo>
                    <a:pt x="24" y="18"/>
                  </a:lnTo>
                  <a:lnTo>
                    <a:pt x="24" y="23"/>
                  </a:lnTo>
                  <a:lnTo>
                    <a:pt x="24" y="34"/>
                  </a:lnTo>
                  <a:lnTo>
                    <a:pt x="25" y="35"/>
                  </a:lnTo>
                  <a:lnTo>
                    <a:pt x="25" y="36"/>
                  </a:lnTo>
                  <a:lnTo>
                    <a:pt x="25" y="38"/>
                  </a:lnTo>
                  <a:lnTo>
                    <a:pt x="25" y="40"/>
                  </a:lnTo>
                  <a:lnTo>
                    <a:pt x="25" y="41"/>
                  </a:lnTo>
                  <a:lnTo>
                    <a:pt x="25" y="42"/>
                  </a:lnTo>
                  <a:lnTo>
                    <a:pt x="25" y="43"/>
                  </a:lnTo>
                  <a:lnTo>
                    <a:pt x="25" y="44"/>
                  </a:lnTo>
                  <a:lnTo>
                    <a:pt x="25" y="45"/>
                  </a:lnTo>
                  <a:lnTo>
                    <a:pt x="25" y="46"/>
                  </a:lnTo>
                  <a:lnTo>
                    <a:pt x="25" y="47"/>
                  </a:lnTo>
                  <a:lnTo>
                    <a:pt x="25" y="47"/>
                  </a:lnTo>
                  <a:lnTo>
                    <a:pt x="25" y="48"/>
                  </a:lnTo>
                  <a:lnTo>
                    <a:pt x="25" y="48"/>
                  </a:lnTo>
                  <a:lnTo>
                    <a:pt x="25" y="49"/>
                  </a:lnTo>
                  <a:lnTo>
                    <a:pt x="25" y="49"/>
                  </a:lnTo>
                  <a:lnTo>
                    <a:pt x="25" y="50"/>
                  </a:lnTo>
                  <a:lnTo>
                    <a:pt x="25" y="50"/>
                  </a:lnTo>
                  <a:lnTo>
                    <a:pt x="25" y="50"/>
                  </a:lnTo>
                  <a:lnTo>
                    <a:pt x="25" y="50"/>
                  </a:lnTo>
                  <a:lnTo>
                    <a:pt x="25" y="50"/>
                  </a:lnTo>
                  <a:lnTo>
                    <a:pt x="25" y="50"/>
                  </a:lnTo>
                  <a:lnTo>
                    <a:pt x="25" y="50"/>
                  </a:lnTo>
                  <a:lnTo>
                    <a:pt x="25" y="50"/>
                  </a:lnTo>
                  <a:lnTo>
                    <a:pt x="25" y="49"/>
                  </a:lnTo>
                  <a:lnTo>
                    <a:pt x="25" y="49"/>
                  </a:lnTo>
                  <a:lnTo>
                    <a:pt x="25" y="49"/>
                  </a:lnTo>
                  <a:lnTo>
                    <a:pt x="26" y="48"/>
                  </a:lnTo>
                  <a:lnTo>
                    <a:pt x="26" y="48"/>
                  </a:lnTo>
                  <a:lnTo>
                    <a:pt x="26" y="47"/>
                  </a:lnTo>
                  <a:lnTo>
                    <a:pt x="26" y="46"/>
                  </a:lnTo>
                  <a:lnTo>
                    <a:pt x="26" y="46"/>
                  </a:lnTo>
                  <a:lnTo>
                    <a:pt x="26" y="45"/>
                  </a:lnTo>
                  <a:lnTo>
                    <a:pt x="26" y="44"/>
                  </a:lnTo>
                  <a:lnTo>
                    <a:pt x="26" y="43"/>
                  </a:lnTo>
                  <a:lnTo>
                    <a:pt x="26" y="42"/>
                  </a:lnTo>
                  <a:lnTo>
                    <a:pt x="26" y="41"/>
                  </a:lnTo>
                  <a:lnTo>
                    <a:pt x="26" y="39"/>
                  </a:lnTo>
                  <a:lnTo>
                    <a:pt x="26" y="38"/>
                  </a:lnTo>
                  <a:lnTo>
                    <a:pt x="26" y="36"/>
                  </a:lnTo>
                  <a:lnTo>
                    <a:pt x="26" y="31"/>
                  </a:lnTo>
                  <a:lnTo>
                    <a:pt x="26" y="30"/>
                  </a:lnTo>
                  <a:lnTo>
                    <a:pt x="26" y="29"/>
                  </a:lnTo>
                  <a:lnTo>
                    <a:pt x="26" y="26"/>
                  </a:lnTo>
                  <a:lnTo>
                    <a:pt x="27" y="21"/>
                  </a:lnTo>
                  <a:lnTo>
                    <a:pt x="27" y="20"/>
                  </a:lnTo>
                  <a:lnTo>
                    <a:pt x="27" y="19"/>
                  </a:lnTo>
                  <a:lnTo>
                    <a:pt x="27" y="16"/>
                  </a:lnTo>
                  <a:lnTo>
                    <a:pt x="27" y="11"/>
                  </a:lnTo>
                  <a:lnTo>
                    <a:pt x="27" y="10"/>
                  </a:lnTo>
                  <a:lnTo>
                    <a:pt x="27" y="9"/>
                  </a:lnTo>
                  <a:lnTo>
                    <a:pt x="27" y="7"/>
                  </a:lnTo>
                  <a:lnTo>
                    <a:pt x="27" y="7"/>
                  </a:lnTo>
                  <a:lnTo>
                    <a:pt x="27" y="6"/>
                  </a:lnTo>
                  <a:lnTo>
                    <a:pt x="27" y="4"/>
                  </a:lnTo>
                  <a:lnTo>
                    <a:pt x="27" y="3"/>
                  </a:lnTo>
                  <a:lnTo>
                    <a:pt x="27" y="3"/>
                  </a:lnTo>
                  <a:lnTo>
                    <a:pt x="27" y="2"/>
                  </a:lnTo>
                  <a:lnTo>
                    <a:pt x="28" y="2"/>
                  </a:lnTo>
                  <a:lnTo>
                    <a:pt x="28" y="1"/>
                  </a:lnTo>
                  <a:lnTo>
                    <a:pt x="28" y="1"/>
                  </a:lnTo>
                </a:path>
              </a:pathLst>
            </a:custGeom>
            <a:noFill/>
            <a:ln w="3175" cap="sq">
              <a:solidFill>
                <a:srgbClr val="0000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67" name="Freeform 81"/>
            <p:cNvSpPr>
              <a:spLocks/>
            </p:cNvSpPr>
            <p:nvPr/>
          </p:nvSpPr>
          <p:spPr bwMode="auto">
            <a:xfrm>
              <a:off x="5629076" y="4075484"/>
              <a:ext cx="42863" cy="793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3"/>
                </a:cxn>
                <a:cxn ang="0">
                  <a:pos x="1" y="14"/>
                </a:cxn>
                <a:cxn ang="0">
                  <a:pos x="1" y="32"/>
                </a:cxn>
                <a:cxn ang="0">
                  <a:pos x="2" y="45"/>
                </a:cxn>
                <a:cxn ang="0">
                  <a:pos x="2" y="49"/>
                </a:cxn>
                <a:cxn ang="0">
                  <a:pos x="2" y="49"/>
                </a:cxn>
                <a:cxn ang="0">
                  <a:pos x="3" y="43"/>
                </a:cxn>
                <a:cxn ang="0">
                  <a:pos x="3" y="24"/>
                </a:cxn>
                <a:cxn ang="0">
                  <a:pos x="4" y="8"/>
                </a:cxn>
                <a:cxn ang="0">
                  <a:pos x="4" y="2"/>
                </a:cxn>
                <a:cxn ang="0">
                  <a:pos x="5" y="0"/>
                </a:cxn>
                <a:cxn ang="0">
                  <a:pos x="5" y="3"/>
                </a:cxn>
                <a:cxn ang="0">
                  <a:pos x="5" y="12"/>
                </a:cxn>
                <a:cxn ang="0">
                  <a:pos x="6" y="33"/>
                </a:cxn>
                <a:cxn ang="0">
                  <a:pos x="7" y="44"/>
                </a:cxn>
                <a:cxn ang="0">
                  <a:pos x="7" y="49"/>
                </a:cxn>
                <a:cxn ang="0">
                  <a:pos x="7" y="49"/>
                </a:cxn>
                <a:cxn ang="0">
                  <a:pos x="8" y="43"/>
                </a:cxn>
                <a:cxn ang="0">
                  <a:pos x="9" y="17"/>
                </a:cxn>
                <a:cxn ang="0">
                  <a:pos x="9" y="6"/>
                </a:cxn>
                <a:cxn ang="0">
                  <a:pos x="9" y="1"/>
                </a:cxn>
                <a:cxn ang="0">
                  <a:pos x="10" y="1"/>
                </a:cxn>
                <a:cxn ang="0">
                  <a:pos x="10" y="5"/>
                </a:cxn>
                <a:cxn ang="0">
                  <a:pos x="11" y="22"/>
                </a:cxn>
                <a:cxn ang="0">
                  <a:pos x="11" y="39"/>
                </a:cxn>
                <a:cxn ang="0">
                  <a:pos x="12" y="47"/>
                </a:cxn>
                <a:cxn ang="0">
                  <a:pos x="12" y="50"/>
                </a:cxn>
                <a:cxn ang="0">
                  <a:pos x="12" y="49"/>
                </a:cxn>
                <a:cxn ang="0">
                  <a:pos x="12" y="43"/>
                </a:cxn>
                <a:cxn ang="0">
                  <a:pos x="13" y="19"/>
                </a:cxn>
                <a:cxn ang="0">
                  <a:pos x="14" y="7"/>
                </a:cxn>
                <a:cxn ang="0">
                  <a:pos x="14" y="1"/>
                </a:cxn>
                <a:cxn ang="0">
                  <a:pos x="15" y="0"/>
                </a:cxn>
                <a:cxn ang="0">
                  <a:pos x="15" y="5"/>
                </a:cxn>
                <a:cxn ang="0">
                  <a:pos x="16" y="22"/>
                </a:cxn>
                <a:cxn ang="0">
                  <a:pos x="16" y="42"/>
                </a:cxn>
                <a:cxn ang="0">
                  <a:pos x="16" y="49"/>
                </a:cxn>
                <a:cxn ang="0">
                  <a:pos x="17" y="50"/>
                </a:cxn>
                <a:cxn ang="0">
                  <a:pos x="17" y="46"/>
                </a:cxn>
                <a:cxn ang="0">
                  <a:pos x="18" y="33"/>
                </a:cxn>
                <a:cxn ang="0">
                  <a:pos x="18" y="13"/>
                </a:cxn>
                <a:cxn ang="0">
                  <a:pos x="19" y="3"/>
                </a:cxn>
                <a:cxn ang="0">
                  <a:pos x="19" y="0"/>
                </a:cxn>
                <a:cxn ang="0">
                  <a:pos x="20" y="2"/>
                </a:cxn>
                <a:cxn ang="0">
                  <a:pos x="20" y="9"/>
                </a:cxn>
                <a:cxn ang="0">
                  <a:pos x="20" y="26"/>
                </a:cxn>
                <a:cxn ang="0">
                  <a:pos x="21" y="44"/>
                </a:cxn>
                <a:cxn ang="0">
                  <a:pos x="21" y="49"/>
                </a:cxn>
                <a:cxn ang="0">
                  <a:pos x="22" y="50"/>
                </a:cxn>
                <a:cxn ang="0">
                  <a:pos x="22" y="45"/>
                </a:cxn>
                <a:cxn ang="0">
                  <a:pos x="23" y="34"/>
                </a:cxn>
                <a:cxn ang="0">
                  <a:pos x="23" y="15"/>
                </a:cxn>
                <a:cxn ang="0">
                  <a:pos x="24" y="4"/>
                </a:cxn>
                <a:cxn ang="0">
                  <a:pos x="24" y="0"/>
                </a:cxn>
                <a:cxn ang="0">
                  <a:pos x="24" y="1"/>
                </a:cxn>
                <a:cxn ang="0">
                  <a:pos x="25" y="7"/>
                </a:cxn>
                <a:cxn ang="0">
                  <a:pos x="25" y="24"/>
                </a:cxn>
                <a:cxn ang="0">
                  <a:pos x="26" y="40"/>
                </a:cxn>
                <a:cxn ang="0">
                  <a:pos x="26" y="47"/>
                </a:cxn>
                <a:cxn ang="0">
                  <a:pos x="27" y="50"/>
                </a:cxn>
                <a:cxn ang="0">
                  <a:pos x="27" y="48"/>
                </a:cxn>
              </a:cxnLst>
              <a:rect l="0" t="0" r="r" b="b"/>
              <a:pathLst>
                <a:path w="27" h="50">
                  <a:moveTo>
                    <a:pt x="0" y="1"/>
                  </a:moveTo>
                  <a:lnTo>
                    <a:pt x="0" y="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7"/>
                  </a:lnTo>
                  <a:lnTo>
                    <a:pt x="0" y="7"/>
                  </a:lnTo>
                  <a:lnTo>
                    <a:pt x="1" y="10"/>
                  </a:lnTo>
                  <a:lnTo>
                    <a:pt x="1" y="11"/>
                  </a:lnTo>
                  <a:lnTo>
                    <a:pt x="1" y="12"/>
                  </a:lnTo>
                  <a:lnTo>
                    <a:pt x="1" y="14"/>
                  </a:lnTo>
                  <a:lnTo>
                    <a:pt x="1" y="15"/>
                  </a:lnTo>
                  <a:lnTo>
                    <a:pt x="1" y="17"/>
                  </a:lnTo>
                  <a:lnTo>
                    <a:pt x="1" y="19"/>
                  </a:lnTo>
                  <a:lnTo>
                    <a:pt x="1" y="25"/>
                  </a:lnTo>
                  <a:lnTo>
                    <a:pt x="1" y="27"/>
                  </a:lnTo>
                  <a:lnTo>
                    <a:pt x="1" y="28"/>
                  </a:lnTo>
                  <a:lnTo>
                    <a:pt x="1" y="31"/>
                  </a:lnTo>
                  <a:lnTo>
                    <a:pt x="1" y="32"/>
                  </a:lnTo>
                  <a:lnTo>
                    <a:pt x="1" y="33"/>
                  </a:lnTo>
                  <a:lnTo>
                    <a:pt x="1" y="36"/>
                  </a:lnTo>
                  <a:lnTo>
                    <a:pt x="1" y="37"/>
                  </a:lnTo>
                  <a:lnTo>
                    <a:pt x="1" y="38"/>
                  </a:lnTo>
                  <a:lnTo>
                    <a:pt x="1" y="41"/>
                  </a:lnTo>
                  <a:lnTo>
                    <a:pt x="1" y="42"/>
                  </a:lnTo>
                  <a:lnTo>
                    <a:pt x="2" y="43"/>
                  </a:lnTo>
                  <a:lnTo>
                    <a:pt x="2" y="45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7"/>
                  </a:lnTo>
                  <a:lnTo>
                    <a:pt x="2" y="48"/>
                  </a:lnTo>
                  <a:lnTo>
                    <a:pt x="2" y="48"/>
                  </a:lnTo>
                  <a:lnTo>
                    <a:pt x="2" y="49"/>
                  </a:lnTo>
                  <a:lnTo>
                    <a:pt x="2" y="49"/>
                  </a:lnTo>
                  <a:lnTo>
                    <a:pt x="2" y="49"/>
                  </a:lnTo>
                  <a:lnTo>
                    <a:pt x="2" y="50"/>
                  </a:lnTo>
                  <a:lnTo>
                    <a:pt x="2" y="50"/>
                  </a:lnTo>
                  <a:lnTo>
                    <a:pt x="2" y="50"/>
                  </a:lnTo>
                  <a:lnTo>
                    <a:pt x="2" y="50"/>
                  </a:lnTo>
                  <a:lnTo>
                    <a:pt x="2" y="50"/>
                  </a:lnTo>
                  <a:lnTo>
                    <a:pt x="2" y="50"/>
                  </a:lnTo>
                  <a:lnTo>
                    <a:pt x="2" y="50"/>
                  </a:lnTo>
                  <a:lnTo>
                    <a:pt x="2" y="49"/>
                  </a:lnTo>
                  <a:lnTo>
                    <a:pt x="2" y="49"/>
                  </a:lnTo>
                  <a:lnTo>
                    <a:pt x="2" y="48"/>
                  </a:lnTo>
                  <a:lnTo>
                    <a:pt x="2" y="48"/>
                  </a:lnTo>
                  <a:lnTo>
                    <a:pt x="3" y="47"/>
                  </a:lnTo>
                  <a:lnTo>
                    <a:pt x="3" y="47"/>
                  </a:lnTo>
                  <a:lnTo>
                    <a:pt x="3" y="46"/>
                  </a:lnTo>
                  <a:lnTo>
                    <a:pt x="3" y="44"/>
                  </a:lnTo>
                  <a:lnTo>
                    <a:pt x="3" y="43"/>
                  </a:lnTo>
                  <a:lnTo>
                    <a:pt x="3" y="42"/>
                  </a:lnTo>
                  <a:lnTo>
                    <a:pt x="3" y="40"/>
                  </a:lnTo>
                  <a:lnTo>
                    <a:pt x="3" y="35"/>
                  </a:lnTo>
                  <a:lnTo>
                    <a:pt x="3" y="34"/>
                  </a:lnTo>
                  <a:lnTo>
                    <a:pt x="3" y="33"/>
                  </a:lnTo>
                  <a:lnTo>
                    <a:pt x="3" y="30"/>
                  </a:lnTo>
                  <a:lnTo>
                    <a:pt x="3" y="25"/>
                  </a:lnTo>
                  <a:lnTo>
                    <a:pt x="3" y="24"/>
                  </a:lnTo>
                  <a:lnTo>
                    <a:pt x="4" y="23"/>
                  </a:lnTo>
                  <a:lnTo>
                    <a:pt x="4" y="20"/>
                  </a:lnTo>
                  <a:lnTo>
                    <a:pt x="4" y="15"/>
                  </a:lnTo>
                  <a:lnTo>
                    <a:pt x="4" y="14"/>
                  </a:lnTo>
                  <a:lnTo>
                    <a:pt x="4" y="13"/>
                  </a:lnTo>
                  <a:lnTo>
                    <a:pt x="4" y="11"/>
                  </a:lnTo>
                  <a:lnTo>
                    <a:pt x="4" y="9"/>
                  </a:lnTo>
                  <a:lnTo>
                    <a:pt x="4" y="8"/>
                  </a:lnTo>
                  <a:lnTo>
                    <a:pt x="4" y="7"/>
                  </a:lnTo>
                  <a:lnTo>
                    <a:pt x="4" y="6"/>
                  </a:lnTo>
                  <a:lnTo>
                    <a:pt x="4" y="5"/>
                  </a:lnTo>
                  <a:lnTo>
                    <a:pt x="4" y="4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4"/>
                  </a:lnTo>
                  <a:lnTo>
                    <a:pt x="5" y="5"/>
                  </a:lnTo>
                  <a:lnTo>
                    <a:pt x="5" y="7"/>
                  </a:lnTo>
                  <a:lnTo>
                    <a:pt x="5" y="7"/>
                  </a:lnTo>
                  <a:lnTo>
                    <a:pt x="5" y="8"/>
                  </a:lnTo>
                  <a:lnTo>
                    <a:pt x="5" y="11"/>
                  </a:lnTo>
                  <a:lnTo>
                    <a:pt x="5" y="12"/>
                  </a:lnTo>
                  <a:lnTo>
                    <a:pt x="5" y="13"/>
                  </a:lnTo>
                  <a:lnTo>
                    <a:pt x="5" y="15"/>
                  </a:lnTo>
                  <a:lnTo>
                    <a:pt x="6" y="20"/>
                  </a:lnTo>
                  <a:lnTo>
                    <a:pt x="6" y="22"/>
                  </a:lnTo>
                  <a:lnTo>
                    <a:pt x="6" y="23"/>
                  </a:lnTo>
                  <a:lnTo>
                    <a:pt x="6" y="26"/>
                  </a:lnTo>
                  <a:lnTo>
                    <a:pt x="6" y="31"/>
                  </a:lnTo>
                  <a:lnTo>
                    <a:pt x="6" y="33"/>
                  </a:lnTo>
                  <a:lnTo>
                    <a:pt x="6" y="34"/>
                  </a:lnTo>
                  <a:lnTo>
                    <a:pt x="6" y="37"/>
                  </a:lnTo>
                  <a:lnTo>
                    <a:pt x="6" y="38"/>
                  </a:lnTo>
                  <a:lnTo>
                    <a:pt x="6" y="39"/>
                  </a:lnTo>
                  <a:lnTo>
                    <a:pt x="6" y="41"/>
                  </a:lnTo>
                  <a:lnTo>
                    <a:pt x="6" y="42"/>
                  </a:lnTo>
                  <a:lnTo>
                    <a:pt x="6" y="43"/>
                  </a:lnTo>
                  <a:lnTo>
                    <a:pt x="7" y="44"/>
                  </a:lnTo>
                  <a:lnTo>
                    <a:pt x="7" y="45"/>
                  </a:lnTo>
                  <a:lnTo>
                    <a:pt x="7" y="46"/>
                  </a:lnTo>
                  <a:lnTo>
                    <a:pt x="7" y="47"/>
                  </a:lnTo>
                  <a:lnTo>
                    <a:pt x="7" y="47"/>
                  </a:lnTo>
                  <a:lnTo>
                    <a:pt x="7" y="48"/>
                  </a:lnTo>
                  <a:lnTo>
                    <a:pt x="7" y="49"/>
                  </a:lnTo>
                  <a:lnTo>
                    <a:pt x="7" y="49"/>
                  </a:lnTo>
                  <a:lnTo>
                    <a:pt x="7" y="49"/>
                  </a:lnTo>
                  <a:lnTo>
                    <a:pt x="7" y="50"/>
                  </a:lnTo>
                  <a:lnTo>
                    <a:pt x="7" y="50"/>
                  </a:lnTo>
                  <a:lnTo>
                    <a:pt x="7" y="50"/>
                  </a:lnTo>
                  <a:lnTo>
                    <a:pt x="7" y="50"/>
                  </a:lnTo>
                  <a:lnTo>
                    <a:pt x="7" y="50"/>
                  </a:lnTo>
                  <a:lnTo>
                    <a:pt x="7" y="50"/>
                  </a:lnTo>
                  <a:lnTo>
                    <a:pt x="7" y="50"/>
                  </a:lnTo>
                  <a:lnTo>
                    <a:pt x="7" y="49"/>
                  </a:lnTo>
                  <a:lnTo>
                    <a:pt x="7" y="49"/>
                  </a:lnTo>
                  <a:lnTo>
                    <a:pt x="7" y="49"/>
                  </a:lnTo>
                  <a:lnTo>
                    <a:pt x="7" y="48"/>
                  </a:lnTo>
                  <a:lnTo>
                    <a:pt x="7" y="47"/>
                  </a:lnTo>
                  <a:lnTo>
                    <a:pt x="8" y="47"/>
                  </a:lnTo>
                  <a:lnTo>
                    <a:pt x="8" y="46"/>
                  </a:lnTo>
                  <a:lnTo>
                    <a:pt x="8" y="45"/>
                  </a:lnTo>
                  <a:lnTo>
                    <a:pt x="8" y="43"/>
                  </a:lnTo>
                  <a:lnTo>
                    <a:pt x="8" y="42"/>
                  </a:lnTo>
                  <a:lnTo>
                    <a:pt x="8" y="42"/>
                  </a:lnTo>
                  <a:lnTo>
                    <a:pt x="8" y="39"/>
                  </a:lnTo>
                  <a:lnTo>
                    <a:pt x="8" y="38"/>
                  </a:lnTo>
                  <a:lnTo>
                    <a:pt x="8" y="37"/>
                  </a:lnTo>
                  <a:lnTo>
                    <a:pt x="8" y="34"/>
                  </a:lnTo>
                  <a:lnTo>
                    <a:pt x="8" y="29"/>
                  </a:lnTo>
                  <a:lnTo>
                    <a:pt x="9" y="17"/>
                  </a:lnTo>
                  <a:lnTo>
                    <a:pt x="9" y="16"/>
                  </a:lnTo>
                  <a:lnTo>
                    <a:pt x="9" y="15"/>
                  </a:lnTo>
                  <a:lnTo>
                    <a:pt x="9" y="12"/>
                  </a:lnTo>
                  <a:lnTo>
                    <a:pt x="9" y="11"/>
                  </a:lnTo>
                  <a:lnTo>
                    <a:pt x="9" y="10"/>
                  </a:lnTo>
                  <a:lnTo>
                    <a:pt x="9" y="8"/>
                  </a:lnTo>
                  <a:lnTo>
                    <a:pt x="9" y="7"/>
                  </a:lnTo>
                  <a:lnTo>
                    <a:pt x="9" y="6"/>
                  </a:lnTo>
                  <a:lnTo>
                    <a:pt x="9" y="5"/>
                  </a:lnTo>
                  <a:lnTo>
                    <a:pt x="9" y="4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3"/>
                  </a:lnTo>
                  <a:lnTo>
                    <a:pt x="10" y="3"/>
                  </a:lnTo>
                  <a:lnTo>
                    <a:pt x="10" y="4"/>
                  </a:lnTo>
                  <a:lnTo>
                    <a:pt x="10" y="5"/>
                  </a:lnTo>
                  <a:lnTo>
                    <a:pt x="10" y="7"/>
                  </a:lnTo>
                  <a:lnTo>
                    <a:pt x="10" y="8"/>
                  </a:lnTo>
                  <a:lnTo>
                    <a:pt x="10" y="9"/>
                  </a:lnTo>
                  <a:lnTo>
                    <a:pt x="10" y="11"/>
                  </a:lnTo>
                  <a:lnTo>
                    <a:pt x="10" y="12"/>
                  </a:lnTo>
                  <a:lnTo>
                    <a:pt x="10" y="14"/>
                  </a:lnTo>
                  <a:lnTo>
                    <a:pt x="10" y="16"/>
                  </a:lnTo>
                  <a:lnTo>
                    <a:pt x="11" y="22"/>
                  </a:lnTo>
                  <a:lnTo>
                    <a:pt x="11" y="23"/>
                  </a:lnTo>
                  <a:lnTo>
                    <a:pt x="11" y="24"/>
                  </a:lnTo>
                  <a:lnTo>
                    <a:pt x="11" y="27"/>
                  </a:lnTo>
                  <a:lnTo>
                    <a:pt x="11" y="33"/>
                  </a:lnTo>
                  <a:lnTo>
                    <a:pt x="11" y="34"/>
                  </a:lnTo>
                  <a:lnTo>
                    <a:pt x="11" y="35"/>
                  </a:lnTo>
                  <a:lnTo>
                    <a:pt x="11" y="38"/>
                  </a:lnTo>
                  <a:lnTo>
                    <a:pt x="11" y="39"/>
                  </a:lnTo>
                  <a:lnTo>
                    <a:pt x="11" y="40"/>
                  </a:lnTo>
                  <a:lnTo>
                    <a:pt x="11" y="42"/>
                  </a:lnTo>
                  <a:lnTo>
                    <a:pt x="11" y="43"/>
                  </a:lnTo>
                  <a:lnTo>
                    <a:pt x="11" y="44"/>
                  </a:lnTo>
                  <a:lnTo>
                    <a:pt x="11" y="45"/>
                  </a:lnTo>
                  <a:lnTo>
                    <a:pt x="12" y="46"/>
                  </a:lnTo>
                  <a:lnTo>
                    <a:pt x="12" y="46"/>
                  </a:lnTo>
                  <a:lnTo>
                    <a:pt x="12" y="47"/>
                  </a:lnTo>
                  <a:lnTo>
                    <a:pt x="12" y="47"/>
                  </a:lnTo>
                  <a:lnTo>
                    <a:pt x="12" y="48"/>
                  </a:lnTo>
                  <a:lnTo>
                    <a:pt x="12" y="49"/>
                  </a:lnTo>
                  <a:lnTo>
                    <a:pt x="12" y="49"/>
                  </a:lnTo>
                  <a:lnTo>
                    <a:pt x="12" y="49"/>
                  </a:lnTo>
                  <a:lnTo>
                    <a:pt x="12" y="50"/>
                  </a:lnTo>
                  <a:lnTo>
                    <a:pt x="12" y="50"/>
                  </a:lnTo>
                  <a:lnTo>
                    <a:pt x="12" y="50"/>
                  </a:lnTo>
                  <a:lnTo>
                    <a:pt x="12" y="50"/>
                  </a:lnTo>
                  <a:lnTo>
                    <a:pt x="12" y="50"/>
                  </a:lnTo>
                  <a:lnTo>
                    <a:pt x="12" y="50"/>
                  </a:lnTo>
                  <a:lnTo>
                    <a:pt x="12" y="50"/>
                  </a:lnTo>
                  <a:lnTo>
                    <a:pt x="12" y="50"/>
                  </a:lnTo>
                  <a:lnTo>
                    <a:pt x="12" y="49"/>
                  </a:lnTo>
                  <a:lnTo>
                    <a:pt x="12" y="49"/>
                  </a:lnTo>
                  <a:lnTo>
                    <a:pt x="12" y="49"/>
                  </a:lnTo>
                  <a:lnTo>
                    <a:pt x="12" y="48"/>
                  </a:lnTo>
                  <a:lnTo>
                    <a:pt x="12" y="48"/>
                  </a:lnTo>
                  <a:lnTo>
                    <a:pt x="12" y="47"/>
                  </a:lnTo>
                  <a:lnTo>
                    <a:pt x="12" y="46"/>
                  </a:lnTo>
                  <a:lnTo>
                    <a:pt x="12" y="46"/>
                  </a:lnTo>
                  <a:lnTo>
                    <a:pt x="12" y="45"/>
                  </a:lnTo>
                  <a:lnTo>
                    <a:pt x="12" y="44"/>
                  </a:lnTo>
                  <a:lnTo>
                    <a:pt x="12" y="43"/>
                  </a:lnTo>
                  <a:lnTo>
                    <a:pt x="12" y="41"/>
                  </a:lnTo>
                  <a:lnTo>
                    <a:pt x="13" y="40"/>
                  </a:lnTo>
                  <a:lnTo>
                    <a:pt x="13" y="39"/>
                  </a:lnTo>
                  <a:lnTo>
                    <a:pt x="13" y="37"/>
                  </a:lnTo>
                  <a:lnTo>
                    <a:pt x="13" y="32"/>
                  </a:lnTo>
                  <a:lnTo>
                    <a:pt x="13" y="22"/>
                  </a:lnTo>
                  <a:lnTo>
                    <a:pt x="13" y="21"/>
                  </a:lnTo>
                  <a:lnTo>
                    <a:pt x="13" y="19"/>
                  </a:lnTo>
                  <a:lnTo>
                    <a:pt x="13" y="17"/>
                  </a:lnTo>
                  <a:lnTo>
                    <a:pt x="13" y="16"/>
                  </a:lnTo>
                  <a:lnTo>
                    <a:pt x="13" y="15"/>
                  </a:lnTo>
                  <a:lnTo>
                    <a:pt x="14" y="12"/>
                  </a:lnTo>
                  <a:lnTo>
                    <a:pt x="14" y="11"/>
                  </a:lnTo>
                  <a:lnTo>
                    <a:pt x="14" y="10"/>
                  </a:lnTo>
                  <a:lnTo>
                    <a:pt x="14" y="8"/>
                  </a:lnTo>
                  <a:lnTo>
                    <a:pt x="14" y="7"/>
                  </a:lnTo>
                  <a:lnTo>
                    <a:pt x="14" y="6"/>
                  </a:lnTo>
                  <a:lnTo>
                    <a:pt x="14" y="5"/>
                  </a:lnTo>
                  <a:lnTo>
                    <a:pt x="14" y="4"/>
                  </a:lnTo>
                  <a:lnTo>
                    <a:pt x="14" y="3"/>
                  </a:lnTo>
                  <a:lnTo>
                    <a:pt x="14" y="3"/>
                  </a:lnTo>
                  <a:lnTo>
                    <a:pt x="14" y="2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5" y="0"/>
                  </a:lnTo>
                  <a:lnTo>
                    <a:pt x="15" y="1"/>
                  </a:lnTo>
                  <a:lnTo>
                    <a:pt x="15" y="1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4"/>
                  </a:lnTo>
                  <a:lnTo>
                    <a:pt x="15" y="5"/>
                  </a:lnTo>
                  <a:lnTo>
                    <a:pt x="15" y="7"/>
                  </a:lnTo>
                  <a:lnTo>
                    <a:pt x="15" y="8"/>
                  </a:lnTo>
                  <a:lnTo>
                    <a:pt x="15" y="9"/>
                  </a:lnTo>
                  <a:lnTo>
                    <a:pt x="15" y="11"/>
                  </a:lnTo>
                  <a:lnTo>
                    <a:pt x="15" y="16"/>
                  </a:lnTo>
                  <a:lnTo>
                    <a:pt x="15" y="17"/>
                  </a:lnTo>
                  <a:lnTo>
                    <a:pt x="15" y="19"/>
                  </a:lnTo>
                  <a:lnTo>
                    <a:pt x="16" y="22"/>
                  </a:lnTo>
                  <a:lnTo>
                    <a:pt x="16" y="27"/>
                  </a:lnTo>
                  <a:lnTo>
                    <a:pt x="16" y="29"/>
                  </a:lnTo>
                  <a:lnTo>
                    <a:pt x="16" y="30"/>
                  </a:lnTo>
                  <a:lnTo>
                    <a:pt x="16" y="33"/>
                  </a:lnTo>
                  <a:lnTo>
                    <a:pt x="16" y="38"/>
                  </a:lnTo>
                  <a:lnTo>
                    <a:pt x="16" y="39"/>
                  </a:lnTo>
                  <a:lnTo>
                    <a:pt x="16" y="40"/>
                  </a:lnTo>
                  <a:lnTo>
                    <a:pt x="16" y="42"/>
                  </a:lnTo>
                  <a:lnTo>
                    <a:pt x="16" y="43"/>
                  </a:lnTo>
                  <a:lnTo>
                    <a:pt x="16" y="44"/>
                  </a:lnTo>
                  <a:lnTo>
                    <a:pt x="16" y="46"/>
                  </a:lnTo>
                  <a:lnTo>
                    <a:pt x="16" y="47"/>
                  </a:lnTo>
                  <a:lnTo>
                    <a:pt x="16" y="47"/>
                  </a:lnTo>
                  <a:lnTo>
                    <a:pt x="16" y="48"/>
                  </a:lnTo>
                  <a:lnTo>
                    <a:pt x="16" y="48"/>
                  </a:lnTo>
                  <a:lnTo>
                    <a:pt x="16" y="49"/>
                  </a:lnTo>
                  <a:lnTo>
                    <a:pt x="17" y="49"/>
                  </a:lnTo>
                  <a:lnTo>
                    <a:pt x="17" y="50"/>
                  </a:lnTo>
                  <a:lnTo>
                    <a:pt x="17" y="50"/>
                  </a:lnTo>
                  <a:lnTo>
                    <a:pt x="17" y="50"/>
                  </a:lnTo>
                  <a:lnTo>
                    <a:pt x="17" y="50"/>
                  </a:lnTo>
                  <a:lnTo>
                    <a:pt x="17" y="50"/>
                  </a:lnTo>
                  <a:lnTo>
                    <a:pt x="17" y="50"/>
                  </a:lnTo>
                  <a:lnTo>
                    <a:pt x="17" y="50"/>
                  </a:lnTo>
                  <a:lnTo>
                    <a:pt x="17" y="50"/>
                  </a:lnTo>
                  <a:lnTo>
                    <a:pt x="17" y="49"/>
                  </a:lnTo>
                  <a:lnTo>
                    <a:pt x="17" y="49"/>
                  </a:lnTo>
                  <a:lnTo>
                    <a:pt x="17" y="48"/>
                  </a:lnTo>
                  <a:lnTo>
                    <a:pt x="17" y="48"/>
                  </a:lnTo>
                  <a:lnTo>
                    <a:pt x="17" y="47"/>
                  </a:lnTo>
                  <a:lnTo>
                    <a:pt x="17" y="47"/>
                  </a:lnTo>
                  <a:lnTo>
                    <a:pt x="17" y="46"/>
                  </a:lnTo>
                  <a:lnTo>
                    <a:pt x="17" y="46"/>
                  </a:lnTo>
                  <a:lnTo>
                    <a:pt x="17" y="44"/>
                  </a:lnTo>
                  <a:lnTo>
                    <a:pt x="17" y="43"/>
                  </a:lnTo>
                  <a:lnTo>
                    <a:pt x="17" y="42"/>
                  </a:lnTo>
                  <a:lnTo>
                    <a:pt x="17" y="40"/>
                  </a:lnTo>
                  <a:lnTo>
                    <a:pt x="18" y="35"/>
                  </a:lnTo>
                  <a:lnTo>
                    <a:pt x="18" y="34"/>
                  </a:lnTo>
                  <a:lnTo>
                    <a:pt x="18" y="33"/>
                  </a:lnTo>
                  <a:lnTo>
                    <a:pt x="18" y="30"/>
                  </a:lnTo>
                  <a:lnTo>
                    <a:pt x="18" y="25"/>
                  </a:lnTo>
                  <a:lnTo>
                    <a:pt x="18" y="24"/>
                  </a:lnTo>
                  <a:lnTo>
                    <a:pt x="18" y="23"/>
                  </a:lnTo>
                  <a:lnTo>
                    <a:pt x="18" y="20"/>
                  </a:lnTo>
                  <a:lnTo>
                    <a:pt x="18" y="15"/>
                  </a:lnTo>
                  <a:lnTo>
                    <a:pt x="18" y="14"/>
                  </a:lnTo>
                  <a:lnTo>
                    <a:pt x="18" y="13"/>
                  </a:lnTo>
                  <a:lnTo>
                    <a:pt x="19" y="10"/>
                  </a:lnTo>
                  <a:lnTo>
                    <a:pt x="19" y="9"/>
                  </a:lnTo>
                  <a:lnTo>
                    <a:pt x="19" y="8"/>
                  </a:lnTo>
                  <a:lnTo>
                    <a:pt x="19" y="7"/>
                  </a:lnTo>
                  <a:lnTo>
                    <a:pt x="19" y="6"/>
                  </a:lnTo>
                  <a:lnTo>
                    <a:pt x="19" y="5"/>
                  </a:lnTo>
                  <a:lnTo>
                    <a:pt x="19" y="4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2"/>
                  </a:lnTo>
                  <a:lnTo>
                    <a:pt x="19" y="2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1"/>
                  </a:lnTo>
                  <a:lnTo>
                    <a:pt x="20" y="1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20" y="3"/>
                  </a:lnTo>
                  <a:lnTo>
                    <a:pt x="20" y="3"/>
                  </a:lnTo>
                  <a:lnTo>
                    <a:pt x="20" y="4"/>
                  </a:lnTo>
                  <a:lnTo>
                    <a:pt x="20" y="5"/>
                  </a:lnTo>
                  <a:lnTo>
                    <a:pt x="20" y="6"/>
                  </a:lnTo>
                  <a:lnTo>
                    <a:pt x="20" y="8"/>
                  </a:lnTo>
                  <a:lnTo>
                    <a:pt x="20" y="9"/>
                  </a:lnTo>
                  <a:lnTo>
                    <a:pt x="20" y="10"/>
                  </a:lnTo>
                  <a:lnTo>
                    <a:pt x="20" y="12"/>
                  </a:lnTo>
                  <a:lnTo>
                    <a:pt x="20" y="14"/>
                  </a:lnTo>
                  <a:lnTo>
                    <a:pt x="20" y="15"/>
                  </a:lnTo>
                  <a:lnTo>
                    <a:pt x="20" y="18"/>
                  </a:lnTo>
                  <a:lnTo>
                    <a:pt x="20" y="23"/>
                  </a:lnTo>
                  <a:lnTo>
                    <a:pt x="20" y="25"/>
                  </a:lnTo>
                  <a:lnTo>
                    <a:pt x="20" y="26"/>
                  </a:lnTo>
                  <a:lnTo>
                    <a:pt x="20" y="29"/>
                  </a:lnTo>
                  <a:lnTo>
                    <a:pt x="21" y="34"/>
                  </a:lnTo>
                  <a:lnTo>
                    <a:pt x="21" y="36"/>
                  </a:lnTo>
                  <a:lnTo>
                    <a:pt x="21" y="37"/>
                  </a:lnTo>
                  <a:lnTo>
                    <a:pt x="21" y="39"/>
                  </a:lnTo>
                  <a:lnTo>
                    <a:pt x="21" y="40"/>
                  </a:lnTo>
                  <a:lnTo>
                    <a:pt x="21" y="42"/>
                  </a:lnTo>
                  <a:lnTo>
                    <a:pt x="21" y="44"/>
                  </a:lnTo>
                  <a:lnTo>
                    <a:pt x="21" y="45"/>
                  </a:lnTo>
                  <a:lnTo>
                    <a:pt x="21" y="45"/>
                  </a:lnTo>
                  <a:lnTo>
                    <a:pt x="21" y="46"/>
                  </a:lnTo>
                  <a:lnTo>
                    <a:pt x="21" y="47"/>
                  </a:lnTo>
                  <a:lnTo>
                    <a:pt x="21" y="48"/>
                  </a:lnTo>
                  <a:lnTo>
                    <a:pt x="21" y="48"/>
                  </a:lnTo>
                  <a:lnTo>
                    <a:pt x="21" y="49"/>
                  </a:lnTo>
                  <a:lnTo>
                    <a:pt x="21" y="49"/>
                  </a:lnTo>
                  <a:lnTo>
                    <a:pt x="21" y="49"/>
                  </a:lnTo>
                  <a:lnTo>
                    <a:pt x="22" y="50"/>
                  </a:lnTo>
                  <a:lnTo>
                    <a:pt x="22" y="50"/>
                  </a:lnTo>
                  <a:lnTo>
                    <a:pt x="22" y="50"/>
                  </a:lnTo>
                  <a:lnTo>
                    <a:pt x="22" y="50"/>
                  </a:lnTo>
                  <a:lnTo>
                    <a:pt x="22" y="50"/>
                  </a:lnTo>
                  <a:lnTo>
                    <a:pt x="22" y="50"/>
                  </a:lnTo>
                  <a:lnTo>
                    <a:pt x="22" y="50"/>
                  </a:lnTo>
                  <a:lnTo>
                    <a:pt x="22" y="49"/>
                  </a:lnTo>
                  <a:lnTo>
                    <a:pt x="22" y="49"/>
                  </a:lnTo>
                  <a:lnTo>
                    <a:pt x="22" y="48"/>
                  </a:lnTo>
                  <a:lnTo>
                    <a:pt x="22" y="48"/>
                  </a:lnTo>
                  <a:lnTo>
                    <a:pt x="22" y="47"/>
                  </a:lnTo>
                  <a:lnTo>
                    <a:pt x="22" y="46"/>
                  </a:lnTo>
                  <a:lnTo>
                    <a:pt x="22" y="46"/>
                  </a:lnTo>
                  <a:lnTo>
                    <a:pt x="22" y="45"/>
                  </a:lnTo>
                  <a:lnTo>
                    <a:pt x="22" y="44"/>
                  </a:lnTo>
                  <a:lnTo>
                    <a:pt x="22" y="43"/>
                  </a:lnTo>
                  <a:lnTo>
                    <a:pt x="22" y="41"/>
                  </a:lnTo>
                  <a:lnTo>
                    <a:pt x="22" y="40"/>
                  </a:lnTo>
                  <a:lnTo>
                    <a:pt x="22" y="39"/>
                  </a:lnTo>
                  <a:lnTo>
                    <a:pt x="23" y="36"/>
                  </a:lnTo>
                  <a:lnTo>
                    <a:pt x="23" y="35"/>
                  </a:lnTo>
                  <a:lnTo>
                    <a:pt x="23" y="34"/>
                  </a:lnTo>
                  <a:lnTo>
                    <a:pt x="23" y="31"/>
                  </a:lnTo>
                  <a:lnTo>
                    <a:pt x="23" y="26"/>
                  </a:lnTo>
                  <a:lnTo>
                    <a:pt x="23" y="24"/>
                  </a:lnTo>
                  <a:lnTo>
                    <a:pt x="23" y="23"/>
                  </a:lnTo>
                  <a:lnTo>
                    <a:pt x="23" y="20"/>
                  </a:lnTo>
                  <a:lnTo>
                    <a:pt x="23" y="19"/>
                  </a:lnTo>
                  <a:lnTo>
                    <a:pt x="23" y="17"/>
                  </a:lnTo>
                  <a:lnTo>
                    <a:pt x="23" y="15"/>
                  </a:lnTo>
                  <a:lnTo>
                    <a:pt x="23" y="14"/>
                  </a:lnTo>
                  <a:lnTo>
                    <a:pt x="23" y="12"/>
                  </a:lnTo>
                  <a:lnTo>
                    <a:pt x="23" y="10"/>
                  </a:lnTo>
                  <a:lnTo>
                    <a:pt x="24" y="9"/>
                  </a:lnTo>
                  <a:lnTo>
                    <a:pt x="24" y="8"/>
                  </a:lnTo>
                  <a:lnTo>
                    <a:pt x="24" y="6"/>
                  </a:lnTo>
                  <a:lnTo>
                    <a:pt x="24" y="5"/>
                  </a:lnTo>
                  <a:lnTo>
                    <a:pt x="24" y="4"/>
                  </a:lnTo>
                  <a:lnTo>
                    <a:pt x="24" y="3"/>
                  </a:lnTo>
                  <a:lnTo>
                    <a:pt x="24" y="3"/>
                  </a:lnTo>
                  <a:lnTo>
                    <a:pt x="24" y="2"/>
                  </a:lnTo>
                  <a:lnTo>
                    <a:pt x="24" y="2"/>
                  </a:lnTo>
                  <a:lnTo>
                    <a:pt x="24" y="1"/>
                  </a:lnTo>
                  <a:lnTo>
                    <a:pt x="24" y="1"/>
                  </a:lnTo>
                  <a:lnTo>
                    <a:pt x="24" y="1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1"/>
                  </a:lnTo>
                  <a:lnTo>
                    <a:pt x="24" y="1"/>
                  </a:lnTo>
                  <a:lnTo>
                    <a:pt x="24" y="1"/>
                  </a:lnTo>
                  <a:lnTo>
                    <a:pt x="24" y="2"/>
                  </a:lnTo>
                  <a:lnTo>
                    <a:pt x="24" y="2"/>
                  </a:lnTo>
                  <a:lnTo>
                    <a:pt x="24" y="3"/>
                  </a:lnTo>
                  <a:lnTo>
                    <a:pt x="24" y="4"/>
                  </a:lnTo>
                  <a:lnTo>
                    <a:pt x="24" y="4"/>
                  </a:lnTo>
                  <a:lnTo>
                    <a:pt x="25" y="5"/>
                  </a:lnTo>
                  <a:lnTo>
                    <a:pt x="25" y="6"/>
                  </a:lnTo>
                  <a:lnTo>
                    <a:pt x="25" y="7"/>
                  </a:lnTo>
                  <a:lnTo>
                    <a:pt x="25" y="9"/>
                  </a:lnTo>
                  <a:lnTo>
                    <a:pt x="25" y="10"/>
                  </a:lnTo>
                  <a:lnTo>
                    <a:pt x="25" y="11"/>
                  </a:lnTo>
                  <a:lnTo>
                    <a:pt x="25" y="14"/>
                  </a:lnTo>
                  <a:lnTo>
                    <a:pt x="25" y="15"/>
                  </a:lnTo>
                  <a:lnTo>
                    <a:pt x="25" y="16"/>
                  </a:lnTo>
                  <a:lnTo>
                    <a:pt x="25" y="19"/>
                  </a:lnTo>
                  <a:lnTo>
                    <a:pt x="25" y="24"/>
                  </a:lnTo>
                  <a:lnTo>
                    <a:pt x="25" y="25"/>
                  </a:lnTo>
                  <a:lnTo>
                    <a:pt x="25" y="27"/>
                  </a:lnTo>
                  <a:lnTo>
                    <a:pt x="25" y="29"/>
                  </a:lnTo>
                  <a:lnTo>
                    <a:pt x="26" y="34"/>
                  </a:lnTo>
                  <a:lnTo>
                    <a:pt x="26" y="35"/>
                  </a:lnTo>
                  <a:lnTo>
                    <a:pt x="26" y="37"/>
                  </a:lnTo>
                  <a:lnTo>
                    <a:pt x="26" y="39"/>
                  </a:lnTo>
                  <a:lnTo>
                    <a:pt x="26" y="40"/>
                  </a:lnTo>
                  <a:lnTo>
                    <a:pt x="26" y="41"/>
                  </a:lnTo>
                  <a:lnTo>
                    <a:pt x="26" y="43"/>
                  </a:lnTo>
                  <a:lnTo>
                    <a:pt x="26" y="44"/>
                  </a:lnTo>
                  <a:lnTo>
                    <a:pt x="26" y="45"/>
                  </a:lnTo>
                  <a:lnTo>
                    <a:pt x="26" y="45"/>
                  </a:lnTo>
                  <a:lnTo>
                    <a:pt x="26" y="46"/>
                  </a:lnTo>
                  <a:lnTo>
                    <a:pt x="26" y="47"/>
                  </a:lnTo>
                  <a:lnTo>
                    <a:pt x="26" y="47"/>
                  </a:lnTo>
                  <a:lnTo>
                    <a:pt x="26" y="48"/>
                  </a:lnTo>
                  <a:lnTo>
                    <a:pt x="26" y="48"/>
                  </a:lnTo>
                  <a:lnTo>
                    <a:pt x="26" y="49"/>
                  </a:lnTo>
                  <a:lnTo>
                    <a:pt x="26" y="49"/>
                  </a:lnTo>
                  <a:lnTo>
                    <a:pt x="26" y="50"/>
                  </a:lnTo>
                  <a:lnTo>
                    <a:pt x="26" y="50"/>
                  </a:lnTo>
                  <a:lnTo>
                    <a:pt x="26" y="50"/>
                  </a:lnTo>
                  <a:lnTo>
                    <a:pt x="27" y="50"/>
                  </a:lnTo>
                  <a:lnTo>
                    <a:pt x="27" y="50"/>
                  </a:lnTo>
                  <a:lnTo>
                    <a:pt x="27" y="50"/>
                  </a:lnTo>
                  <a:lnTo>
                    <a:pt x="27" y="50"/>
                  </a:lnTo>
                  <a:lnTo>
                    <a:pt x="27" y="50"/>
                  </a:lnTo>
                  <a:lnTo>
                    <a:pt x="27" y="49"/>
                  </a:lnTo>
                  <a:lnTo>
                    <a:pt x="27" y="49"/>
                  </a:lnTo>
                  <a:lnTo>
                    <a:pt x="27" y="49"/>
                  </a:lnTo>
                  <a:lnTo>
                    <a:pt x="27" y="48"/>
                  </a:lnTo>
                  <a:lnTo>
                    <a:pt x="27" y="48"/>
                  </a:lnTo>
                  <a:lnTo>
                    <a:pt x="27" y="47"/>
                  </a:lnTo>
                  <a:lnTo>
                    <a:pt x="27" y="46"/>
                  </a:lnTo>
                  <a:lnTo>
                    <a:pt x="27" y="46"/>
                  </a:lnTo>
                </a:path>
              </a:pathLst>
            </a:custGeom>
            <a:noFill/>
            <a:ln w="3175" cap="sq">
              <a:solidFill>
                <a:srgbClr val="0000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68" name="Freeform 82"/>
            <p:cNvSpPr>
              <a:spLocks/>
            </p:cNvSpPr>
            <p:nvPr/>
          </p:nvSpPr>
          <p:spPr bwMode="auto">
            <a:xfrm>
              <a:off x="5671939" y="4075484"/>
              <a:ext cx="44450" cy="79375"/>
            </a:xfrm>
            <a:custGeom>
              <a:avLst/>
              <a:gdLst/>
              <a:ahLst/>
              <a:cxnLst>
                <a:cxn ang="0">
                  <a:pos x="0" y="38"/>
                </a:cxn>
                <a:cxn ang="0">
                  <a:pos x="1" y="17"/>
                </a:cxn>
                <a:cxn ang="0">
                  <a:pos x="1" y="6"/>
                </a:cxn>
                <a:cxn ang="0">
                  <a:pos x="2" y="1"/>
                </a:cxn>
                <a:cxn ang="0">
                  <a:pos x="2" y="1"/>
                </a:cxn>
                <a:cxn ang="0">
                  <a:pos x="2" y="6"/>
                </a:cxn>
                <a:cxn ang="0">
                  <a:pos x="3" y="31"/>
                </a:cxn>
                <a:cxn ang="0">
                  <a:pos x="4" y="43"/>
                </a:cxn>
                <a:cxn ang="0">
                  <a:pos x="4" y="48"/>
                </a:cxn>
                <a:cxn ang="0">
                  <a:pos x="5" y="50"/>
                </a:cxn>
                <a:cxn ang="0">
                  <a:pos x="5" y="47"/>
                </a:cxn>
                <a:cxn ang="0">
                  <a:pos x="5" y="38"/>
                </a:cxn>
                <a:cxn ang="0">
                  <a:pos x="6" y="18"/>
                </a:cxn>
                <a:cxn ang="0">
                  <a:pos x="6" y="4"/>
                </a:cxn>
                <a:cxn ang="0">
                  <a:pos x="7" y="0"/>
                </a:cxn>
                <a:cxn ang="0">
                  <a:pos x="7" y="1"/>
                </a:cxn>
                <a:cxn ang="0">
                  <a:pos x="7" y="5"/>
                </a:cxn>
                <a:cxn ang="0">
                  <a:pos x="8" y="17"/>
                </a:cxn>
                <a:cxn ang="0">
                  <a:pos x="9" y="37"/>
                </a:cxn>
                <a:cxn ang="0">
                  <a:pos x="9" y="46"/>
                </a:cxn>
                <a:cxn ang="0">
                  <a:pos x="9" y="50"/>
                </a:cxn>
                <a:cxn ang="0">
                  <a:pos x="9" y="49"/>
                </a:cxn>
                <a:cxn ang="0">
                  <a:pos x="10" y="43"/>
                </a:cxn>
                <a:cxn ang="0">
                  <a:pos x="10" y="27"/>
                </a:cxn>
                <a:cxn ang="0">
                  <a:pos x="11" y="8"/>
                </a:cxn>
                <a:cxn ang="0">
                  <a:pos x="11" y="2"/>
                </a:cxn>
                <a:cxn ang="0">
                  <a:pos x="12" y="0"/>
                </a:cxn>
                <a:cxn ang="0">
                  <a:pos x="12" y="3"/>
                </a:cxn>
                <a:cxn ang="0">
                  <a:pos x="13" y="10"/>
                </a:cxn>
                <a:cxn ang="0">
                  <a:pos x="13" y="30"/>
                </a:cxn>
                <a:cxn ang="0">
                  <a:pos x="14" y="44"/>
                </a:cxn>
                <a:cxn ang="0">
                  <a:pos x="14" y="50"/>
                </a:cxn>
                <a:cxn ang="0">
                  <a:pos x="14" y="49"/>
                </a:cxn>
                <a:cxn ang="0">
                  <a:pos x="15" y="43"/>
                </a:cxn>
                <a:cxn ang="0">
                  <a:pos x="16" y="17"/>
                </a:cxn>
                <a:cxn ang="0">
                  <a:pos x="16" y="6"/>
                </a:cxn>
                <a:cxn ang="0">
                  <a:pos x="16" y="1"/>
                </a:cxn>
                <a:cxn ang="0">
                  <a:pos x="17" y="1"/>
                </a:cxn>
                <a:cxn ang="0">
                  <a:pos x="17" y="5"/>
                </a:cxn>
                <a:cxn ang="0">
                  <a:pos x="18" y="20"/>
                </a:cxn>
                <a:cxn ang="0">
                  <a:pos x="18" y="41"/>
                </a:cxn>
                <a:cxn ang="0">
                  <a:pos x="19" y="48"/>
                </a:cxn>
                <a:cxn ang="0">
                  <a:pos x="19" y="50"/>
                </a:cxn>
                <a:cxn ang="0">
                  <a:pos x="19" y="47"/>
                </a:cxn>
                <a:cxn ang="0">
                  <a:pos x="20" y="38"/>
                </a:cxn>
                <a:cxn ang="0">
                  <a:pos x="21" y="13"/>
                </a:cxn>
                <a:cxn ang="0">
                  <a:pos x="21" y="4"/>
                </a:cxn>
                <a:cxn ang="0">
                  <a:pos x="21" y="0"/>
                </a:cxn>
                <a:cxn ang="0">
                  <a:pos x="22" y="1"/>
                </a:cxn>
                <a:cxn ang="0">
                  <a:pos x="22" y="6"/>
                </a:cxn>
                <a:cxn ang="0">
                  <a:pos x="23" y="23"/>
                </a:cxn>
                <a:cxn ang="0">
                  <a:pos x="23" y="40"/>
                </a:cxn>
                <a:cxn ang="0">
                  <a:pos x="24" y="48"/>
                </a:cxn>
                <a:cxn ang="0">
                  <a:pos x="24" y="50"/>
                </a:cxn>
                <a:cxn ang="0">
                  <a:pos x="24" y="47"/>
                </a:cxn>
                <a:cxn ang="0">
                  <a:pos x="25" y="37"/>
                </a:cxn>
                <a:cxn ang="0">
                  <a:pos x="25" y="16"/>
                </a:cxn>
                <a:cxn ang="0">
                  <a:pos x="26" y="6"/>
                </a:cxn>
                <a:cxn ang="0">
                  <a:pos x="26" y="1"/>
                </a:cxn>
                <a:cxn ang="0">
                  <a:pos x="26" y="0"/>
                </a:cxn>
                <a:cxn ang="0">
                  <a:pos x="27" y="4"/>
                </a:cxn>
                <a:cxn ang="0">
                  <a:pos x="27" y="19"/>
                </a:cxn>
              </a:cxnLst>
              <a:rect l="0" t="0" r="r" b="b"/>
              <a:pathLst>
                <a:path w="28" h="50">
                  <a:moveTo>
                    <a:pt x="0" y="46"/>
                  </a:moveTo>
                  <a:lnTo>
                    <a:pt x="0" y="45"/>
                  </a:lnTo>
                  <a:lnTo>
                    <a:pt x="0" y="44"/>
                  </a:lnTo>
                  <a:lnTo>
                    <a:pt x="0" y="43"/>
                  </a:lnTo>
                  <a:lnTo>
                    <a:pt x="0" y="42"/>
                  </a:lnTo>
                  <a:lnTo>
                    <a:pt x="0" y="40"/>
                  </a:lnTo>
                  <a:lnTo>
                    <a:pt x="0" y="39"/>
                  </a:lnTo>
                  <a:lnTo>
                    <a:pt x="0" y="38"/>
                  </a:lnTo>
                  <a:lnTo>
                    <a:pt x="0" y="36"/>
                  </a:lnTo>
                  <a:lnTo>
                    <a:pt x="1" y="31"/>
                  </a:lnTo>
                  <a:lnTo>
                    <a:pt x="1" y="30"/>
                  </a:lnTo>
                  <a:lnTo>
                    <a:pt x="1" y="28"/>
                  </a:lnTo>
                  <a:lnTo>
                    <a:pt x="1" y="26"/>
                  </a:lnTo>
                  <a:lnTo>
                    <a:pt x="1" y="20"/>
                  </a:lnTo>
                  <a:lnTo>
                    <a:pt x="1" y="19"/>
                  </a:lnTo>
                  <a:lnTo>
                    <a:pt x="1" y="17"/>
                  </a:lnTo>
                  <a:lnTo>
                    <a:pt x="1" y="15"/>
                  </a:lnTo>
                  <a:lnTo>
                    <a:pt x="1" y="13"/>
                  </a:lnTo>
                  <a:lnTo>
                    <a:pt x="1" y="12"/>
                  </a:lnTo>
                  <a:lnTo>
                    <a:pt x="1" y="10"/>
                  </a:lnTo>
                  <a:lnTo>
                    <a:pt x="1" y="9"/>
                  </a:lnTo>
                  <a:lnTo>
                    <a:pt x="1" y="7"/>
                  </a:lnTo>
                  <a:lnTo>
                    <a:pt x="1" y="7"/>
                  </a:lnTo>
                  <a:lnTo>
                    <a:pt x="1" y="6"/>
                  </a:lnTo>
                  <a:lnTo>
                    <a:pt x="1" y="5"/>
                  </a:lnTo>
                  <a:lnTo>
                    <a:pt x="1" y="4"/>
                  </a:lnTo>
                  <a:lnTo>
                    <a:pt x="1" y="3"/>
                  </a:lnTo>
                  <a:lnTo>
                    <a:pt x="2" y="3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4"/>
                  </a:lnTo>
                  <a:lnTo>
                    <a:pt x="2" y="5"/>
                  </a:lnTo>
                  <a:lnTo>
                    <a:pt x="2" y="6"/>
                  </a:lnTo>
                  <a:lnTo>
                    <a:pt x="3" y="7"/>
                  </a:lnTo>
                  <a:lnTo>
                    <a:pt x="3" y="8"/>
                  </a:lnTo>
                  <a:lnTo>
                    <a:pt x="3" y="10"/>
                  </a:lnTo>
                  <a:lnTo>
                    <a:pt x="3" y="11"/>
                  </a:lnTo>
                  <a:lnTo>
                    <a:pt x="3" y="12"/>
                  </a:lnTo>
                  <a:lnTo>
                    <a:pt x="3" y="15"/>
                  </a:lnTo>
                  <a:lnTo>
                    <a:pt x="3" y="20"/>
                  </a:lnTo>
                  <a:lnTo>
                    <a:pt x="3" y="31"/>
                  </a:lnTo>
                  <a:lnTo>
                    <a:pt x="3" y="33"/>
                  </a:lnTo>
                  <a:lnTo>
                    <a:pt x="4" y="34"/>
                  </a:lnTo>
                  <a:lnTo>
                    <a:pt x="4" y="36"/>
                  </a:lnTo>
                  <a:lnTo>
                    <a:pt x="4" y="38"/>
                  </a:lnTo>
                  <a:lnTo>
                    <a:pt x="4" y="38"/>
                  </a:lnTo>
                  <a:lnTo>
                    <a:pt x="4" y="41"/>
                  </a:lnTo>
                  <a:lnTo>
                    <a:pt x="4" y="42"/>
                  </a:lnTo>
                  <a:lnTo>
                    <a:pt x="4" y="43"/>
                  </a:lnTo>
                  <a:lnTo>
                    <a:pt x="4" y="44"/>
                  </a:lnTo>
                  <a:lnTo>
                    <a:pt x="4" y="44"/>
                  </a:lnTo>
                  <a:lnTo>
                    <a:pt x="4" y="45"/>
                  </a:lnTo>
                  <a:lnTo>
                    <a:pt x="4" y="46"/>
                  </a:lnTo>
                  <a:lnTo>
                    <a:pt x="4" y="47"/>
                  </a:lnTo>
                  <a:lnTo>
                    <a:pt x="4" y="47"/>
                  </a:lnTo>
                  <a:lnTo>
                    <a:pt x="4" y="48"/>
                  </a:lnTo>
                  <a:lnTo>
                    <a:pt x="4" y="48"/>
                  </a:lnTo>
                  <a:lnTo>
                    <a:pt x="4" y="49"/>
                  </a:lnTo>
                  <a:lnTo>
                    <a:pt x="4" y="49"/>
                  </a:lnTo>
                  <a:lnTo>
                    <a:pt x="4" y="50"/>
                  </a:lnTo>
                  <a:lnTo>
                    <a:pt x="4" y="50"/>
                  </a:lnTo>
                  <a:lnTo>
                    <a:pt x="4" y="50"/>
                  </a:lnTo>
                  <a:lnTo>
                    <a:pt x="4" y="50"/>
                  </a:lnTo>
                  <a:lnTo>
                    <a:pt x="5" y="50"/>
                  </a:lnTo>
                  <a:lnTo>
                    <a:pt x="5" y="50"/>
                  </a:lnTo>
                  <a:lnTo>
                    <a:pt x="5" y="50"/>
                  </a:lnTo>
                  <a:lnTo>
                    <a:pt x="5" y="50"/>
                  </a:lnTo>
                  <a:lnTo>
                    <a:pt x="5" y="49"/>
                  </a:lnTo>
                  <a:lnTo>
                    <a:pt x="5" y="49"/>
                  </a:lnTo>
                  <a:lnTo>
                    <a:pt x="5" y="49"/>
                  </a:lnTo>
                  <a:lnTo>
                    <a:pt x="5" y="48"/>
                  </a:lnTo>
                  <a:lnTo>
                    <a:pt x="5" y="48"/>
                  </a:lnTo>
                  <a:lnTo>
                    <a:pt x="5" y="47"/>
                  </a:lnTo>
                  <a:lnTo>
                    <a:pt x="5" y="46"/>
                  </a:lnTo>
                  <a:lnTo>
                    <a:pt x="5" y="46"/>
                  </a:lnTo>
                  <a:lnTo>
                    <a:pt x="5" y="45"/>
                  </a:lnTo>
                  <a:lnTo>
                    <a:pt x="5" y="44"/>
                  </a:lnTo>
                  <a:lnTo>
                    <a:pt x="5" y="42"/>
                  </a:lnTo>
                  <a:lnTo>
                    <a:pt x="5" y="41"/>
                  </a:lnTo>
                  <a:lnTo>
                    <a:pt x="5" y="40"/>
                  </a:lnTo>
                  <a:lnTo>
                    <a:pt x="5" y="38"/>
                  </a:lnTo>
                  <a:lnTo>
                    <a:pt x="5" y="33"/>
                  </a:lnTo>
                  <a:lnTo>
                    <a:pt x="5" y="32"/>
                  </a:lnTo>
                  <a:lnTo>
                    <a:pt x="5" y="31"/>
                  </a:lnTo>
                  <a:lnTo>
                    <a:pt x="5" y="28"/>
                  </a:lnTo>
                  <a:lnTo>
                    <a:pt x="6" y="23"/>
                  </a:lnTo>
                  <a:lnTo>
                    <a:pt x="6" y="22"/>
                  </a:lnTo>
                  <a:lnTo>
                    <a:pt x="6" y="20"/>
                  </a:lnTo>
                  <a:lnTo>
                    <a:pt x="6" y="18"/>
                  </a:lnTo>
                  <a:lnTo>
                    <a:pt x="6" y="13"/>
                  </a:lnTo>
                  <a:lnTo>
                    <a:pt x="6" y="12"/>
                  </a:lnTo>
                  <a:lnTo>
                    <a:pt x="6" y="11"/>
                  </a:lnTo>
                  <a:lnTo>
                    <a:pt x="6" y="9"/>
                  </a:lnTo>
                  <a:lnTo>
                    <a:pt x="6" y="8"/>
                  </a:lnTo>
                  <a:lnTo>
                    <a:pt x="6" y="7"/>
                  </a:lnTo>
                  <a:lnTo>
                    <a:pt x="6" y="5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3"/>
                  </a:lnTo>
                  <a:lnTo>
                    <a:pt x="6" y="2"/>
                  </a:lnTo>
                  <a:lnTo>
                    <a:pt x="7" y="2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3"/>
                  </a:lnTo>
                  <a:lnTo>
                    <a:pt x="7" y="3"/>
                  </a:lnTo>
                  <a:lnTo>
                    <a:pt x="7" y="4"/>
                  </a:lnTo>
                  <a:lnTo>
                    <a:pt x="7" y="5"/>
                  </a:lnTo>
                  <a:lnTo>
                    <a:pt x="7" y="5"/>
                  </a:lnTo>
                  <a:lnTo>
                    <a:pt x="7" y="6"/>
                  </a:lnTo>
                  <a:lnTo>
                    <a:pt x="8" y="8"/>
                  </a:lnTo>
                  <a:lnTo>
                    <a:pt x="8" y="9"/>
                  </a:lnTo>
                  <a:lnTo>
                    <a:pt x="8" y="10"/>
                  </a:lnTo>
                  <a:lnTo>
                    <a:pt x="8" y="12"/>
                  </a:lnTo>
                  <a:lnTo>
                    <a:pt x="8" y="13"/>
                  </a:lnTo>
                  <a:lnTo>
                    <a:pt x="8" y="15"/>
                  </a:lnTo>
                  <a:lnTo>
                    <a:pt x="8" y="17"/>
                  </a:lnTo>
                  <a:lnTo>
                    <a:pt x="8" y="22"/>
                  </a:lnTo>
                  <a:lnTo>
                    <a:pt x="8" y="23"/>
                  </a:lnTo>
                  <a:lnTo>
                    <a:pt x="8" y="25"/>
                  </a:lnTo>
                  <a:lnTo>
                    <a:pt x="8" y="27"/>
                  </a:lnTo>
                  <a:lnTo>
                    <a:pt x="8" y="32"/>
                  </a:lnTo>
                  <a:lnTo>
                    <a:pt x="8" y="34"/>
                  </a:lnTo>
                  <a:lnTo>
                    <a:pt x="8" y="35"/>
                  </a:lnTo>
                  <a:lnTo>
                    <a:pt x="9" y="37"/>
                  </a:lnTo>
                  <a:lnTo>
                    <a:pt x="9" y="38"/>
                  </a:lnTo>
                  <a:lnTo>
                    <a:pt x="9" y="39"/>
                  </a:lnTo>
                  <a:lnTo>
                    <a:pt x="9" y="41"/>
                  </a:lnTo>
                  <a:lnTo>
                    <a:pt x="9" y="42"/>
                  </a:lnTo>
                  <a:lnTo>
                    <a:pt x="9" y="43"/>
                  </a:lnTo>
                  <a:lnTo>
                    <a:pt x="9" y="44"/>
                  </a:lnTo>
                  <a:lnTo>
                    <a:pt x="9" y="45"/>
                  </a:lnTo>
                  <a:lnTo>
                    <a:pt x="9" y="46"/>
                  </a:lnTo>
                  <a:lnTo>
                    <a:pt x="9" y="47"/>
                  </a:lnTo>
                  <a:lnTo>
                    <a:pt x="9" y="47"/>
                  </a:lnTo>
                  <a:lnTo>
                    <a:pt x="9" y="48"/>
                  </a:lnTo>
                  <a:lnTo>
                    <a:pt x="9" y="48"/>
                  </a:lnTo>
                  <a:lnTo>
                    <a:pt x="9" y="49"/>
                  </a:lnTo>
                  <a:lnTo>
                    <a:pt x="9" y="49"/>
                  </a:lnTo>
                  <a:lnTo>
                    <a:pt x="9" y="50"/>
                  </a:lnTo>
                  <a:lnTo>
                    <a:pt x="9" y="50"/>
                  </a:lnTo>
                  <a:lnTo>
                    <a:pt x="9" y="50"/>
                  </a:lnTo>
                  <a:lnTo>
                    <a:pt x="9" y="50"/>
                  </a:lnTo>
                  <a:lnTo>
                    <a:pt x="9" y="50"/>
                  </a:lnTo>
                  <a:lnTo>
                    <a:pt x="9" y="50"/>
                  </a:lnTo>
                  <a:lnTo>
                    <a:pt x="9" y="50"/>
                  </a:lnTo>
                  <a:lnTo>
                    <a:pt x="9" y="50"/>
                  </a:lnTo>
                  <a:lnTo>
                    <a:pt x="9" y="49"/>
                  </a:lnTo>
                  <a:lnTo>
                    <a:pt x="9" y="49"/>
                  </a:lnTo>
                  <a:lnTo>
                    <a:pt x="10" y="48"/>
                  </a:lnTo>
                  <a:lnTo>
                    <a:pt x="10" y="48"/>
                  </a:lnTo>
                  <a:lnTo>
                    <a:pt x="10" y="47"/>
                  </a:lnTo>
                  <a:lnTo>
                    <a:pt x="10" y="46"/>
                  </a:lnTo>
                  <a:lnTo>
                    <a:pt x="10" y="46"/>
                  </a:lnTo>
                  <a:lnTo>
                    <a:pt x="10" y="45"/>
                  </a:lnTo>
                  <a:lnTo>
                    <a:pt x="10" y="44"/>
                  </a:lnTo>
                  <a:lnTo>
                    <a:pt x="10" y="43"/>
                  </a:lnTo>
                  <a:lnTo>
                    <a:pt x="10" y="42"/>
                  </a:lnTo>
                  <a:lnTo>
                    <a:pt x="10" y="40"/>
                  </a:lnTo>
                  <a:lnTo>
                    <a:pt x="10" y="38"/>
                  </a:lnTo>
                  <a:lnTo>
                    <a:pt x="10" y="37"/>
                  </a:lnTo>
                  <a:lnTo>
                    <a:pt x="10" y="35"/>
                  </a:lnTo>
                  <a:lnTo>
                    <a:pt x="10" y="29"/>
                  </a:lnTo>
                  <a:lnTo>
                    <a:pt x="10" y="28"/>
                  </a:lnTo>
                  <a:lnTo>
                    <a:pt x="10" y="27"/>
                  </a:lnTo>
                  <a:lnTo>
                    <a:pt x="11" y="24"/>
                  </a:lnTo>
                  <a:lnTo>
                    <a:pt x="11" y="18"/>
                  </a:lnTo>
                  <a:lnTo>
                    <a:pt x="11" y="17"/>
                  </a:lnTo>
                  <a:lnTo>
                    <a:pt x="11" y="15"/>
                  </a:lnTo>
                  <a:lnTo>
                    <a:pt x="11" y="13"/>
                  </a:lnTo>
                  <a:lnTo>
                    <a:pt x="11" y="12"/>
                  </a:lnTo>
                  <a:lnTo>
                    <a:pt x="11" y="11"/>
                  </a:lnTo>
                  <a:lnTo>
                    <a:pt x="11" y="8"/>
                  </a:lnTo>
                  <a:lnTo>
                    <a:pt x="11" y="7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11" y="5"/>
                  </a:lnTo>
                  <a:lnTo>
                    <a:pt x="11" y="4"/>
                  </a:lnTo>
                  <a:lnTo>
                    <a:pt x="11" y="3"/>
                  </a:lnTo>
                  <a:lnTo>
                    <a:pt x="11" y="3"/>
                  </a:lnTo>
                  <a:lnTo>
                    <a:pt x="11" y="2"/>
                  </a:lnTo>
                  <a:lnTo>
                    <a:pt x="12" y="2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3"/>
                  </a:lnTo>
                  <a:lnTo>
                    <a:pt x="12" y="3"/>
                  </a:lnTo>
                  <a:lnTo>
                    <a:pt x="12" y="4"/>
                  </a:lnTo>
                  <a:lnTo>
                    <a:pt x="12" y="5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7"/>
                  </a:lnTo>
                  <a:lnTo>
                    <a:pt x="13" y="9"/>
                  </a:lnTo>
                  <a:lnTo>
                    <a:pt x="13" y="10"/>
                  </a:lnTo>
                  <a:lnTo>
                    <a:pt x="13" y="11"/>
                  </a:lnTo>
                  <a:lnTo>
                    <a:pt x="13" y="14"/>
                  </a:lnTo>
                  <a:lnTo>
                    <a:pt x="13" y="19"/>
                  </a:lnTo>
                  <a:lnTo>
                    <a:pt x="13" y="20"/>
                  </a:lnTo>
                  <a:lnTo>
                    <a:pt x="13" y="21"/>
                  </a:lnTo>
                  <a:lnTo>
                    <a:pt x="13" y="24"/>
                  </a:lnTo>
                  <a:lnTo>
                    <a:pt x="13" y="29"/>
                  </a:lnTo>
                  <a:lnTo>
                    <a:pt x="13" y="30"/>
                  </a:lnTo>
                  <a:lnTo>
                    <a:pt x="13" y="31"/>
                  </a:lnTo>
                  <a:lnTo>
                    <a:pt x="13" y="34"/>
                  </a:lnTo>
                  <a:lnTo>
                    <a:pt x="13" y="38"/>
                  </a:lnTo>
                  <a:lnTo>
                    <a:pt x="13" y="40"/>
                  </a:lnTo>
                  <a:lnTo>
                    <a:pt x="13" y="41"/>
                  </a:lnTo>
                  <a:lnTo>
                    <a:pt x="13" y="43"/>
                  </a:lnTo>
                  <a:lnTo>
                    <a:pt x="14" y="44"/>
                  </a:lnTo>
                  <a:lnTo>
                    <a:pt x="14" y="44"/>
                  </a:lnTo>
                  <a:lnTo>
                    <a:pt x="14" y="46"/>
                  </a:lnTo>
                  <a:lnTo>
                    <a:pt x="14" y="47"/>
                  </a:lnTo>
                  <a:lnTo>
                    <a:pt x="14" y="47"/>
                  </a:lnTo>
                  <a:lnTo>
                    <a:pt x="14" y="48"/>
                  </a:lnTo>
                  <a:lnTo>
                    <a:pt x="14" y="48"/>
                  </a:lnTo>
                  <a:lnTo>
                    <a:pt x="14" y="49"/>
                  </a:lnTo>
                  <a:lnTo>
                    <a:pt x="14" y="49"/>
                  </a:lnTo>
                  <a:lnTo>
                    <a:pt x="14" y="50"/>
                  </a:lnTo>
                  <a:lnTo>
                    <a:pt x="14" y="50"/>
                  </a:lnTo>
                  <a:lnTo>
                    <a:pt x="14" y="50"/>
                  </a:lnTo>
                  <a:lnTo>
                    <a:pt x="14" y="50"/>
                  </a:lnTo>
                  <a:lnTo>
                    <a:pt x="14" y="50"/>
                  </a:lnTo>
                  <a:lnTo>
                    <a:pt x="14" y="50"/>
                  </a:lnTo>
                  <a:lnTo>
                    <a:pt x="14" y="50"/>
                  </a:lnTo>
                  <a:lnTo>
                    <a:pt x="14" y="50"/>
                  </a:lnTo>
                  <a:lnTo>
                    <a:pt x="14" y="49"/>
                  </a:lnTo>
                  <a:lnTo>
                    <a:pt x="14" y="49"/>
                  </a:lnTo>
                  <a:lnTo>
                    <a:pt x="14" y="48"/>
                  </a:lnTo>
                  <a:lnTo>
                    <a:pt x="14" y="48"/>
                  </a:lnTo>
                  <a:lnTo>
                    <a:pt x="15" y="47"/>
                  </a:lnTo>
                  <a:lnTo>
                    <a:pt x="15" y="46"/>
                  </a:lnTo>
                  <a:lnTo>
                    <a:pt x="15" y="46"/>
                  </a:lnTo>
                  <a:lnTo>
                    <a:pt x="15" y="45"/>
                  </a:lnTo>
                  <a:lnTo>
                    <a:pt x="15" y="43"/>
                  </a:lnTo>
                  <a:lnTo>
                    <a:pt x="15" y="42"/>
                  </a:lnTo>
                  <a:lnTo>
                    <a:pt x="15" y="41"/>
                  </a:lnTo>
                  <a:lnTo>
                    <a:pt x="15" y="39"/>
                  </a:lnTo>
                  <a:lnTo>
                    <a:pt x="15" y="34"/>
                  </a:lnTo>
                  <a:lnTo>
                    <a:pt x="16" y="23"/>
                  </a:lnTo>
                  <a:lnTo>
                    <a:pt x="16" y="21"/>
                  </a:lnTo>
                  <a:lnTo>
                    <a:pt x="16" y="20"/>
                  </a:lnTo>
                  <a:lnTo>
                    <a:pt x="16" y="17"/>
                  </a:lnTo>
                  <a:lnTo>
                    <a:pt x="16" y="15"/>
                  </a:lnTo>
                  <a:lnTo>
                    <a:pt x="16" y="14"/>
                  </a:lnTo>
                  <a:lnTo>
                    <a:pt x="16" y="12"/>
                  </a:lnTo>
                  <a:lnTo>
                    <a:pt x="16" y="11"/>
                  </a:lnTo>
                  <a:lnTo>
                    <a:pt x="16" y="9"/>
                  </a:lnTo>
                  <a:lnTo>
                    <a:pt x="16" y="8"/>
                  </a:lnTo>
                  <a:lnTo>
                    <a:pt x="16" y="7"/>
                  </a:lnTo>
                  <a:lnTo>
                    <a:pt x="16" y="6"/>
                  </a:lnTo>
                  <a:lnTo>
                    <a:pt x="16" y="5"/>
                  </a:lnTo>
                  <a:lnTo>
                    <a:pt x="16" y="5"/>
                  </a:lnTo>
                  <a:lnTo>
                    <a:pt x="16" y="4"/>
                  </a:lnTo>
                  <a:lnTo>
                    <a:pt x="16" y="3"/>
                  </a:lnTo>
                  <a:lnTo>
                    <a:pt x="16" y="3"/>
                  </a:lnTo>
                  <a:lnTo>
                    <a:pt x="16" y="2"/>
                  </a:lnTo>
                  <a:lnTo>
                    <a:pt x="16" y="1"/>
                  </a:lnTo>
                  <a:lnTo>
                    <a:pt x="16" y="1"/>
                  </a:lnTo>
                  <a:lnTo>
                    <a:pt x="17" y="1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17" y="2"/>
                  </a:lnTo>
                  <a:lnTo>
                    <a:pt x="17" y="2"/>
                  </a:lnTo>
                  <a:lnTo>
                    <a:pt x="17" y="3"/>
                  </a:lnTo>
                  <a:lnTo>
                    <a:pt x="17" y="4"/>
                  </a:lnTo>
                  <a:lnTo>
                    <a:pt x="17" y="4"/>
                  </a:lnTo>
                  <a:lnTo>
                    <a:pt x="17" y="5"/>
                  </a:lnTo>
                  <a:lnTo>
                    <a:pt x="17" y="6"/>
                  </a:lnTo>
                  <a:lnTo>
                    <a:pt x="17" y="8"/>
                  </a:lnTo>
                  <a:lnTo>
                    <a:pt x="17" y="9"/>
                  </a:lnTo>
                  <a:lnTo>
                    <a:pt x="17" y="10"/>
                  </a:lnTo>
                  <a:lnTo>
                    <a:pt x="17" y="12"/>
                  </a:lnTo>
                  <a:lnTo>
                    <a:pt x="18" y="18"/>
                  </a:lnTo>
                  <a:lnTo>
                    <a:pt x="18" y="19"/>
                  </a:lnTo>
                  <a:lnTo>
                    <a:pt x="18" y="20"/>
                  </a:lnTo>
                  <a:lnTo>
                    <a:pt x="18" y="23"/>
                  </a:lnTo>
                  <a:lnTo>
                    <a:pt x="18" y="29"/>
                  </a:lnTo>
                  <a:lnTo>
                    <a:pt x="18" y="30"/>
                  </a:lnTo>
                  <a:lnTo>
                    <a:pt x="18" y="31"/>
                  </a:lnTo>
                  <a:lnTo>
                    <a:pt x="18" y="34"/>
                  </a:lnTo>
                  <a:lnTo>
                    <a:pt x="18" y="39"/>
                  </a:lnTo>
                  <a:lnTo>
                    <a:pt x="18" y="40"/>
                  </a:lnTo>
                  <a:lnTo>
                    <a:pt x="18" y="41"/>
                  </a:lnTo>
                  <a:lnTo>
                    <a:pt x="18" y="42"/>
                  </a:lnTo>
                  <a:lnTo>
                    <a:pt x="18" y="43"/>
                  </a:lnTo>
                  <a:lnTo>
                    <a:pt x="18" y="44"/>
                  </a:lnTo>
                  <a:lnTo>
                    <a:pt x="19" y="45"/>
                  </a:lnTo>
                  <a:lnTo>
                    <a:pt x="19" y="46"/>
                  </a:lnTo>
                  <a:lnTo>
                    <a:pt x="19" y="46"/>
                  </a:lnTo>
                  <a:lnTo>
                    <a:pt x="19" y="47"/>
                  </a:lnTo>
                  <a:lnTo>
                    <a:pt x="19" y="48"/>
                  </a:lnTo>
                  <a:lnTo>
                    <a:pt x="19" y="48"/>
                  </a:lnTo>
                  <a:lnTo>
                    <a:pt x="19" y="49"/>
                  </a:lnTo>
                  <a:lnTo>
                    <a:pt x="19" y="49"/>
                  </a:lnTo>
                  <a:lnTo>
                    <a:pt x="19" y="50"/>
                  </a:lnTo>
                  <a:lnTo>
                    <a:pt x="19" y="50"/>
                  </a:lnTo>
                  <a:lnTo>
                    <a:pt x="19" y="50"/>
                  </a:lnTo>
                  <a:lnTo>
                    <a:pt x="19" y="50"/>
                  </a:lnTo>
                  <a:lnTo>
                    <a:pt x="19" y="50"/>
                  </a:lnTo>
                  <a:lnTo>
                    <a:pt x="19" y="50"/>
                  </a:lnTo>
                  <a:lnTo>
                    <a:pt x="19" y="50"/>
                  </a:lnTo>
                  <a:lnTo>
                    <a:pt x="19" y="50"/>
                  </a:lnTo>
                  <a:lnTo>
                    <a:pt x="19" y="49"/>
                  </a:lnTo>
                  <a:lnTo>
                    <a:pt x="19" y="49"/>
                  </a:lnTo>
                  <a:lnTo>
                    <a:pt x="19" y="48"/>
                  </a:lnTo>
                  <a:lnTo>
                    <a:pt x="19" y="48"/>
                  </a:lnTo>
                  <a:lnTo>
                    <a:pt x="19" y="47"/>
                  </a:lnTo>
                  <a:lnTo>
                    <a:pt x="19" y="46"/>
                  </a:lnTo>
                  <a:lnTo>
                    <a:pt x="20" y="46"/>
                  </a:lnTo>
                  <a:lnTo>
                    <a:pt x="20" y="45"/>
                  </a:lnTo>
                  <a:lnTo>
                    <a:pt x="20" y="44"/>
                  </a:lnTo>
                  <a:lnTo>
                    <a:pt x="20" y="42"/>
                  </a:lnTo>
                  <a:lnTo>
                    <a:pt x="20" y="41"/>
                  </a:lnTo>
                  <a:lnTo>
                    <a:pt x="20" y="40"/>
                  </a:lnTo>
                  <a:lnTo>
                    <a:pt x="20" y="38"/>
                  </a:lnTo>
                  <a:lnTo>
                    <a:pt x="20" y="33"/>
                  </a:lnTo>
                  <a:lnTo>
                    <a:pt x="20" y="23"/>
                  </a:lnTo>
                  <a:lnTo>
                    <a:pt x="20" y="22"/>
                  </a:lnTo>
                  <a:lnTo>
                    <a:pt x="21" y="20"/>
                  </a:lnTo>
                  <a:lnTo>
                    <a:pt x="21" y="18"/>
                  </a:lnTo>
                  <a:lnTo>
                    <a:pt x="21" y="17"/>
                  </a:lnTo>
                  <a:lnTo>
                    <a:pt x="21" y="15"/>
                  </a:lnTo>
                  <a:lnTo>
                    <a:pt x="21" y="13"/>
                  </a:lnTo>
                  <a:lnTo>
                    <a:pt x="21" y="12"/>
                  </a:lnTo>
                  <a:lnTo>
                    <a:pt x="21" y="11"/>
                  </a:lnTo>
                  <a:lnTo>
                    <a:pt x="21" y="9"/>
                  </a:lnTo>
                  <a:lnTo>
                    <a:pt x="21" y="8"/>
                  </a:lnTo>
                  <a:lnTo>
                    <a:pt x="21" y="7"/>
                  </a:lnTo>
                  <a:lnTo>
                    <a:pt x="21" y="5"/>
                  </a:lnTo>
                  <a:lnTo>
                    <a:pt x="21" y="4"/>
                  </a:lnTo>
                  <a:lnTo>
                    <a:pt x="21" y="4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2"/>
                  </a:lnTo>
                  <a:lnTo>
                    <a:pt x="21" y="2"/>
                  </a:lnTo>
                  <a:lnTo>
                    <a:pt x="21" y="1"/>
                  </a:lnTo>
                  <a:lnTo>
                    <a:pt x="21" y="1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2" y="0"/>
                  </a:lnTo>
                  <a:lnTo>
                    <a:pt x="22" y="1"/>
                  </a:lnTo>
                  <a:lnTo>
                    <a:pt x="22" y="1"/>
                  </a:lnTo>
                  <a:lnTo>
                    <a:pt x="22" y="1"/>
                  </a:lnTo>
                  <a:lnTo>
                    <a:pt x="22" y="2"/>
                  </a:lnTo>
                  <a:lnTo>
                    <a:pt x="22" y="2"/>
                  </a:lnTo>
                  <a:lnTo>
                    <a:pt x="22" y="3"/>
                  </a:lnTo>
                  <a:lnTo>
                    <a:pt x="22" y="3"/>
                  </a:lnTo>
                  <a:lnTo>
                    <a:pt x="22" y="4"/>
                  </a:lnTo>
                  <a:lnTo>
                    <a:pt x="22" y="5"/>
                  </a:lnTo>
                  <a:lnTo>
                    <a:pt x="22" y="5"/>
                  </a:lnTo>
                  <a:lnTo>
                    <a:pt x="22" y="6"/>
                  </a:lnTo>
                  <a:lnTo>
                    <a:pt x="22" y="8"/>
                  </a:lnTo>
                  <a:lnTo>
                    <a:pt x="22" y="9"/>
                  </a:lnTo>
                  <a:lnTo>
                    <a:pt x="22" y="10"/>
                  </a:lnTo>
                  <a:lnTo>
                    <a:pt x="22" y="12"/>
                  </a:lnTo>
                  <a:lnTo>
                    <a:pt x="22" y="13"/>
                  </a:lnTo>
                  <a:lnTo>
                    <a:pt x="22" y="15"/>
                  </a:lnTo>
                  <a:lnTo>
                    <a:pt x="22" y="17"/>
                  </a:lnTo>
                  <a:lnTo>
                    <a:pt x="23" y="23"/>
                  </a:lnTo>
                  <a:lnTo>
                    <a:pt x="23" y="24"/>
                  </a:lnTo>
                  <a:lnTo>
                    <a:pt x="23" y="26"/>
                  </a:lnTo>
                  <a:lnTo>
                    <a:pt x="23" y="28"/>
                  </a:lnTo>
                  <a:lnTo>
                    <a:pt x="23" y="34"/>
                  </a:lnTo>
                  <a:lnTo>
                    <a:pt x="23" y="35"/>
                  </a:lnTo>
                  <a:lnTo>
                    <a:pt x="23" y="36"/>
                  </a:lnTo>
                  <a:lnTo>
                    <a:pt x="23" y="39"/>
                  </a:lnTo>
                  <a:lnTo>
                    <a:pt x="23" y="40"/>
                  </a:lnTo>
                  <a:lnTo>
                    <a:pt x="23" y="41"/>
                  </a:lnTo>
                  <a:lnTo>
                    <a:pt x="23" y="43"/>
                  </a:lnTo>
                  <a:lnTo>
                    <a:pt x="23" y="44"/>
                  </a:lnTo>
                  <a:lnTo>
                    <a:pt x="23" y="45"/>
                  </a:lnTo>
                  <a:lnTo>
                    <a:pt x="24" y="46"/>
                  </a:lnTo>
                  <a:lnTo>
                    <a:pt x="24" y="46"/>
                  </a:lnTo>
                  <a:lnTo>
                    <a:pt x="24" y="47"/>
                  </a:lnTo>
                  <a:lnTo>
                    <a:pt x="24" y="48"/>
                  </a:lnTo>
                  <a:lnTo>
                    <a:pt x="24" y="48"/>
                  </a:lnTo>
                  <a:lnTo>
                    <a:pt x="24" y="49"/>
                  </a:lnTo>
                  <a:lnTo>
                    <a:pt x="24" y="49"/>
                  </a:lnTo>
                  <a:lnTo>
                    <a:pt x="24" y="50"/>
                  </a:lnTo>
                  <a:lnTo>
                    <a:pt x="24" y="50"/>
                  </a:lnTo>
                  <a:lnTo>
                    <a:pt x="24" y="50"/>
                  </a:lnTo>
                  <a:lnTo>
                    <a:pt x="24" y="50"/>
                  </a:lnTo>
                  <a:lnTo>
                    <a:pt x="24" y="50"/>
                  </a:lnTo>
                  <a:lnTo>
                    <a:pt x="24" y="50"/>
                  </a:lnTo>
                  <a:lnTo>
                    <a:pt x="24" y="50"/>
                  </a:lnTo>
                  <a:lnTo>
                    <a:pt x="24" y="50"/>
                  </a:lnTo>
                  <a:lnTo>
                    <a:pt x="24" y="49"/>
                  </a:lnTo>
                  <a:lnTo>
                    <a:pt x="24" y="49"/>
                  </a:lnTo>
                  <a:lnTo>
                    <a:pt x="24" y="48"/>
                  </a:lnTo>
                  <a:lnTo>
                    <a:pt x="24" y="48"/>
                  </a:lnTo>
                  <a:lnTo>
                    <a:pt x="24" y="47"/>
                  </a:lnTo>
                  <a:lnTo>
                    <a:pt x="24" y="46"/>
                  </a:lnTo>
                  <a:lnTo>
                    <a:pt x="24" y="46"/>
                  </a:lnTo>
                  <a:lnTo>
                    <a:pt x="25" y="45"/>
                  </a:lnTo>
                  <a:lnTo>
                    <a:pt x="25" y="44"/>
                  </a:lnTo>
                  <a:lnTo>
                    <a:pt x="25" y="42"/>
                  </a:lnTo>
                  <a:lnTo>
                    <a:pt x="25" y="41"/>
                  </a:lnTo>
                  <a:lnTo>
                    <a:pt x="25" y="40"/>
                  </a:lnTo>
                  <a:lnTo>
                    <a:pt x="25" y="37"/>
                  </a:lnTo>
                  <a:lnTo>
                    <a:pt x="25" y="36"/>
                  </a:lnTo>
                  <a:lnTo>
                    <a:pt x="25" y="35"/>
                  </a:lnTo>
                  <a:lnTo>
                    <a:pt x="25" y="32"/>
                  </a:lnTo>
                  <a:lnTo>
                    <a:pt x="25" y="27"/>
                  </a:lnTo>
                  <a:lnTo>
                    <a:pt x="25" y="25"/>
                  </a:lnTo>
                  <a:lnTo>
                    <a:pt x="25" y="24"/>
                  </a:lnTo>
                  <a:lnTo>
                    <a:pt x="25" y="21"/>
                  </a:lnTo>
                  <a:lnTo>
                    <a:pt x="25" y="16"/>
                  </a:lnTo>
                  <a:lnTo>
                    <a:pt x="25" y="15"/>
                  </a:lnTo>
                  <a:lnTo>
                    <a:pt x="25" y="14"/>
                  </a:lnTo>
                  <a:lnTo>
                    <a:pt x="26" y="11"/>
                  </a:lnTo>
                  <a:lnTo>
                    <a:pt x="26" y="10"/>
                  </a:lnTo>
                  <a:lnTo>
                    <a:pt x="26" y="9"/>
                  </a:lnTo>
                  <a:lnTo>
                    <a:pt x="26" y="7"/>
                  </a:lnTo>
                  <a:lnTo>
                    <a:pt x="26" y="6"/>
                  </a:lnTo>
                  <a:lnTo>
                    <a:pt x="26" y="6"/>
                  </a:lnTo>
                  <a:lnTo>
                    <a:pt x="26" y="5"/>
                  </a:lnTo>
                  <a:lnTo>
                    <a:pt x="26" y="4"/>
                  </a:lnTo>
                  <a:lnTo>
                    <a:pt x="26" y="3"/>
                  </a:lnTo>
                  <a:lnTo>
                    <a:pt x="26" y="3"/>
                  </a:lnTo>
                  <a:lnTo>
                    <a:pt x="26" y="2"/>
                  </a:lnTo>
                  <a:lnTo>
                    <a:pt x="26" y="2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7" y="1"/>
                  </a:lnTo>
                  <a:lnTo>
                    <a:pt x="27" y="1"/>
                  </a:lnTo>
                  <a:lnTo>
                    <a:pt x="27" y="2"/>
                  </a:lnTo>
                  <a:lnTo>
                    <a:pt x="27" y="2"/>
                  </a:lnTo>
                  <a:lnTo>
                    <a:pt x="27" y="3"/>
                  </a:lnTo>
                  <a:lnTo>
                    <a:pt x="27" y="3"/>
                  </a:lnTo>
                  <a:lnTo>
                    <a:pt x="27" y="4"/>
                  </a:lnTo>
                  <a:lnTo>
                    <a:pt x="27" y="4"/>
                  </a:lnTo>
                  <a:lnTo>
                    <a:pt x="27" y="6"/>
                  </a:lnTo>
                  <a:lnTo>
                    <a:pt x="27" y="7"/>
                  </a:lnTo>
                  <a:lnTo>
                    <a:pt x="27" y="8"/>
                  </a:lnTo>
                  <a:lnTo>
                    <a:pt x="27" y="10"/>
                  </a:lnTo>
                  <a:lnTo>
                    <a:pt x="27" y="11"/>
                  </a:lnTo>
                  <a:lnTo>
                    <a:pt x="27" y="12"/>
                  </a:lnTo>
                  <a:lnTo>
                    <a:pt x="27" y="15"/>
                  </a:lnTo>
                  <a:lnTo>
                    <a:pt x="27" y="19"/>
                  </a:lnTo>
                  <a:lnTo>
                    <a:pt x="28" y="30"/>
                  </a:lnTo>
                  <a:lnTo>
                    <a:pt x="28" y="31"/>
                  </a:lnTo>
                  <a:lnTo>
                    <a:pt x="28" y="32"/>
                  </a:lnTo>
                  <a:lnTo>
                    <a:pt x="28" y="35"/>
                  </a:lnTo>
                </a:path>
              </a:pathLst>
            </a:custGeom>
            <a:noFill/>
            <a:ln w="3175" cap="sq">
              <a:solidFill>
                <a:srgbClr val="0000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69" name="Freeform 83"/>
            <p:cNvSpPr>
              <a:spLocks/>
            </p:cNvSpPr>
            <p:nvPr/>
          </p:nvSpPr>
          <p:spPr bwMode="auto">
            <a:xfrm>
              <a:off x="5716389" y="4075484"/>
              <a:ext cx="42863" cy="79375"/>
            </a:xfrm>
            <a:custGeom>
              <a:avLst/>
              <a:gdLst/>
              <a:ahLst/>
              <a:cxnLst>
                <a:cxn ang="0">
                  <a:pos x="0" y="43"/>
                </a:cxn>
                <a:cxn ang="0">
                  <a:pos x="0" y="49"/>
                </a:cxn>
                <a:cxn ang="0">
                  <a:pos x="1" y="50"/>
                </a:cxn>
                <a:cxn ang="0">
                  <a:pos x="1" y="46"/>
                </a:cxn>
                <a:cxn ang="0">
                  <a:pos x="2" y="34"/>
                </a:cxn>
                <a:cxn ang="0">
                  <a:pos x="2" y="13"/>
                </a:cxn>
                <a:cxn ang="0">
                  <a:pos x="3" y="3"/>
                </a:cxn>
                <a:cxn ang="0">
                  <a:pos x="3" y="0"/>
                </a:cxn>
                <a:cxn ang="0">
                  <a:pos x="4" y="2"/>
                </a:cxn>
                <a:cxn ang="0">
                  <a:pos x="4" y="10"/>
                </a:cxn>
                <a:cxn ang="0">
                  <a:pos x="4" y="27"/>
                </a:cxn>
                <a:cxn ang="0">
                  <a:pos x="5" y="44"/>
                </a:cxn>
                <a:cxn ang="0">
                  <a:pos x="5" y="49"/>
                </a:cxn>
                <a:cxn ang="0">
                  <a:pos x="6" y="50"/>
                </a:cxn>
                <a:cxn ang="0">
                  <a:pos x="6" y="46"/>
                </a:cxn>
                <a:cxn ang="0">
                  <a:pos x="6" y="37"/>
                </a:cxn>
                <a:cxn ang="0">
                  <a:pos x="7" y="17"/>
                </a:cxn>
                <a:cxn ang="0">
                  <a:pos x="8" y="6"/>
                </a:cxn>
                <a:cxn ang="0">
                  <a:pos x="8" y="1"/>
                </a:cxn>
                <a:cxn ang="0">
                  <a:pos x="8" y="1"/>
                </a:cxn>
                <a:cxn ang="0">
                  <a:pos x="8" y="5"/>
                </a:cxn>
                <a:cxn ang="0">
                  <a:pos x="9" y="20"/>
                </a:cxn>
                <a:cxn ang="0">
                  <a:pos x="10" y="38"/>
                </a:cxn>
                <a:cxn ang="0">
                  <a:pos x="10" y="47"/>
                </a:cxn>
                <a:cxn ang="0">
                  <a:pos x="10" y="50"/>
                </a:cxn>
                <a:cxn ang="0">
                  <a:pos x="11" y="48"/>
                </a:cxn>
                <a:cxn ang="0">
                  <a:pos x="11" y="40"/>
                </a:cxn>
                <a:cxn ang="0">
                  <a:pos x="12" y="14"/>
                </a:cxn>
                <a:cxn ang="0">
                  <a:pos x="12" y="5"/>
                </a:cxn>
                <a:cxn ang="0">
                  <a:pos x="13" y="0"/>
                </a:cxn>
                <a:cxn ang="0">
                  <a:pos x="13" y="1"/>
                </a:cxn>
                <a:cxn ang="0">
                  <a:pos x="13" y="6"/>
                </a:cxn>
                <a:cxn ang="0">
                  <a:pos x="14" y="21"/>
                </a:cxn>
                <a:cxn ang="0">
                  <a:pos x="15" y="40"/>
                </a:cxn>
                <a:cxn ang="0">
                  <a:pos x="15" y="48"/>
                </a:cxn>
                <a:cxn ang="0">
                  <a:pos x="15" y="50"/>
                </a:cxn>
                <a:cxn ang="0">
                  <a:pos x="16" y="48"/>
                </a:cxn>
                <a:cxn ang="0">
                  <a:pos x="16" y="39"/>
                </a:cxn>
                <a:cxn ang="0">
                  <a:pos x="17" y="20"/>
                </a:cxn>
                <a:cxn ang="0">
                  <a:pos x="17" y="8"/>
                </a:cxn>
                <a:cxn ang="0">
                  <a:pos x="18" y="1"/>
                </a:cxn>
                <a:cxn ang="0">
                  <a:pos x="18" y="0"/>
                </a:cxn>
                <a:cxn ang="0">
                  <a:pos x="18" y="5"/>
                </a:cxn>
                <a:cxn ang="0">
                  <a:pos x="19" y="16"/>
                </a:cxn>
                <a:cxn ang="0">
                  <a:pos x="19" y="36"/>
                </a:cxn>
                <a:cxn ang="0">
                  <a:pos x="20" y="46"/>
                </a:cxn>
                <a:cxn ang="0">
                  <a:pos x="20" y="50"/>
                </a:cxn>
                <a:cxn ang="0">
                  <a:pos x="20" y="49"/>
                </a:cxn>
                <a:cxn ang="0">
                  <a:pos x="21" y="43"/>
                </a:cxn>
                <a:cxn ang="0">
                  <a:pos x="21" y="29"/>
                </a:cxn>
                <a:cxn ang="0">
                  <a:pos x="22" y="11"/>
                </a:cxn>
                <a:cxn ang="0">
                  <a:pos x="22" y="3"/>
                </a:cxn>
                <a:cxn ang="0">
                  <a:pos x="23" y="0"/>
                </a:cxn>
                <a:cxn ang="0">
                  <a:pos x="23" y="3"/>
                </a:cxn>
                <a:cxn ang="0">
                  <a:pos x="24" y="12"/>
                </a:cxn>
                <a:cxn ang="0">
                  <a:pos x="24" y="39"/>
                </a:cxn>
                <a:cxn ang="0">
                  <a:pos x="25" y="47"/>
                </a:cxn>
                <a:cxn ang="0">
                  <a:pos x="25" y="50"/>
                </a:cxn>
                <a:cxn ang="0">
                  <a:pos x="25" y="48"/>
                </a:cxn>
                <a:cxn ang="0">
                  <a:pos x="26" y="38"/>
                </a:cxn>
                <a:cxn ang="0">
                  <a:pos x="27" y="17"/>
                </a:cxn>
                <a:cxn ang="0">
                  <a:pos x="27" y="6"/>
                </a:cxn>
              </a:cxnLst>
              <a:rect l="0" t="0" r="r" b="b"/>
              <a:pathLst>
                <a:path w="27" h="50">
                  <a:moveTo>
                    <a:pt x="0" y="35"/>
                  </a:moveTo>
                  <a:lnTo>
                    <a:pt x="0" y="36"/>
                  </a:lnTo>
                  <a:lnTo>
                    <a:pt x="0" y="37"/>
                  </a:lnTo>
                  <a:lnTo>
                    <a:pt x="0" y="39"/>
                  </a:lnTo>
                  <a:lnTo>
                    <a:pt x="0" y="40"/>
                  </a:lnTo>
                  <a:lnTo>
                    <a:pt x="0" y="41"/>
                  </a:lnTo>
                  <a:lnTo>
                    <a:pt x="0" y="42"/>
                  </a:lnTo>
                  <a:lnTo>
                    <a:pt x="0" y="43"/>
                  </a:lnTo>
                  <a:lnTo>
                    <a:pt x="0" y="44"/>
                  </a:lnTo>
                  <a:lnTo>
                    <a:pt x="0" y="45"/>
                  </a:lnTo>
                  <a:lnTo>
                    <a:pt x="0" y="46"/>
                  </a:lnTo>
                  <a:lnTo>
                    <a:pt x="0" y="47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0" y="49"/>
                  </a:lnTo>
                  <a:lnTo>
                    <a:pt x="0" y="49"/>
                  </a:lnTo>
                  <a:lnTo>
                    <a:pt x="0" y="49"/>
                  </a:lnTo>
                  <a:lnTo>
                    <a:pt x="1" y="50"/>
                  </a:lnTo>
                  <a:lnTo>
                    <a:pt x="1" y="50"/>
                  </a:lnTo>
                  <a:lnTo>
                    <a:pt x="1" y="50"/>
                  </a:lnTo>
                  <a:lnTo>
                    <a:pt x="1" y="50"/>
                  </a:lnTo>
                  <a:lnTo>
                    <a:pt x="1" y="50"/>
                  </a:lnTo>
                  <a:lnTo>
                    <a:pt x="1" y="50"/>
                  </a:lnTo>
                  <a:lnTo>
                    <a:pt x="1" y="50"/>
                  </a:lnTo>
                  <a:lnTo>
                    <a:pt x="1" y="50"/>
                  </a:lnTo>
                  <a:lnTo>
                    <a:pt x="1" y="49"/>
                  </a:lnTo>
                  <a:lnTo>
                    <a:pt x="1" y="49"/>
                  </a:lnTo>
                  <a:lnTo>
                    <a:pt x="1" y="49"/>
                  </a:lnTo>
                  <a:lnTo>
                    <a:pt x="1" y="48"/>
                  </a:lnTo>
                  <a:lnTo>
                    <a:pt x="1" y="48"/>
                  </a:lnTo>
                  <a:lnTo>
                    <a:pt x="1" y="47"/>
                  </a:lnTo>
                  <a:lnTo>
                    <a:pt x="1" y="46"/>
                  </a:lnTo>
                  <a:lnTo>
                    <a:pt x="1" y="46"/>
                  </a:lnTo>
                  <a:lnTo>
                    <a:pt x="1" y="44"/>
                  </a:lnTo>
                  <a:lnTo>
                    <a:pt x="1" y="43"/>
                  </a:lnTo>
                  <a:lnTo>
                    <a:pt x="1" y="42"/>
                  </a:lnTo>
                  <a:lnTo>
                    <a:pt x="1" y="40"/>
                  </a:lnTo>
                  <a:lnTo>
                    <a:pt x="2" y="36"/>
                  </a:lnTo>
                  <a:lnTo>
                    <a:pt x="2" y="35"/>
                  </a:lnTo>
                  <a:lnTo>
                    <a:pt x="2" y="34"/>
                  </a:lnTo>
                  <a:lnTo>
                    <a:pt x="2" y="31"/>
                  </a:lnTo>
                  <a:lnTo>
                    <a:pt x="2" y="26"/>
                  </a:lnTo>
                  <a:lnTo>
                    <a:pt x="2" y="25"/>
                  </a:lnTo>
                  <a:lnTo>
                    <a:pt x="2" y="23"/>
                  </a:lnTo>
                  <a:lnTo>
                    <a:pt x="2" y="21"/>
                  </a:lnTo>
                  <a:lnTo>
                    <a:pt x="2" y="16"/>
                  </a:lnTo>
                  <a:lnTo>
                    <a:pt x="2" y="15"/>
                  </a:lnTo>
                  <a:lnTo>
                    <a:pt x="2" y="13"/>
                  </a:lnTo>
                  <a:lnTo>
                    <a:pt x="2" y="11"/>
                  </a:lnTo>
                  <a:lnTo>
                    <a:pt x="3" y="10"/>
                  </a:lnTo>
                  <a:lnTo>
                    <a:pt x="3" y="9"/>
                  </a:lnTo>
                  <a:lnTo>
                    <a:pt x="3" y="7"/>
                  </a:lnTo>
                  <a:lnTo>
                    <a:pt x="3" y="6"/>
                  </a:lnTo>
                  <a:lnTo>
                    <a:pt x="3" y="5"/>
                  </a:lnTo>
                  <a:lnTo>
                    <a:pt x="3" y="4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1"/>
                  </a:lnTo>
                  <a:lnTo>
                    <a:pt x="3" y="1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4"/>
                  </a:lnTo>
                  <a:lnTo>
                    <a:pt x="4" y="5"/>
                  </a:lnTo>
                  <a:lnTo>
                    <a:pt x="4" y="6"/>
                  </a:lnTo>
                  <a:lnTo>
                    <a:pt x="4" y="7"/>
                  </a:lnTo>
                  <a:lnTo>
                    <a:pt x="4" y="8"/>
                  </a:lnTo>
                  <a:lnTo>
                    <a:pt x="4" y="10"/>
                  </a:lnTo>
                  <a:lnTo>
                    <a:pt x="4" y="11"/>
                  </a:lnTo>
                  <a:lnTo>
                    <a:pt x="4" y="13"/>
                  </a:lnTo>
                  <a:lnTo>
                    <a:pt x="4" y="14"/>
                  </a:lnTo>
                  <a:lnTo>
                    <a:pt x="4" y="15"/>
                  </a:lnTo>
                  <a:lnTo>
                    <a:pt x="4" y="18"/>
                  </a:lnTo>
                  <a:lnTo>
                    <a:pt x="4" y="24"/>
                  </a:lnTo>
                  <a:lnTo>
                    <a:pt x="4" y="25"/>
                  </a:lnTo>
                  <a:lnTo>
                    <a:pt x="4" y="27"/>
                  </a:lnTo>
                  <a:lnTo>
                    <a:pt x="4" y="29"/>
                  </a:lnTo>
                  <a:lnTo>
                    <a:pt x="5" y="35"/>
                  </a:lnTo>
                  <a:lnTo>
                    <a:pt x="5" y="36"/>
                  </a:lnTo>
                  <a:lnTo>
                    <a:pt x="5" y="37"/>
                  </a:lnTo>
                  <a:lnTo>
                    <a:pt x="5" y="40"/>
                  </a:lnTo>
                  <a:lnTo>
                    <a:pt x="5" y="41"/>
                  </a:lnTo>
                  <a:lnTo>
                    <a:pt x="5" y="42"/>
                  </a:lnTo>
                  <a:lnTo>
                    <a:pt x="5" y="44"/>
                  </a:lnTo>
                  <a:lnTo>
                    <a:pt x="5" y="45"/>
                  </a:lnTo>
                  <a:lnTo>
                    <a:pt x="5" y="45"/>
                  </a:lnTo>
                  <a:lnTo>
                    <a:pt x="5" y="46"/>
                  </a:lnTo>
                  <a:lnTo>
                    <a:pt x="5" y="47"/>
                  </a:lnTo>
                  <a:lnTo>
                    <a:pt x="5" y="47"/>
                  </a:lnTo>
                  <a:lnTo>
                    <a:pt x="5" y="48"/>
                  </a:lnTo>
                  <a:lnTo>
                    <a:pt x="5" y="48"/>
                  </a:lnTo>
                  <a:lnTo>
                    <a:pt x="5" y="49"/>
                  </a:lnTo>
                  <a:lnTo>
                    <a:pt x="5" y="49"/>
                  </a:lnTo>
                  <a:lnTo>
                    <a:pt x="5" y="50"/>
                  </a:lnTo>
                  <a:lnTo>
                    <a:pt x="5" y="50"/>
                  </a:lnTo>
                  <a:lnTo>
                    <a:pt x="6" y="50"/>
                  </a:lnTo>
                  <a:lnTo>
                    <a:pt x="6" y="50"/>
                  </a:lnTo>
                  <a:lnTo>
                    <a:pt x="6" y="50"/>
                  </a:lnTo>
                  <a:lnTo>
                    <a:pt x="6" y="50"/>
                  </a:lnTo>
                  <a:lnTo>
                    <a:pt x="6" y="50"/>
                  </a:lnTo>
                  <a:lnTo>
                    <a:pt x="6" y="50"/>
                  </a:lnTo>
                  <a:lnTo>
                    <a:pt x="6" y="49"/>
                  </a:lnTo>
                  <a:lnTo>
                    <a:pt x="6" y="49"/>
                  </a:lnTo>
                  <a:lnTo>
                    <a:pt x="6" y="49"/>
                  </a:lnTo>
                  <a:lnTo>
                    <a:pt x="6" y="48"/>
                  </a:lnTo>
                  <a:lnTo>
                    <a:pt x="6" y="48"/>
                  </a:lnTo>
                  <a:lnTo>
                    <a:pt x="6" y="47"/>
                  </a:lnTo>
                  <a:lnTo>
                    <a:pt x="6" y="46"/>
                  </a:lnTo>
                  <a:lnTo>
                    <a:pt x="6" y="46"/>
                  </a:lnTo>
                  <a:lnTo>
                    <a:pt x="6" y="45"/>
                  </a:lnTo>
                  <a:lnTo>
                    <a:pt x="6" y="43"/>
                  </a:lnTo>
                  <a:lnTo>
                    <a:pt x="6" y="42"/>
                  </a:lnTo>
                  <a:lnTo>
                    <a:pt x="6" y="42"/>
                  </a:lnTo>
                  <a:lnTo>
                    <a:pt x="6" y="39"/>
                  </a:lnTo>
                  <a:lnTo>
                    <a:pt x="6" y="38"/>
                  </a:lnTo>
                  <a:lnTo>
                    <a:pt x="6" y="37"/>
                  </a:lnTo>
                  <a:lnTo>
                    <a:pt x="7" y="35"/>
                  </a:lnTo>
                  <a:lnTo>
                    <a:pt x="7" y="30"/>
                  </a:lnTo>
                  <a:lnTo>
                    <a:pt x="7" y="28"/>
                  </a:lnTo>
                  <a:lnTo>
                    <a:pt x="7" y="27"/>
                  </a:lnTo>
                  <a:lnTo>
                    <a:pt x="7" y="25"/>
                  </a:lnTo>
                  <a:lnTo>
                    <a:pt x="7" y="19"/>
                  </a:lnTo>
                  <a:lnTo>
                    <a:pt x="7" y="18"/>
                  </a:lnTo>
                  <a:lnTo>
                    <a:pt x="7" y="17"/>
                  </a:lnTo>
                  <a:lnTo>
                    <a:pt x="7" y="15"/>
                  </a:lnTo>
                  <a:lnTo>
                    <a:pt x="7" y="13"/>
                  </a:lnTo>
                  <a:lnTo>
                    <a:pt x="7" y="12"/>
                  </a:lnTo>
                  <a:lnTo>
                    <a:pt x="7" y="10"/>
                  </a:lnTo>
                  <a:lnTo>
                    <a:pt x="7" y="9"/>
                  </a:lnTo>
                  <a:lnTo>
                    <a:pt x="8" y="8"/>
                  </a:lnTo>
                  <a:lnTo>
                    <a:pt x="8" y="7"/>
                  </a:lnTo>
                  <a:lnTo>
                    <a:pt x="8" y="6"/>
                  </a:lnTo>
                  <a:lnTo>
                    <a:pt x="8" y="5"/>
                  </a:lnTo>
                  <a:lnTo>
                    <a:pt x="8" y="5"/>
                  </a:lnTo>
                  <a:lnTo>
                    <a:pt x="8" y="4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2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4"/>
                  </a:lnTo>
                  <a:lnTo>
                    <a:pt x="8" y="5"/>
                  </a:lnTo>
                  <a:lnTo>
                    <a:pt x="9" y="6"/>
                  </a:lnTo>
                  <a:lnTo>
                    <a:pt x="9" y="7"/>
                  </a:lnTo>
                  <a:lnTo>
                    <a:pt x="9" y="9"/>
                  </a:lnTo>
                  <a:lnTo>
                    <a:pt x="9" y="10"/>
                  </a:lnTo>
                  <a:lnTo>
                    <a:pt x="9" y="11"/>
                  </a:lnTo>
                  <a:lnTo>
                    <a:pt x="9" y="14"/>
                  </a:lnTo>
                  <a:lnTo>
                    <a:pt x="9" y="19"/>
                  </a:lnTo>
                  <a:lnTo>
                    <a:pt x="9" y="20"/>
                  </a:lnTo>
                  <a:lnTo>
                    <a:pt x="9" y="22"/>
                  </a:lnTo>
                  <a:lnTo>
                    <a:pt x="9" y="25"/>
                  </a:lnTo>
                  <a:lnTo>
                    <a:pt x="9" y="30"/>
                  </a:lnTo>
                  <a:lnTo>
                    <a:pt x="9" y="32"/>
                  </a:lnTo>
                  <a:lnTo>
                    <a:pt x="10" y="33"/>
                  </a:lnTo>
                  <a:lnTo>
                    <a:pt x="10" y="36"/>
                  </a:lnTo>
                  <a:lnTo>
                    <a:pt x="10" y="37"/>
                  </a:lnTo>
                  <a:lnTo>
                    <a:pt x="10" y="38"/>
                  </a:lnTo>
                  <a:lnTo>
                    <a:pt x="10" y="40"/>
                  </a:lnTo>
                  <a:lnTo>
                    <a:pt x="10" y="42"/>
                  </a:lnTo>
                  <a:lnTo>
                    <a:pt x="10" y="42"/>
                  </a:lnTo>
                  <a:lnTo>
                    <a:pt x="10" y="44"/>
                  </a:lnTo>
                  <a:lnTo>
                    <a:pt x="10" y="45"/>
                  </a:lnTo>
                  <a:lnTo>
                    <a:pt x="10" y="45"/>
                  </a:lnTo>
                  <a:lnTo>
                    <a:pt x="10" y="46"/>
                  </a:lnTo>
                  <a:lnTo>
                    <a:pt x="10" y="47"/>
                  </a:lnTo>
                  <a:lnTo>
                    <a:pt x="10" y="47"/>
                  </a:lnTo>
                  <a:lnTo>
                    <a:pt x="10" y="48"/>
                  </a:lnTo>
                  <a:lnTo>
                    <a:pt x="10" y="49"/>
                  </a:lnTo>
                  <a:lnTo>
                    <a:pt x="10" y="49"/>
                  </a:lnTo>
                  <a:lnTo>
                    <a:pt x="10" y="49"/>
                  </a:lnTo>
                  <a:lnTo>
                    <a:pt x="10" y="50"/>
                  </a:lnTo>
                  <a:lnTo>
                    <a:pt x="10" y="50"/>
                  </a:lnTo>
                  <a:lnTo>
                    <a:pt x="10" y="50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11" y="49"/>
                  </a:lnTo>
                  <a:lnTo>
                    <a:pt x="11" y="49"/>
                  </a:lnTo>
                  <a:lnTo>
                    <a:pt x="11" y="49"/>
                  </a:lnTo>
                  <a:lnTo>
                    <a:pt x="11" y="48"/>
                  </a:lnTo>
                  <a:lnTo>
                    <a:pt x="11" y="47"/>
                  </a:lnTo>
                  <a:lnTo>
                    <a:pt x="11" y="47"/>
                  </a:lnTo>
                  <a:lnTo>
                    <a:pt x="11" y="46"/>
                  </a:lnTo>
                  <a:lnTo>
                    <a:pt x="11" y="45"/>
                  </a:lnTo>
                  <a:lnTo>
                    <a:pt x="11" y="44"/>
                  </a:lnTo>
                  <a:lnTo>
                    <a:pt x="11" y="43"/>
                  </a:lnTo>
                  <a:lnTo>
                    <a:pt x="11" y="42"/>
                  </a:lnTo>
                  <a:lnTo>
                    <a:pt x="11" y="40"/>
                  </a:lnTo>
                  <a:lnTo>
                    <a:pt x="11" y="39"/>
                  </a:lnTo>
                  <a:lnTo>
                    <a:pt x="11" y="38"/>
                  </a:lnTo>
                  <a:lnTo>
                    <a:pt x="11" y="36"/>
                  </a:lnTo>
                  <a:lnTo>
                    <a:pt x="12" y="30"/>
                  </a:lnTo>
                  <a:lnTo>
                    <a:pt x="12" y="19"/>
                  </a:lnTo>
                  <a:lnTo>
                    <a:pt x="12" y="18"/>
                  </a:lnTo>
                  <a:lnTo>
                    <a:pt x="12" y="17"/>
                  </a:lnTo>
                  <a:lnTo>
                    <a:pt x="12" y="14"/>
                  </a:lnTo>
                  <a:lnTo>
                    <a:pt x="12" y="13"/>
                  </a:lnTo>
                  <a:lnTo>
                    <a:pt x="12" y="12"/>
                  </a:lnTo>
                  <a:lnTo>
                    <a:pt x="12" y="9"/>
                  </a:lnTo>
                  <a:lnTo>
                    <a:pt x="12" y="8"/>
                  </a:lnTo>
                  <a:lnTo>
                    <a:pt x="12" y="7"/>
                  </a:lnTo>
                  <a:lnTo>
                    <a:pt x="12" y="7"/>
                  </a:lnTo>
                  <a:lnTo>
                    <a:pt x="12" y="6"/>
                  </a:lnTo>
                  <a:lnTo>
                    <a:pt x="12" y="5"/>
                  </a:lnTo>
                  <a:lnTo>
                    <a:pt x="12" y="4"/>
                  </a:lnTo>
                  <a:lnTo>
                    <a:pt x="12" y="3"/>
                  </a:lnTo>
                  <a:lnTo>
                    <a:pt x="13" y="3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3"/>
                  </a:lnTo>
                  <a:lnTo>
                    <a:pt x="13" y="3"/>
                  </a:lnTo>
                  <a:lnTo>
                    <a:pt x="13" y="4"/>
                  </a:lnTo>
                  <a:lnTo>
                    <a:pt x="13" y="5"/>
                  </a:lnTo>
                  <a:lnTo>
                    <a:pt x="13" y="5"/>
                  </a:lnTo>
                  <a:lnTo>
                    <a:pt x="13" y="6"/>
                  </a:lnTo>
                  <a:lnTo>
                    <a:pt x="14" y="7"/>
                  </a:lnTo>
                  <a:lnTo>
                    <a:pt x="14" y="9"/>
                  </a:lnTo>
                  <a:lnTo>
                    <a:pt x="14" y="10"/>
                  </a:lnTo>
                  <a:lnTo>
                    <a:pt x="14" y="11"/>
                  </a:lnTo>
                  <a:lnTo>
                    <a:pt x="14" y="13"/>
                  </a:lnTo>
                  <a:lnTo>
                    <a:pt x="14" y="18"/>
                  </a:lnTo>
                  <a:lnTo>
                    <a:pt x="14" y="19"/>
                  </a:lnTo>
                  <a:lnTo>
                    <a:pt x="14" y="21"/>
                  </a:lnTo>
                  <a:lnTo>
                    <a:pt x="14" y="23"/>
                  </a:lnTo>
                  <a:lnTo>
                    <a:pt x="14" y="28"/>
                  </a:lnTo>
                  <a:lnTo>
                    <a:pt x="14" y="30"/>
                  </a:lnTo>
                  <a:lnTo>
                    <a:pt x="14" y="31"/>
                  </a:lnTo>
                  <a:lnTo>
                    <a:pt x="14" y="33"/>
                  </a:lnTo>
                  <a:lnTo>
                    <a:pt x="15" y="38"/>
                  </a:lnTo>
                  <a:lnTo>
                    <a:pt x="15" y="39"/>
                  </a:lnTo>
                  <a:lnTo>
                    <a:pt x="15" y="40"/>
                  </a:lnTo>
                  <a:lnTo>
                    <a:pt x="15" y="42"/>
                  </a:lnTo>
                  <a:lnTo>
                    <a:pt x="15" y="43"/>
                  </a:lnTo>
                  <a:lnTo>
                    <a:pt x="15" y="44"/>
                  </a:lnTo>
                  <a:lnTo>
                    <a:pt x="15" y="46"/>
                  </a:lnTo>
                  <a:lnTo>
                    <a:pt x="15" y="46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15" y="48"/>
                  </a:lnTo>
                  <a:lnTo>
                    <a:pt x="15" y="49"/>
                  </a:lnTo>
                  <a:lnTo>
                    <a:pt x="15" y="49"/>
                  </a:lnTo>
                  <a:lnTo>
                    <a:pt x="15" y="49"/>
                  </a:lnTo>
                  <a:lnTo>
                    <a:pt x="15" y="50"/>
                  </a:lnTo>
                  <a:lnTo>
                    <a:pt x="15" y="50"/>
                  </a:lnTo>
                  <a:lnTo>
                    <a:pt x="15" y="50"/>
                  </a:lnTo>
                  <a:lnTo>
                    <a:pt x="15" y="50"/>
                  </a:lnTo>
                  <a:lnTo>
                    <a:pt x="15" y="50"/>
                  </a:lnTo>
                  <a:lnTo>
                    <a:pt x="16" y="50"/>
                  </a:lnTo>
                  <a:lnTo>
                    <a:pt x="16" y="50"/>
                  </a:lnTo>
                  <a:lnTo>
                    <a:pt x="16" y="50"/>
                  </a:lnTo>
                  <a:lnTo>
                    <a:pt x="16" y="49"/>
                  </a:lnTo>
                  <a:lnTo>
                    <a:pt x="16" y="49"/>
                  </a:lnTo>
                  <a:lnTo>
                    <a:pt x="16" y="49"/>
                  </a:lnTo>
                  <a:lnTo>
                    <a:pt x="16" y="48"/>
                  </a:lnTo>
                  <a:lnTo>
                    <a:pt x="16" y="48"/>
                  </a:lnTo>
                  <a:lnTo>
                    <a:pt x="16" y="47"/>
                  </a:lnTo>
                  <a:lnTo>
                    <a:pt x="16" y="46"/>
                  </a:lnTo>
                  <a:lnTo>
                    <a:pt x="16" y="45"/>
                  </a:lnTo>
                  <a:lnTo>
                    <a:pt x="16" y="44"/>
                  </a:lnTo>
                  <a:lnTo>
                    <a:pt x="16" y="43"/>
                  </a:lnTo>
                  <a:lnTo>
                    <a:pt x="16" y="41"/>
                  </a:lnTo>
                  <a:lnTo>
                    <a:pt x="16" y="40"/>
                  </a:lnTo>
                  <a:lnTo>
                    <a:pt x="16" y="39"/>
                  </a:lnTo>
                  <a:lnTo>
                    <a:pt x="16" y="36"/>
                  </a:lnTo>
                  <a:lnTo>
                    <a:pt x="16" y="35"/>
                  </a:lnTo>
                  <a:lnTo>
                    <a:pt x="16" y="34"/>
                  </a:lnTo>
                  <a:lnTo>
                    <a:pt x="16" y="31"/>
                  </a:lnTo>
                  <a:lnTo>
                    <a:pt x="17" y="26"/>
                  </a:lnTo>
                  <a:lnTo>
                    <a:pt x="17" y="24"/>
                  </a:lnTo>
                  <a:lnTo>
                    <a:pt x="17" y="23"/>
                  </a:lnTo>
                  <a:lnTo>
                    <a:pt x="17" y="20"/>
                  </a:lnTo>
                  <a:lnTo>
                    <a:pt x="17" y="19"/>
                  </a:lnTo>
                  <a:lnTo>
                    <a:pt x="17" y="17"/>
                  </a:lnTo>
                  <a:lnTo>
                    <a:pt x="17" y="15"/>
                  </a:lnTo>
                  <a:lnTo>
                    <a:pt x="17" y="13"/>
                  </a:lnTo>
                  <a:lnTo>
                    <a:pt x="17" y="12"/>
                  </a:lnTo>
                  <a:lnTo>
                    <a:pt x="17" y="10"/>
                  </a:lnTo>
                  <a:lnTo>
                    <a:pt x="17" y="9"/>
                  </a:lnTo>
                  <a:lnTo>
                    <a:pt x="17" y="8"/>
                  </a:lnTo>
                  <a:lnTo>
                    <a:pt x="17" y="6"/>
                  </a:lnTo>
                  <a:lnTo>
                    <a:pt x="17" y="5"/>
                  </a:lnTo>
                  <a:lnTo>
                    <a:pt x="17" y="4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2"/>
                  </a:lnTo>
                  <a:lnTo>
                    <a:pt x="18" y="2"/>
                  </a:lnTo>
                  <a:lnTo>
                    <a:pt x="18" y="1"/>
                  </a:lnTo>
                  <a:lnTo>
                    <a:pt x="18" y="1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8" y="1"/>
                  </a:lnTo>
                  <a:lnTo>
                    <a:pt x="18" y="1"/>
                  </a:lnTo>
                  <a:lnTo>
                    <a:pt x="18" y="2"/>
                  </a:lnTo>
                  <a:lnTo>
                    <a:pt x="18" y="2"/>
                  </a:lnTo>
                  <a:lnTo>
                    <a:pt x="18" y="3"/>
                  </a:lnTo>
                  <a:lnTo>
                    <a:pt x="18" y="3"/>
                  </a:lnTo>
                  <a:lnTo>
                    <a:pt x="18" y="4"/>
                  </a:lnTo>
                  <a:lnTo>
                    <a:pt x="18" y="5"/>
                  </a:lnTo>
                  <a:lnTo>
                    <a:pt x="18" y="6"/>
                  </a:lnTo>
                  <a:lnTo>
                    <a:pt x="18" y="7"/>
                  </a:lnTo>
                  <a:lnTo>
                    <a:pt x="18" y="7"/>
                  </a:lnTo>
                  <a:lnTo>
                    <a:pt x="19" y="10"/>
                  </a:lnTo>
                  <a:lnTo>
                    <a:pt x="19" y="11"/>
                  </a:lnTo>
                  <a:lnTo>
                    <a:pt x="19" y="12"/>
                  </a:lnTo>
                  <a:lnTo>
                    <a:pt x="19" y="15"/>
                  </a:lnTo>
                  <a:lnTo>
                    <a:pt x="19" y="16"/>
                  </a:lnTo>
                  <a:lnTo>
                    <a:pt x="19" y="17"/>
                  </a:lnTo>
                  <a:lnTo>
                    <a:pt x="19" y="19"/>
                  </a:lnTo>
                  <a:lnTo>
                    <a:pt x="19" y="25"/>
                  </a:lnTo>
                  <a:lnTo>
                    <a:pt x="19" y="26"/>
                  </a:lnTo>
                  <a:lnTo>
                    <a:pt x="19" y="27"/>
                  </a:lnTo>
                  <a:lnTo>
                    <a:pt x="19" y="30"/>
                  </a:lnTo>
                  <a:lnTo>
                    <a:pt x="19" y="35"/>
                  </a:lnTo>
                  <a:lnTo>
                    <a:pt x="19" y="36"/>
                  </a:lnTo>
                  <a:lnTo>
                    <a:pt x="20" y="37"/>
                  </a:lnTo>
                  <a:lnTo>
                    <a:pt x="20" y="39"/>
                  </a:lnTo>
                  <a:lnTo>
                    <a:pt x="20" y="41"/>
                  </a:lnTo>
                  <a:lnTo>
                    <a:pt x="20" y="42"/>
                  </a:lnTo>
                  <a:lnTo>
                    <a:pt x="20" y="43"/>
                  </a:lnTo>
                  <a:lnTo>
                    <a:pt x="20" y="44"/>
                  </a:lnTo>
                  <a:lnTo>
                    <a:pt x="20" y="45"/>
                  </a:lnTo>
                  <a:lnTo>
                    <a:pt x="20" y="46"/>
                  </a:lnTo>
                  <a:lnTo>
                    <a:pt x="20" y="46"/>
                  </a:lnTo>
                  <a:lnTo>
                    <a:pt x="20" y="47"/>
                  </a:lnTo>
                  <a:lnTo>
                    <a:pt x="20" y="48"/>
                  </a:lnTo>
                  <a:lnTo>
                    <a:pt x="20" y="48"/>
                  </a:lnTo>
                  <a:lnTo>
                    <a:pt x="20" y="49"/>
                  </a:lnTo>
                  <a:lnTo>
                    <a:pt x="20" y="49"/>
                  </a:lnTo>
                  <a:lnTo>
                    <a:pt x="20" y="49"/>
                  </a:lnTo>
                  <a:lnTo>
                    <a:pt x="20" y="50"/>
                  </a:lnTo>
                  <a:lnTo>
                    <a:pt x="20" y="50"/>
                  </a:lnTo>
                  <a:lnTo>
                    <a:pt x="20" y="50"/>
                  </a:lnTo>
                  <a:lnTo>
                    <a:pt x="20" y="50"/>
                  </a:lnTo>
                  <a:lnTo>
                    <a:pt x="20" y="50"/>
                  </a:lnTo>
                  <a:lnTo>
                    <a:pt x="20" y="50"/>
                  </a:lnTo>
                  <a:lnTo>
                    <a:pt x="20" y="50"/>
                  </a:lnTo>
                  <a:lnTo>
                    <a:pt x="20" y="50"/>
                  </a:lnTo>
                  <a:lnTo>
                    <a:pt x="20" y="49"/>
                  </a:lnTo>
                  <a:lnTo>
                    <a:pt x="20" y="49"/>
                  </a:lnTo>
                  <a:lnTo>
                    <a:pt x="20" y="48"/>
                  </a:lnTo>
                  <a:lnTo>
                    <a:pt x="21" y="48"/>
                  </a:lnTo>
                  <a:lnTo>
                    <a:pt x="21" y="47"/>
                  </a:lnTo>
                  <a:lnTo>
                    <a:pt x="21" y="47"/>
                  </a:lnTo>
                  <a:lnTo>
                    <a:pt x="21" y="46"/>
                  </a:lnTo>
                  <a:lnTo>
                    <a:pt x="21" y="45"/>
                  </a:lnTo>
                  <a:lnTo>
                    <a:pt x="21" y="43"/>
                  </a:lnTo>
                  <a:lnTo>
                    <a:pt x="21" y="42"/>
                  </a:lnTo>
                  <a:lnTo>
                    <a:pt x="21" y="42"/>
                  </a:lnTo>
                  <a:lnTo>
                    <a:pt x="21" y="40"/>
                  </a:lnTo>
                  <a:lnTo>
                    <a:pt x="21" y="38"/>
                  </a:lnTo>
                  <a:lnTo>
                    <a:pt x="21" y="37"/>
                  </a:lnTo>
                  <a:lnTo>
                    <a:pt x="21" y="35"/>
                  </a:lnTo>
                  <a:lnTo>
                    <a:pt x="21" y="30"/>
                  </a:lnTo>
                  <a:lnTo>
                    <a:pt x="21" y="29"/>
                  </a:lnTo>
                  <a:lnTo>
                    <a:pt x="21" y="27"/>
                  </a:lnTo>
                  <a:lnTo>
                    <a:pt x="21" y="24"/>
                  </a:lnTo>
                  <a:lnTo>
                    <a:pt x="22" y="19"/>
                  </a:lnTo>
                  <a:lnTo>
                    <a:pt x="22" y="17"/>
                  </a:lnTo>
                  <a:lnTo>
                    <a:pt x="22" y="16"/>
                  </a:lnTo>
                  <a:lnTo>
                    <a:pt x="22" y="13"/>
                  </a:lnTo>
                  <a:lnTo>
                    <a:pt x="22" y="12"/>
                  </a:lnTo>
                  <a:lnTo>
                    <a:pt x="22" y="11"/>
                  </a:lnTo>
                  <a:lnTo>
                    <a:pt x="22" y="9"/>
                  </a:lnTo>
                  <a:lnTo>
                    <a:pt x="22" y="8"/>
                  </a:lnTo>
                  <a:lnTo>
                    <a:pt x="22" y="7"/>
                  </a:lnTo>
                  <a:lnTo>
                    <a:pt x="22" y="6"/>
                  </a:lnTo>
                  <a:lnTo>
                    <a:pt x="22" y="5"/>
                  </a:lnTo>
                  <a:lnTo>
                    <a:pt x="22" y="4"/>
                  </a:lnTo>
                  <a:lnTo>
                    <a:pt x="22" y="3"/>
                  </a:lnTo>
                  <a:lnTo>
                    <a:pt x="22" y="3"/>
                  </a:lnTo>
                  <a:lnTo>
                    <a:pt x="22" y="2"/>
                  </a:lnTo>
                  <a:lnTo>
                    <a:pt x="22" y="2"/>
                  </a:lnTo>
                  <a:lnTo>
                    <a:pt x="23" y="1"/>
                  </a:lnTo>
                  <a:lnTo>
                    <a:pt x="23" y="1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3" y="1"/>
                  </a:lnTo>
                  <a:lnTo>
                    <a:pt x="23" y="1"/>
                  </a:lnTo>
                  <a:lnTo>
                    <a:pt x="23" y="2"/>
                  </a:lnTo>
                  <a:lnTo>
                    <a:pt x="23" y="2"/>
                  </a:lnTo>
                  <a:lnTo>
                    <a:pt x="23" y="3"/>
                  </a:lnTo>
                  <a:lnTo>
                    <a:pt x="23" y="3"/>
                  </a:lnTo>
                  <a:lnTo>
                    <a:pt x="23" y="4"/>
                  </a:lnTo>
                  <a:lnTo>
                    <a:pt x="23" y="5"/>
                  </a:lnTo>
                  <a:lnTo>
                    <a:pt x="23" y="7"/>
                  </a:lnTo>
                  <a:lnTo>
                    <a:pt x="23" y="8"/>
                  </a:lnTo>
                  <a:lnTo>
                    <a:pt x="23" y="9"/>
                  </a:lnTo>
                  <a:lnTo>
                    <a:pt x="24" y="11"/>
                  </a:lnTo>
                  <a:lnTo>
                    <a:pt x="24" y="12"/>
                  </a:lnTo>
                  <a:lnTo>
                    <a:pt x="24" y="14"/>
                  </a:lnTo>
                  <a:lnTo>
                    <a:pt x="24" y="16"/>
                  </a:lnTo>
                  <a:lnTo>
                    <a:pt x="24" y="22"/>
                  </a:lnTo>
                  <a:lnTo>
                    <a:pt x="24" y="33"/>
                  </a:lnTo>
                  <a:lnTo>
                    <a:pt x="24" y="34"/>
                  </a:lnTo>
                  <a:lnTo>
                    <a:pt x="24" y="36"/>
                  </a:lnTo>
                  <a:lnTo>
                    <a:pt x="24" y="38"/>
                  </a:lnTo>
                  <a:lnTo>
                    <a:pt x="24" y="39"/>
                  </a:lnTo>
                  <a:lnTo>
                    <a:pt x="24" y="40"/>
                  </a:lnTo>
                  <a:lnTo>
                    <a:pt x="24" y="42"/>
                  </a:lnTo>
                  <a:lnTo>
                    <a:pt x="24" y="43"/>
                  </a:lnTo>
                  <a:lnTo>
                    <a:pt x="25" y="44"/>
                  </a:lnTo>
                  <a:lnTo>
                    <a:pt x="25" y="45"/>
                  </a:lnTo>
                  <a:lnTo>
                    <a:pt x="25" y="46"/>
                  </a:lnTo>
                  <a:lnTo>
                    <a:pt x="25" y="47"/>
                  </a:lnTo>
                  <a:lnTo>
                    <a:pt x="25" y="47"/>
                  </a:lnTo>
                  <a:lnTo>
                    <a:pt x="25" y="48"/>
                  </a:lnTo>
                  <a:lnTo>
                    <a:pt x="25" y="49"/>
                  </a:lnTo>
                  <a:lnTo>
                    <a:pt x="25" y="49"/>
                  </a:lnTo>
                  <a:lnTo>
                    <a:pt x="25" y="49"/>
                  </a:lnTo>
                  <a:lnTo>
                    <a:pt x="25" y="50"/>
                  </a:lnTo>
                  <a:lnTo>
                    <a:pt x="25" y="50"/>
                  </a:lnTo>
                  <a:lnTo>
                    <a:pt x="25" y="50"/>
                  </a:lnTo>
                  <a:lnTo>
                    <a:pt x="25" y="50"/>
                  </a:lnTo>
                  <a:lnTo>
                    <a:pt x="25" y="50"/>
                  </a:lnTo>
                  <a:lnTo>
                    <a:pt x="25" y="50"/>
                  </a:lnTo>
                  <a:lnTo>
                    <a:pt x="25" y="50"/>
                  </a:lnTo>
                  <a:lnTo>
                    <a:pt x="25" y="49"/>
                  </a:lnTo>
                  <a:lnTo>
                    <a:pt x="25" y="49"/>
                  </a:lnTo>
                  <a:lnTo>
                    <a:pt x="25" y="49"/>
                  </a:lnTo>
                  <a:lnTo>
                    <a:pt x="25" y="48"/>
                  </a:lnTo>
                  <a:lnTo>
                    <a:pt x="25" y="48"/>
                  </a:lnTo>
                  <a:lnTo>
                    <a:pt x="25" y="47"/>
                  </a:lnTo>
                  <a:lnTo>
                    <a:pt x="26" y="46"/>
                  </a:lnTo>
                  <a:lnTo>
                    <a:pt x="26" y="46"/>
                  </a:lnTo>
                  <a:lnTo>
                    <a:pt x="26" y="45"/>
                  </a:lnTo>
                  <a:lnTo>
                    <a:pt x="26" y="43"/>
                  </a:lnTo>
                  <a:lnTo>
                    <a:pt x="26" y="42"/>
                  </a:lnTo>
                  <a:lnTo>
                    <a:pt x="26" y="41"/>
                  </a:lnTo>
                  <a:lnTo>
                    <a:pt x="26" y="38"/>
                  </a:lnTo>
                  <a:lnTo>
                    <a:pt x="26" y="37"/>
                  </a:lnTo>
                  <a:lnTo>
                    <a:pt x="26" y="36"/>
                  </a:lnTo>
                  <a:lnTo>
                    <a:pt x="26" y="34"/>
                  </a:lnTo>
                  <a:lnTo>
                    <a:pt x="26" y="28"/>
                  </a:lnTo>
                  <a:lnTo>
                    <a:pt x="26" y="27"/>
                  </a:lnTo>
                  <a:lnTo>
                    <a:pt x="26" y="25"/>
                  </a:lnTo>
                  <a:lnTo>
                    <a:pt x="26" y="23"/>
                  </a:lnTo>
                  <a:lnTo>
                    <a:pt x="27" y="17"/>
                  </a:lnTo>
                  <a:lnTo>
                    <a:pt x="27" y="16"/>
                  </a:lnTo>
                  <a:lnTo>
                    <a:pt x="27" y="14"/>
                  </a:lnTo>
                  <a:lnTo>
                    <a:pt x="27" y="12"/>
                  </a:lnTo>
                  <a:lnTo>
                    <a:pt x="27" y="11"/>
                  </a:lnTo>
                  <a:lnTo>
                    <a:pt x="27" y="10"/>
                  </a:lnTo>
                  <a:lnTo>
                    <a:pt x="27" y="7"/>
                  </a:lnTo>
                  <a:lnTo>
                    <a:pt x="27" y="7"/>
                  </a:lnTo>
                  <a:lnTo>
                    <a:pt x="27" y="6"/>
                  </a:lnTo>
                  <a:lnTo>
                    <a:pt x="27" y="5"/>
                  </a:lnTo>
                  <a:lnTo>
                    <a:pt x="27" y="4"/>
                  </a:lnTo>
                  <a:lnTo>
                    <a:pt x="27" y="3"/>
                  </a:lnTo>
                  <a:lnTo>
                    <a:pt x="27" y="3"/>
                  </a:lnTo>
                </a:path>
              </a:pathLst>
            </a:custGeom>
            <a:noFill/>
            <a:ln w="3175" cap="sq">
              <a:solidFill>
                <a:srgbClr val="0000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70" name="Freeform 84"/>
            <p:cNvSpPr>
              <a:spLocks/>
            </p:cNvSpPr>
            <p:nvPr/>
          </p:nvSpPr>
          <p:spPr bwMode="auto">
            <a:xfrm>
              <a:off x="5759251" y="4075484"/>
              <a:ext cx="44450" cy="79375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1" y="1"/>
                </a:cxn>
                <a:cxn ang="0">
                  <a:pos x="1" y="7"/>
                </a:cxn>
                <a:cxn ang="0">
                  <a:pos x="2" y="21"/>
                </a:cxn>
                <a:cxn ang="0">
                  <a:pos x="2" y="39"/>
                </a:cxn>
                <a:cxn ang="0">
                  <a:pos x="3" y="47"/>
                </a:cxn>
                <a:cxn ang="0">
                  <a:pos x="3" y="50"/>
                </a:cxn>
                <a:cxn ang="0">
                  <a:pos x="3" y="47"/>
                </a:cxn>
                <a:cxn ang="0">
                  <a:pos x="4" y="38"/>
                </a:cxn>
                <a:cxn ang="0">
                  <a:pos x="5" y="16"/>
                </a:cxn>
                <a:cxn ang="0">
                  <a:pos x="5" y="4"/>
                </a:cxn>
                <a:cxn ang="0">
                  <a:pos x="5" y="0"/>
                </a:cxn>
                <a:cxn ang="0">
                  <a:pos x="6" y="1"/>
                </a:cxn>
                <a:cxn ang="0">
                  <a:pos x="6" y="7"/>
                </a:cxn>
                <a:cxn ang="0">
                  <a:pos x="7" y="31"/>
                </a:cxn>
                <a:cxn ang="0">
                  <a:pos x="7" y="43"/>
                </a:cxn>
                <a:cxn ang="0">
                  <a:pos x="8" y="49"/>
                </a:cxn>
                <a:cxn ang="0">
                  <a:pos x="8" y="50"/>
                </a:cxn>
                <a:cxn ang="0">
                  <a:pos x="8" y="46"/>
                </a:cxn>
                <a:cxn ang="0">
                  <a:pos x="9" y="37"/>
                </a:cxn>
                <a:cxn ang="0">
                  <a:pos x="9" y="12"/>
                </a:cxn>
                <a:cxn ang="0">
                  <a:pos x="10" y="4"/>
                </a:cxn>
                <a:cxn ang="0">
                  <a:pos x="10" y="0"/>
                </a:cxn>
                <a:cxn ang="0">
                  <a:pos x="11" y="1"/>
                </a:cxn>
                <a:cxn ang="0">
                  <a:pos x="11" y="6"/>
                </a:cxn>
                <a:cxn ang="0">
                  <a:pos x="12" y="23"/>
                </a:cxn>
                <a:cxn ang="0">
                  <a:pos x="12" y="42"/>
                </a:cxn>
                <a:cxn ang="0">
                  <a:pos x="13" y="49"/>
                </a:cxn>
                <a:cxn ang="0">
                  <a:pos x="13" y="50"/>
                </a:cxn>
                <a:cxn ang="0">
                  <a:pos x="13" y="46"/>
                </a:cxn>
                <a:cxn ang="0">
                  <a:pos x="14" y="33"/>
                </a:cxn>
                <a:cxn ang="0">
                  <a:pos x="14" y="11"/>
                </a:cxn>
                <a:cxn ang="0">
                  <a:pos x="15" y="3"/>
                </a:cxn>
                <a:cxn ang="0">
                  <a:pos x="15" y="0"/>
                </a:cxn>
                <a:cxn ang="0">
                  <a:pos x="16" y="2"/>
                </a:cxn>
                <a:cxn ang="0">
                  <a:pos x="16" y="10"/>
                </a:cxn>
                <a:cxn ang="0">
                  <a:pos x="16" y="27"/>
                </a:cxn>
                <a:cxn ang="0">
                  <a:pos x="17" y="44"/>
                </a:cxn>
                <a:cxn ang="0">
                  <a:pos x="17" y="49"/>
                </a:cxn>
                <a:cxn ang="0">
                  <a:pos x="18" y="49"/>
                </a:cxn>
                <a:cxn ang="0">
                  <a:pos x="18" y="45"/>
                </a:cxn>
                <a:cxn ang="0">
                  <a:pos x="19" y="33"/>
                </a:cxn>
                <a:cxn ang="0">
                  <a:pos x="19" y="14"/>
                </a:cxn>
                <a:cxn ang="0">
                  <a:pos x="20" y="4"/>
                </a:cxn>
                <a:cxn ang="0">
                  <a:pos x="20" y="0"/>
                </a:cxn>
                <a:cxn ang="0">
                  <a:pos x="20" y="2"/>
                </a:cxn>
                <a:cxn ang="0">
                  <a:pos x="21" y="10"/>
                </a:cxn>
                <a:cxn ang="0">
                  <a:pos x="21" y="27"/>
                </a:cxn>
                <a:cxn ang="0">
                  <a:pos x="22" y="42"/>
                </a:cxn>
                <a:cxn ang="0">
                  <a:pos x="22" y="49"/>
                </a:cxn>
                <a:cxn ang="0">
                  <a:pos x="23" y="50"/>
                </a:cxn>
                <a:cxn ang="0">
                  <a:pos x="23" y="47"/>
                </a:cxn>
                <a:cxn ang="0">
                  <a:pos x="23" y="38"/>
                </a:cxn>
                <a:cxn ang="0">
                  <a:pos x="24" y="18"/>
                </a:cxn>
                <a:cxn ang="0">
                  <a:pos x="24" y="5"/>
                </a:cxn>
                <a:cxn ang="0">
                  <a:pos x="25" y="0"/>
                </a:cxn>
                <a:cxn ang="0">
                  <a:pos x="25" y="1"/>
                </a:cxn>
                <a:cxn ang="0">
                  <a:pos x="25" y="7"/>
                </a:cxn>
                <a:cxn ang="0">
                  <a:pos x="26" y="23"/>
                </a:cxn>
                <a:cxn ang="0">
                  <a:pos x="27" y="41"/>
                </a:cxn>
                <a:cxn ang="0">
                  <a:pos x="27" y="48"/>
                </a:cxn>
                <a:cxn ang="0">
                  <a:pos x="27" y="50"/>
                </a:cxn>
              </a:cxnLst>
              <a:rect l="0" t="0" r="r" b="b"/>
              <a:pathLst>
                <a:path w="28" h="50">
                  <a:moveTo>
                    <a:pt x="0" y="3"/>
                  </a:moveTo>
                  <a:lnTo>
                    <a:pt x="0" y="2"/>
                  </a:lnTo>
                  <a:lnTo>
                    <a:pt x="0" y="2"/>
                  </a:lnTo>
                  <a:lnTo>
                    <a:pt x="0" y="1"/>
                  </a:lnTo>
                  <a:lnTo>
                    <a:pt x="0" y="1"/>
                  </a:lnTo>
                  <a:lnTo>
                    <a:pt x="1" y="1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3"/>
                  </a:lnTo>
                  <a:lnTo>
                    <a:pt x="1" y="3"/>
                  </a:lnTo>
                  <a:lnTo>
                    <a:pt x="1" y="4"/>
                  </a:lnTo>
                  <a:lnTo>
                    <a:pt x="1" y="5"/>
                  </a:lnTo>
                  <a:lnTo>
                    <a:pt x="1" y="6"/>
                  </a:lnTo>
                  <a:lnTo>
                    <a:pt x="1" y="7"/>
                  </a:lnTo>
                  <a:lnTo>
                    <a:pt x="1" y="7"/>
                  </a:lnTo>
                  <a:lnTo>
                    <a:pt x="1" y="9"/>
                  </a:lnTo>
                  <a:lnTo>
                    <a:pt x="1" y="10"/>
                  </a:lnTo>
                  <a:lnTo>
                    <a:pt x="1" y="11"/>
                  </a:lnTo>
                  <a:lnTo>
                    <a:pt x="1" y="14"/>
                  </a:lnTo>
                  <a:lnTo>
                    <a:pt x="2" y="19"/>
                  </a:lnTo>
                  <a:lnTo>
                    <a:pt x="2" y="20"/>
                  </a:lnTo>
                  <a:lnTo>
                    <a:pt x="2" y="21"/>
                  </a:lnTo>
                  <a:lnTo>
                    <a:pt x="2" y="24"/>
                  </a:lnTo>
                  <a:lnTo>
                    <a:pt x="2" y="29"/>
                  </a:lnTo>
                  <a:lnTo>
                    <a:pt x="2" y="30"/>
                  </a:lnTo>
                  <a:lnTo>
                    <a:pt x="2" y="31"/>
                  </a:lnTo>
                  <a:lnTo>
                    <a:pt x="2" y="34"/>
                  </a:lnTo>
                  <a:lnTo>
                    <a:pt x="2" y="35"/>
                  </a:lnTo>
                  <a:lnTo>
                    <a:pt x="2" y="36"/>
                  </a:lnTo>
                  <a:lnTo>
                    <a:pt x="2" y="39"/>
                  </a:lnTo>
                  <a:lnTo>
                    <a:pt x="2" y="40"/>
                  </a:lnTo>
                  <a:lnTo>
                    <a:pt x="2" y="41"/>
                  </a:lnTo>
                  <a:lnTo>
                    <a:pt x="2" y="43"/>
                  </a:lnTo>
                  <a:lnTo>
                    <a:pt x="2" y="44"/>
                  </a:lnTo>
                  <a:lnTo>
                    <a:pt x="2" y="44"/>
                  </a:lnTo>
                  <a:lnTo>
                    <a:pt x="3" y="46"/>
                  </a:lnTo>
                  <a:lnTo>
                    <a:pt x="3" y="47"/>
                  </a:lnTo>
                  <a:lnTo>
                    <a:pt x="3" y="47"/>
                  </a:lnTo>
                  <a:lnTo>
                    <a:pt x="3" y="48"/>
                  </a:lnTo>
                  <a:lnTo>
                    <a:pt x="3" y="49"/>
                  </a:lnTo>
                  <a:lnTo>
                    <a:pt x="3" y="49"/>
                  </a:lnTo>
                  <a:lnTo>
                    <a:pt x="3" y="49"/>
                  </a:lnTo>
                  <a:lnTo>
                    <a:pt x="3" y="50"/>
                  </a:lnTo>
                  <a:lnTo>
                    <a:pt x="3" y="50"/>
                  </a:lnTo>
                  <a:lnTo>
                    <a:pt x="3" y="50"/>
                  </a:lnTo>
                  <a:lnTo>
                    <a:pt x="3" y="50"/>
                  </a:lnTo>
                  <a:lnTo>
                    <a:pt x="3" y="50"/>
                  </a:lnTo>
                  <a:lnTo>
                    <a:pt x="3" y="50"/>
                  </a:lnTo>
                  <a:lnTo>
                    <a:pt x="3" y="50"/>
                  </a:lnTo>
                  <a:lnTo>
                    <a:pt x="3" y="49"/>
                  </a:lnTo>
                  <a:lnTo>
                    <a:pt x="3" y="49"/>
                  </a:lnTo>
                  <a:lnTo>
                    <a:pt x="3" y="49"/>
                  </a:lnTo>
                  <a:lnTo>
                    <a:pt x="3" y="48"/>
                  </a:lnTo>
                  <a:lnTo>
                    <a:pt x="3" y="47"/>
                  </a:lnTo>
                  <a:lnTo>
                    <a:pt x="3" y="47"/>
                  </a:lnTo>
                  <a:lnTo>
                    <a:pt x="3" y="46"/>
                  </a:lnTo>
                  <a:lnTo>
                    <a:pt x="4" y="45"/>
                  </a:lnTo>
                  <a:lnTo>
                    <a:pt x="4" y="45"/>
                  </a:lnTo>
                  <a:lnTo>
                    <a:pt x="4" y="42"/>
                  </a:lnTo>
                  <a:lnTo>
                    <a:pt x="4" y="42"/>
                  </a:lnTo>
                  <a:lnTo>
                    <a:pt x="4" y="40"/>
                  </a:lnTo>
                  <a:lnTo>
                    <a:pt x="4" y="38"/>
                  </a:lnTo>
                  <a:lnTo>
                    <a:pt x="4" y="33"/>
                  </a:lnTo>
                  <a:lnTo>
                    <a:pt x="4" y="32"/>
                  </a:lnTo>
                  <a:lnTo>
                    <a:pt x="4" y="30"/>
                  </a:lnTo>
                  <a:lnTo>
                    <a:pt x="4" y="27"/>
                  </a:lnTo>
                  <a:lnTo>
                    <a:pt x="4" y="22"/>
                  </a:lnTo>
                  <a:lnTo>
                    <a:pt x="4" y="20"/>
                  </a:lnTo>
                  <a:lnTo>
                    <a:pt x="5" y="19"/>
                  </a:lnTo>
                  <a:lnTo>
                    <a:pt x="5" y="16"/>
                  </a:lnTo>
                  <a:lnTo>
                    <a:pt x="5" y="11"/>
                  </a:lnTo>
                  <a:lnTo>
                    <a:pt x="5" y="10"/>
                  </a:lnTo>
                  <a:lnTo>
                    <a:pt x="5" y="9"/>
                  </a:lnTo>
                  <a:lnTo>
                    <a:pt x="5" y="8"/>
                  </a:lnTo>
                  <a:lnTo>
                    <a:pt x="5" y="7"/>
                  </a:lnTo>
                  <a:lnTo>
                    <a:pt x="5" y="6"/>
                  </a:lnTo>
                  <a:lnTo>
                    <a:pt x="5" y="5"/>
                  </a:lnTo>
                  <a:lnTo>
                    <a:pt x="5" y="4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4"/>
                  </a:lnTo>
                  <a:lnTo>
                    <a:pt x="6" y="5"/>
                  </a:lnTo>
                  <a:lnTo>
                    <a:pt x="6" y="5"/>
                  </a:lnTo>
                  <a:lnTo>
                    <a:pt x="6" y="7"/>
                  </a:lnTo>
                  <a:lnTo>
                    <a:pt x="6" y="8"/>
                  </a:lnTo>
                  <a:lnTo>
                    <a:pt x="6" y="9"/>
                  </a:lnTo>
                  <a:lnTo>
                    <a:pt x="6" y="11"/>
                  </a:lnTo>
                  <a:lnTo>
                    <a:pt x="6" y="16"/>
                  </a:lnTo>
                  <a:lnTo>
                    <a:pt x="7" y="26"/>
                  </a:lnTo>
                  <a:lnTo>
                    <a:pt x="7" y="28"/>
                  </a:lnTo>
                  <a:lnTo>
                    <a:pt x="7" y="29"/>
                  </a:lnTo>
                  <a:lnTo>
                    <a:pt x="7" y="31"/>
                  </a:lnTo>
                  <a:lnTo>
                    <a:pt x="7" y="33"/>
                  </a:lnTo>
                  <a:lnTo>
                    <a:pt x="7" y="34"/>
                  </a:lnTo>
                  <a:lnTo>
                    <a:pt x="7" y="36"/>
                  </a:lnTo>
                  <a:lnTo>
                    <a:pt x="7" y="38"/>
                  </a:lnTo>
                  <a:lnTo>
                    <a:pt x="7" y="39"/>
                  </a:lnTo>
                  <a:lnTo>
                    <a:pt x="7" y="41"/>
                  </a:lnTo>
                  <a:lnTo>
                    <a:pt x="7" y="42"/>
                  </a:lnTo>
                  <a:lnTo>
                    <a:pt x="7" y="43"/>
                  </a:lnTo>
                  <a:lnTo>
                    <a:pt x="7" y="45"/>
                  </a:lnTo>
                  <a:lnTo>
                    <a:pt x="7" y="45"/>
                  </a:lnTo>
                  <a:lnTo>
                    <a:pt x="7" y="46"/>
                  </a:lnTo>
                  <a:lnTo>
                    <a:pt x="8" y="47"/>
                  </a:lnTo>
                  <a:lnTo>
                    <a:pt x="8" y="47"/>
                  </a:lnTo>
                  <a:lnTo>
                    <a:pt x="8" y="48"/>
                  </a:lnTo>
                  <a:lnTo>
                    <a:pt x="8" y="48"/>
                  </a:lnTo>
                  <a:lnTo>
                    <a:pt x="8" y="49"/>
                  </a:lnTo>
                  <a:lnTo>
                    <a:pt x="8" y="49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8" y="49"/>
                  </a:lnTo>
                  <a:lnTo>
                    <a:pt x="8" y="49"/>
                  </a:lnTo>
                  <a:lnTo>
                    <a:pt x="8" y="49"/>
                  </a:lnTo>
                  <a:lnTo>
                    <a:pt x="8" y="48"/>
                  </a:lnTo>
                  <a:lnTo>
                    <a:pt x="8" y="48"/>
                  </a:lnTo>
                  <a:lnTo>
                    <a:pt x="8" y="47"/>
                  </a:lnTo>
                  <a:lnTo>
                    <a:pt x="8" y="46"/>
                  </a:lnTo>
                  <a:lnTo>
                    <a:pt x="8" y="46"/>
                  </a:lnTo>
                  <a:lnTo>
                    <a:pt x="8" y="45"/>
                  </a:lnTo>
                  <a:lnTo>
                    <a:pt x="9" y="44"/>
                  </a:lnTo>
                  <a:lnTo>
                    <a:pt x="9" y="42"/>
                  </a:lnTo>
                  <a:lnTo>
                    <a:pt x="9" y="41"/>
                  </a:lnTo>
                  <a:lnTo>
                    <a:pt x="9" y="40"/>
                  </a:lnTo>
                  <a:lnTo>
                    <a:pt x="9" y="38"/>
                  </a:lnTo>
                  <a:lnTo>
                    <a:pt x="9" y="37"/>
                  </a:lnTo>
                  <a:lnTo>
                    <a:pt x="9" y="36"/>
                  </a:lnTo>
                  <a:lnTo>
                    <a:pt x="9" y="34"/>
                  </a:lnTo>
                  <a:lnTo>
                    <a:pt x="9" y="29"/>
                  </a:lnTo>
                  <a:lnTo>
                    <a:pt x="9" y="18"/>
                  </a:lnTo>
                  <a:lnTo>
                    <a:pt x="9" y="17"/>
                  </a:lnTo>
                  <a:lnTo>
                    <a:pt x="9" y="16"/>
                  </a:lnTo>
                  <a:lnTo>
                    <a:pt x="9" y="14"/>
                  </a:lnTo>
                  <a:lnTo>
                    <a:pt x="9" y="12"/>
                  </a:lnTo>
                  <a:lnTo>
                    <a:pt x="9" y="11"/>
                  </a:lnTo>
                  <a:lnTo>
                    <a:pt x="10" y="9"/>
                  </a:lnTo>
                  <a:lnTo>
                    <a:pt x="10" y="8"/>
                  </a:lnTo>
                  <a:lnTo>
                    <a:pt x="10" y="7"/>
                  </a:lnTo>
                  <a:lnTo>
                    <a:pt x="10" y="6"/>
                  </a:lnTo>
                  <a:lnTo>
                    <a:pt x="10" y="6"/>
                  </a:lnTo>
                  <a:lnTo>
                    <a:pt x="10" y="5"/>
                  </a:lnTo>
                  <a:lnTo>
                    <a:pt x="10" y="4"/>
                  </a:lnTo>
                  <a:lnTo>
                    <a:pt x="10" y="3"/>
                  </a:lnTo>
                  <a:lnTo>
                    <a:pt x="10" y="3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3"/>
                  </a:lnTo>
                  <a:lnTo>
                    <a:pt x="11" y="4"/>
                  </a:lnTo>
                  <a:lnTo>
                    <a:pt x="11" y="4"/>
                  </a:lnTo>
                  <a:lnTo>
                    <a:pt x="11" y="5"/>
                  </a:lnTo>
                  <a:lnTo>
                    <a:pt x="11" y="6"/>
                  </a:lnTo>
                  <a:lnTo>
                    <a:pt x="11" y="8"/>
                  </a:lnTo>
                  <a:lnTo>
                    <a:pt x="11" y="9"/>
                  </a:lnTo>
                  <a:lnTo>
                    <a:pt x="11" y="10"/>
                  </a:lnTo>
                  <a:lnTo>
                    <a:pt x="11" y="13"/>
                  </a:lnTo>
                  <a:lnTo>
                    <a:pt x="11" y="18"/>
                  </a:lnTo>
                  <a:lnTo>
                    <a:pt x="11" y="19"/>
                  </a:lnTo>
                  <a:lnTo>
                    <a:pt x="11" y="20"/>
                  </a:lnTo>
                  <a:lnTo>
                    <a:pt x="12" y="23"/>
                  </a:lnTo>
                  <a:lnTo>
                    <a:pt x="12" y="29"/>
                  </a:lnTo>
                  <a:lnTo>
                    <a:pt x="12" y="30"/>
                  </a:lnTo>
                  <a:lnTo>
                    <a:pt x="12" y="32"/>
                  </a:lnTo>
                  <a:lnTo>
                    <a:pt x="12" y="34"/>
                  </a:lnTo>
                  <a:lnTo>
                    <a:pt x="12" y="39"/>
                  </a:lnTo>
                  <a:lnTo>
                    <a:pt x="12" y="40"/>
                  </a:lnTo>
                  <a:lnTo>
                    <a:pt x="12" y="42"/>
                  </a:lnTo>
                  <a:lnTo>
                    <a:pt x="12" y="42"/>
                  </a:lnTo>
                  <a:lnTo>
                    <a:pt x="12" y="43"/>
                  </a:lnTo>
                  <a:lnTo>
                    <a:pt x="12" y="44"/>
                  </a:lnTo>
                  <a:lnTo>
                    <a:pt x="12" y="45"/>
                  </a:lnTo>
                  <a:lnTo>
                    <a:pt x="12" y="46"/>
                  </a:lnTo>
                  <a:lnTo>
                    <a:pt x="12" y="47"/>
                  </a:lnTo>
                  <a:lnTo>
                    <a:pt x="13" y="47"/>
                  </a:lnTo>
                  <a:lnTo>
                    <a:pt x="13" y="48"/>
                  </a:lnTo>
                  <a:lnTo>
                    <a:pt x="13" y="49"/>
                  </a:lnTo>
                  <a:lnTo>
                    <a:pt x="13" y="49"/>
                  </a:lnTo>
                  <a:lnTo>
                    <a:pt x="13" y="49"/>
                  </a:lnTo>
                  <a:lnTo>
                    <a:pt x="13" y="50"/>
                  </a:lnTo>
                  <a:lnTo>
                    <a:pt x="13" y="50"/>
                  </a:lnTo>
                  <a:lnTo>
                    <a:pt x="13" y="50"/>
                  </a:lnTo>
                  <a:lnTo>
                    <a:pt x="13" y="50"/>
                  </a:lnTo>
                  <a:lnTo>
                    <a:pt x="13" y="50"/>
                  </a:lnTo>
                  <a:lnTo>
                    <a:pt x="13" y="50"/>
                  </a:lnTo>
                  <a:lnTo>
                    <a:pt x="13" y="50"/>
                  </a:lnTo>
                  <a:lnTo>
                    <a:pt x="13" y="49"/>
                  </a:lnTo>
                  <a:lnTo>
                    <a:pt x="13" y="49"/>
                  </a:lnTo>
                  <a:lnTo>
                    <a:pt x="13" y="49"/>
                  </a:lnTo>
                  <a:lnTo>
                    <a:pt x="13" y="48"/>
                  </a:lnTo>
                  <a:lnTo>
                    <a:pt x="13" y="48"/>
                  </a:lnTo>
                  <a:lnTo>
                    <a:pt x="13" y="47"/>
                  </a:lnTo>
                  <a:lnTo>
                    <a:pt x="13" y="46"/>
                  </a:lnTo>
                  <a:lnTo>
                    <a:pt x="13" y="45"/>
                  </a:lnTo>
                  <a:lnTo>
                    <a:pt x="13" y="45"/>
                  </a:lnTo>
                  <a:lnTo>
                    <a:pt x="13" y="44"/>
                  </a:lnTo>
                  <a:lnTo>
                    <a:pt x="13" y="42"/>
                  </a:lnTo>
                  <a:lnTo>
                    <a:pt x="13" y="41"/>
                  </a:lnTo>
                  <a:lnTo>
                    <a:pt x="13" y="40"/>
                  </a:lnTo>
                  <a:lnTo>
                    <a:pt x="14" y="37"/>
                  </a:lnTo>
                  <a:lnTo>
                    <a:pt x="14" y="33"/>
                  </a:lnTo>
                  <a:lnTo>
                    <a:pt x="14" y="22"/>
                  </a:lnTo>
                  <a:lnTo>
                    <a:pt x="14" y="21"/>
                  </a:lnTo>
                  <a:lnTo>
                    <a:pt x="14" y="20"/>
                  </a:lnTo>
                  <a:lnTo>
                    <a:pt x="14" y="17"/>
                  </a:lnTo>
                  <a:lnTo>
                    <a:pt x="14" y="16"/>
                  </a:lnTo>
                  <a:lnTo>
                    <a:pt x="14" y="15"/>
                  </a:lnTo>
                  <a:lnTo>
                    <a:pt x="14" y="12"/>
                  </a:lnTo>
                  <a:lnTo>
                    <a:pt x="14" y="11"/>
                  </a:lnTo>
                  <a:lnTo>
                    <a:pt x="14" y="10"/>
                  </a:lnTo>
                  <a:lnTo>
                    <a:pt x="15" y="8"/>
                  </a:lnTo>
                  <a:lnTo>
                    <a:pt x="15" y="7"/>
                  </a:lnTo>
                  <a:lnTo>
                    <a:pt x="15" y="6"/>
                  </a:lnTo>
                  <a:lnTo>
                    <a:pt x="15" y="5"/>
                  </a:lnTo>
                  <a:lnTo>
                    <a:pt x="15" y="4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5" y="1"/>
                  </a:lnTo>
                  <a:lnTo>
                    <a:pt x="15" y="1"/>
                  </a:lnTo>
                  <a:lnTo>
                    <a:pt x="15" y="1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1"/>
                  </a:lnTo>
                  <a:lnTo>
                    <a:pt x="15" y="1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6" y="3"/>
                  </a:lnTo>
                  <a:lnTo>
                    <a:pt x="16" y="3"/>
                  </a:lnTo>
                  <a:lnTo>
                    <a:pt x="16" y="4"/>
                  </a:lnTo>
                  <a:lnTo>
                    <a:pt x="16" y="5"/>
                  </a:lnTo>
                  <a:lnTo>
                    <a:pt x="16" y="6"/>
                  </a:lnTo>
                  <a:lnTo>
                    <a:pt x="16" y="7"/>
                  </a:lnTo>
                  <a:lnTo>
                    <a:pt x="16" y="9"/>
                  </a:lnTo>
                  <a:lnTo>
                    <a:pt x="16" y="10"/>
                  </a:lnTo>
                  <a:lnTo>
                    <a:pt x="16" y="11"/>
                  </a:lnTo>
                  <a:lnTo>
                    <a:pt x="16" y="13"/>
                  </a:lnTo>
                  <a:lnTo>
                    <a:pt x="16" y="14"/>
                  </a:lnTo>
                  <a:lnTo>
                    <a:pt x="16" y="16"/>
                  </a:lnTo>
                  <a:lnTo>
                    <a:pt x="16" y="19"/>
                  </a:lnTo>
                  <a:lnTo>
                    <a:pt x="16" y="24"/>
                  </a:lnTo>
                  <a:lnTo>
                    <a:pt x="16" y="25"/>
                  </a:lnTo>
                  <a:lnTo>
                    <a:pt x="16" y="27"/>
                  </a:lnTo>
                  <a:lnTo>
                    <a:pt x="16" y="30"/>
                  </a:lnTo>
                  <a:lnTo>
                    <a:pt x="17" y="35"/>
                  </a:lnTo>
                  <a:lnTo>
                    <a:pt x="17" y="36"/>
                  </a:lnTo>
                  <a:lnTo>
                    <a:pt x="17" y="38"/>
                  </a:lnTo>
                  <a:lnTo>
                    <a:pt x="17" y="40"/>
                  </a:lnTo>
                  <a:lnTo>
                    <a:pt x="17" y="41"/>
                  </a:lnTo>
                  <a:lnTo>
                    <a:pt x="17" y="42"/>
                  </a:lnTo>
                  <a:lnTo>
                    <a:pt x="17" y="44"/>
                  </a:lnTo>
                  <a:lnTo>
                    <a:pt x="17" y="45"/>
                  </a:lnTo>
                  <a:lnTo>
                    <a:pt x="17" y="46"/>
                  </a:lnTo>
                  <a:lnTo>
                    <a:pt x="17" y="46"/>
                  </a:lnTo>
                  <a:lnTo>
                    <a:pt x="17" y="47"/>
                  </a:lnTo>
                  <a:lnTo>
                    <a:pt x="17" y="48"/>
                  </a:lnTo>
                  <a:lnTo>
                    <a:pt x="17" y="48"/>
                  </a:lnTo>
                  <a:lnTo>
                    <a:pt x="17" y="49"/>
                  </a:lnTo>
                  <a:lnTo>
                    <a:pt x="17" y="49"/>
                  </a:lnTo>
                  <a:lnTo>
                    <a:pt x="17" y="50"/>
                  </a:lnTo>
                  <a:lnTo>
                    <a:pt x="17" y="50"/>
                  </a:lnTo>
                  <a:lnTo>
                    <a:pt x="18" y="50"/>
                  </a:lnTo>
                  <a:lnTo>
                    <a:pt x="18" y="50"/>
                  </a:lnTo>
                  <a:lnTo>
                    <a:pt x="18" y="50"/>
                  </a:lnTo>
                  <a:lnTo>
                    <a:pt x="18" y="50"/>
                  </a:lnTo>
                  <a:lnTo>
                    <a:pt x="18" y="50"/>
                  </a:lnTo>
                  <a:lnTo>
                    <a:pt x="18" y="49"/>
                  </a:lnTo>
                  <a:lnTo>
                    <a:pt x="18" y="49"/>
                  </a:lnTo>
                  <a:lnTo>
                    <a:pt x="18" y="49"/>
                  </a:lnTo>
                  <a:lnTo>
                    <a:pt x="18" y="48"/>
                  </a:lnTo>
                  <a:lnTo>
                    <a:pt x="18" y="48"/>
                  </a:lnTo>
                  <a:lnTo>
                    <a:pt x="18" y="47"/>
                  </a:lnTo>
                  <a:lnTo>
                    <a:pt x="18" y="46"/>
                  </a:lnTo>
                  <a:lnTo>
                    <a:pt x="18" y="45"/>
                  </a:lnTo>
                  <a:lnTo>
                    <a:pt x="18" y="45"/>
                  </a:lnTo>
                  <a:lnTo>
                    <a:pt x="18" y="44"/>
                  </a:lnTo>
                  <a:lnTo>
                    <a:pt x="18" y="43"/>
                  </a:lnTo>
                  <a:lnTo>
                    <a:pt x="18" y="41"/>
                  </a:lnTo>
                  <a:lnTo>
                    <a:pt x="18" y="39"/>
                  </a:lnTo>
                  <a:lnTo>
                    <a:pt x="18" y="38"/>
                  </a:lnTo>
                  <a:lnTo>
                    <a:pt x="18" y="36"/>
                  </a:lnTo>
                  <a:lnTo>
                    <a:pt x="19" y="34"/>
                  </a:lnTo>
                  <a:lnTo>
                    <a:pt x="19" y="33"/>
                  </a:lnTo>
                  <a:lnTo>
                    <a:pt x="19" y="30"/>
                  </a:lnTo>
                  <a:lnTo>
                    <a:pt x="19" y="25"/>
                  </a:lnTo>
                  <a:lnTo>
                    <a:pt x="19" y="23"/>
                  </a:lnTo>
                  <a:lnTo>
                    <a:pt x="19" y="22"/>
                  </a:lnTo>
                  <a:lnTo>
                    <a:pt x="19" y="19"/>
                  </a:lnTo>
                  <a:lnTo>
                    <a:pt x="19" y="18"/>
                  </a:lnTo>
                  <a:lnTo>
                    <a:pt x="19" y="16"/>
                  </a:lnTo>
                  <a:lnTo>
                    <a:pt x="19" y="14"/>
                  </a:lnTo>
                  <a:lnTo>
                    <a:pt x="19" y="13"/>
                  </a:lnTo>
                  <a:lnTo>
                    <a:pt x="19" y="11"/>
                  </a:lnTo>
                  <a:lnTo>
                    <a:pt x="19" y="9"/>
                  </a:lnTo>
                  <a:lnTo>
                    <a:pt x="19" y="8"/>
                  </a:lnTo>
                  <a:lnTo>
                    <a:pt x="20" y="7"/>
                  </a:lnTo>
                  <a:lnTo>
                    <a:pt x="20" y="5"/>
                  </a:lnTo>
                  <a:lnTo>
                    <a:pt x="20" y="4"/>
                  </a:lnTo>
                  <a:lnTo>
                    <a:pt x="20" y="4"/>
                  </a:lnTo>
                  <a:lnTo>
                    <a:pt x="20" y="3"/>
                  </a:lnTo>
                  <a:lnTo>
                    <a:pt x="20" y="3"/>
                  </a:lnTo>
                  <a:lnTo>
                    <a:pt x="20" y="2"/>
                  </a:lnTo>
                  <a:lnTo>
                    <a:pt x="20" y="1"/>
                  </a:lnTo>
                  <a:lnTo>
                    <a:pt x="20" y="1"/>
                  </a:lnTo>
                  <a:lnTo>
                    <a:pt x="20" y="1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0" y="1"/>
                  </a:lnTo>
                  <a:lnTo>
                    <a:pt x="20" y="1"/>
                  </a:lnTo>
                  <a:lnTo>
                    <a:pt x="20" y="1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20" y="3"/>
                  </a:lnTo>
                  <a:lnTo>
                    <a:pt x="20" y="3"/>
                  </a:lnTo>
                  <a:lnTo>
                    <a:pt x="20" y="4"/>
                  </a:lnTo>
                  <a:lnTo>
                    <a:pt x="20" y="6"/>
                  </a:lnTo>
                  <a:lnTo>
                    <a:pt x="21" y="7"/>
                  </a:lnTo>
                  <a:lnTo>
                    <a:pt x="21" y="8"/>
                  </a:lnTo>
                  <a:lnTo>
                    <a:pt x="21" y="10"/>
                  </a:lnTo>
                  <a:lnTo>
                    <a:pt x="21" y="11"/>
                  </a:lnTo>
                  <a:lnTo>
                    <a:pt x="21" y="12"/>
                  </a:lnTo>
                  <a:lnTo>
                    <a:pt x="21" y="15"/>
                  </a:lnTo>
                  <a:lnTo>
                    <a:pt x="21" y="16"/>
                  </a:lnTo>
                  <a:lnTo>
                    <a:pt x="21" y="17"/>
                  </a:lnTo>
                  <a:lnTo>
                    <a:pt x="21" y="20"/>
                  </a:lnTo>
                  <a:lnTo>
                    <a:pt x="21" y="25"/>
                  </a:lnTo>
                  <a:lnTo>
                    <a:pt x="21" y="27"/>
                  </a:lnTo>
                  <a:lnTo>
                    <a:pt x="21" y="28"/>
                  </a:lnTo>
                  <a:lnTo>
                    <a:pt x="21" y="31"/>
                  </a:lnTo>
                  <a:lnTo>
                    <a:pt x="22" y="36"/>
                  </a:lnTo>
                  <a:lnTo>
                    <a:pt x="22" y="37"/>
                  </a:lnTo>
                  <a:lnTo>
                    <a:pt x="22" y="38"/>
                  </a:lnTo>
                  <a:lnTo>
                    <a:pt x="22" y="41"/>
                  </a:lnTo>
                  <a:lnTo>
                    <a:pt x="22" y="42"/>
                  </a:lnTo>
                  <a:lnTo>
                    <a:pt x="22" y="42"/>
                  </a:lnTo>
                  <a:lnTo>
                    <a:pt x="22" y="44"/>
                  </a:lnTo>
                  <a:lnTo>
                    <a:pt x="22" y="45"/>
                  </a:lnTo>
                  <a:lnTo>
                    <a:pt x="22" y="46"/>
                  </a:lnTo>
                  <a:lnTo>
                    <a:pt x="22" y="46"/>
                  </a:lnTo>
                  <a:lnTo>
                    <a:pt x="22" y="47"/>
                  </a:lnTo>
                  <a:lnTo>
                    <a:pt x="22" y="48"/>
                  </a:lnTo>
                  <a:lnTo>
                    <a:pt x="22" y="48"/>
                  </a:lnTo>
                  <a:lnTo>
                    <a:pt x="22" y="49"/>
                  </a:lnTo>
                  <a:lnTo>
                    <a:pt x="22" y="49"/>
                  </a:lnTo>
                  <a:lnTo>
                    <a:pt x="22" y="49"/>
                  </a:lnTo>
                  <a:lnTo>
                    <a:pt x="22" y="50"/>
                  </a:lnTo>
                  <a:lnTo>
                    <a:pt x="22" y="50"/>
                  </a:lnTo>
                  <a:lnTo>
                    <a:pt x="22" y="50"/>
                  </a:lnTo>
                  <a:lnTo>
                    <a:pt x="22" y="50"/>
                  </a:lnTo>
                  <a:lnTo>
                    <a:pt x="23" y="50"/>
                  </a:lnTo>
                  <a:lnTo>
                    <a:pt x="23" y="50"/>
                  </a:lnTo>
                  <a:lnTo>
                    <a:pt x="23" y="50"/>
                  </a:lnTo>
                  <a:lnTo>
                    <a:pt x="23" y="50"/>
                  </a:lnTo>
                  <a:lnTo>
                    <a:pt x="23" y="49"/>
                  </a:lnTo>
                  <a:lnTo>
                    <a:pt x="23" y="49"/>
                  </a:lnTo>
                  <a:lnTo>
                    <a:pt x="23" y="48"/>
                  </a:lnTo>
                  <a:lnTo>
                    <a:pt x="23" y="48"/>
                  </a:lnTo>
                  <a:lnTo>
                    <a:pt x="23" y="47"/>
                  </a:lnTo>
                  <a:lnTo>
                    <a:pt x="23" y="47"/>
                  </a:lnTo>
                  <a:lnTo>
                    <a:pt x="23" y="46"/>
                  </a:lnTo>
                  <a:lnTo>
                    <a:pt x="23" y="45"/>
                  </a:lnTo>
                  <a:lnTo>
                    <a:pt x="23" y="45"/>
                  </a:lnTo>
                  <a:lnTo>
                    <a:pt x="23" y="43"/>
                  </a:lnTo>
                  <a:lnTo>
                    <a:pt x="23" y="42"/>
                  </a:lnTo>
                  <a:lnTo>
                    <a:pt x="23" y="41"/>
                  </a:lnTo>
                  <a:lnTo>
                    <a:pt x="23" y="39"/>
                  </a:lnTo>
                  <a:lnTo>
                    <a:pt x="23" y="38"/>
                  </a:lnTo>
                  <a:lnTo>
                    <a:pt x="23" y="37"/>
                  </a:lnTo>
                  <a:lnTo>
                    <a:pt x="23" y="34"/>
                  </a:lnTo>
                  <a:lnTo>
                    <a:pt x="24" y="29"/>
                  </a:lnTo>
                  <a:lnTo>
                    <a:pt x="24" y="28"/>
                  </a:lnTo>
                  <a:lnTo>
                    <a:pt x="24" y="27"/>
                  </a:lnTo>
                  <a:lnTo>
                    <a:pt x="24" y="24"/>
                  </a:lnTo>
                  <a:lnTo>
                    <a:pt x="24" y="19"/>
                  </a:lnTo>
                  <a:lnTo>
                    <a:pt x="24" y="18"/>
                  </a:lnTo>
                  <a:lnTo>
                    <a:pt x="24" y="16"/>
                  </a:lnTo>
                  <a:lnTo>
                    <a:pt x="24" y="14"/>
                  </a:lnTo>
                  <a:lnTo>
                    <a:pt x="24" y="10"/>
                  </a:lnTo>
                  <a:lnTo>
                    <a:pt x="24" y="9"/>
                  </a:lnTo>
                  <a:lnTo>
                    <a:pt x="24" y="7"/>
                  </a:lnTo>
                  <a:lnTo>
                    <a:pt x="24" y="7"/>
                  </a:lnTo>
                  <a:lnTo>
                    <a:pt x="24" y="6"/>
                  </a:lnTo>
                  <a:lnTo>
                    <a:pt x="24" y="5"/>
                  </a:lnTo>
                  <a:lnTo>
                    <a:pt x="24" y="4"/>
                  </a:lnTo>
                  <a:lnTo>
                    <a:pt x="24" y="3"/>
                  </a:lnTo>
                  <a:lnTo>
                    <a:pt x="24" y="3"/>
                  </a:lnTo>
                  <a:lnTo>
                    <a:pt x="25" y="2"/>
                  </a:lnTo>
                  <a:lnTo>
                    <a:pt x="25" y="2"/>
                  </a:lnTo>
                  <a:lnTo>
                    <a:pt x="25" y="1"/>
                  </a:lnTo>
                  <a:lnTo>
                    <a:pt x="25" y="1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1"/>
                  </a:lnTo>
                  <a:lnTo>
                    <a:pt x="25" y="1"/>
                  </a:lnTo>
                  <a:lnTo>
                    <a:pt x="25" y="2"/>
                  </a:lnTo>
                  <a:lnTo>
                    <a:pt x="25" y="2"/>
                  </a:lnTo>
                  <a:lnTo>
                    <a:pt x="25" y="3"/>
                  </a:lnTo>
                  <a:lnTo>
                    <a:pt x="25" y="3"/>
                  </a:lnTo>
                  <a:lnTo>
                    <a:pt x="25" y="4"/>
                  </a:lnTo>
                  <a:lnTo>
                    <a:pt x="25" y="5"/>
                  </a:lnTo>
                  <a:lnTo>
                    <a:pt x="25" y="6"/>
                  </a:lnTo>
                  <a:lnTo>
                    <a:pt x="25" y="7"/>
                  </a:lnTo>
                  <a:lnTo>
                    <a:pt x="26" y="8"/>
                  </a:lnTo>
                  <a:lnTo>
                    <a:pt x="26" y="10"/>
                  </a:lnTo>
                  <a:lnTo>
                    <a:pt x="26" y="11"/>
                  </a:lnTo>
                  <a:lnTo>
                    <a:pt x="26" y="12"/>
                  </a:lnTo>
                  <a:lnTo>
                    <a:pt x="26" y="15"/>
                  </a:lnTo>
                  <a:lnTo>
                    <a:pt x="26" y="20"/>
                  </a:lnTo>
                  <a:lnTo>
                    <a:pt x="26" y="21"/>
                  </a:lnTo>
                  <a:lnTo>
                    <a:pt x="26" y="23"/>
                  </a:lnTo>
                  <a:lnTo>
                    <a:pt x="26" y="26"/>
                  </a:lnTo>
                  <a:lnTo>
                    <a:pt x="26" y="31"/>
                  </a:lnTo>
                  <a:lnTo>
                    <a:pt x="26" y="33"/>
                  </a:lnTo>
                  <a:lnTo>
                    <a:pt x="26" y="34"/>
                  </a:lnTo>
                  <a:lnTo>
                    <a:pt x="27" y="36"/>
                  </a:lnTo>
                  <a:lnTo>
                    <a:pt x="27" y="38"/>
                  </a:lnTo>
                  <a:lnTo>
                    <a:pt x="27" y="39"/>
                  </a:lnTo>
                  <a:lnTo>
                    <a:pt x="27" y="41"/>
                  </a:lnTo>
                  <a:lnTo>
                    <a:pt x="27" y="42"/>
                  </a:lnTo>
                  <a:lnTo>
                    <a:pt x="27" y="43"/>
                  </a:lnTo>
                  <a:lnTo>
                    <a:pt x="27" y="44"/>
                  </a:lnTo>
                  <a:lnTo>
                    <a:pt x="27" y="45"/>
                  </a:lnTo>
                  <a:lnTo>
                    <a:pt x="27" y="46"/>
                  </a:lnTo>
                  <a:lnTo>
                    <a:pt x="27" y="46"/>
                  </a:lnTo>
                  <a:lnTo>
                    <a:pt x="27" y="47"/>
                  </a:lnTo>
                  <a:lnTo>
                    <a:pt x="27" y="48"/>
                  </a:lnTo>
                  <a:lnTo>
                    <a:pt x="27" y="48"/>
                  </a:lnTo>
                  <a:lnTo>
                    <a:pt x="27" y="49"/>
                  </a:lnTo>
                  <a:lnTo>
                    <a:pt x="27" y="49"/>
                  </a:lnTo>
                  <a:lnTo>
                    <a:pt x="27" y="50"/>
                  </a:lnTo>
                  <a:lnTo>
                    <a:pt x="27" y="50"/>
                  </a:lnTo>
                  <a:lnTo>
                    <a:pt x="27" y="50"/>
                  </a:lnTo>
                  <a:lnTo>
                    <a:pt x="27" y="50"/>
                  </a:lnTo>
                  <a:lnTo>
                    <a:pt x="27" y="50"/>
                  </a:lnTo>
                  <a:lnTo>
                    <a:pt x="27" y="50"/>
                  </a:lnTo>
                  <a:lnTo>
                    <a:pt x="28" y="50"/>
                  </a:lnTo>
                  <a:lnTo>
                    <a:pt x="28" y="50"/>
                  </a:lnTo>
                  <a:lnTo>
                    <a:pt x="28" y="49"/>
                  </a:lnTo>
                </a:path>
              </a:pathLst>
            </a:custGeom>
            <a:noFill/>
            <a:ln w="3175" cap="sq">
              <a:solidFill>
                <a:srgbClr val="0000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71" name="Freeform 85"/>
            <p:cNvSpPr>
              <a:spLocks/>
            </p:cNvSpPr>
            <p:nvPr/>
          </p:nvSpPr>
          <p:spPr bwMode="auto">
            <a:xfrm>
              <a:off x="5803701" y="4075484"/>
              <a:ext cx="42863" cy="79375"/>
            </a:xfrm>
            <a:custGeom>
              <a:avLst/>
              <a:gdLst/>
              <a:ahLst/>
              <a:cxnLst>
                <a:cxn ang="0">
                  <a:pos x="0" y="46"/>
                </a:cxn>
                <a:cxn ang="0">
                  <a:pos x="0" y="32"/>
                </a:cxn>
                <a:cxn ang="0">
                  <a:pos x="1" y="12"/>
                </a:cxn>
                <a:cxn ang="0">
                  <a:pos x="1" y="3"/>
                </a:cxn>
                <a:cxn ang="0">
                  <a:pos x="2" y="0"/>
                </a:cxn>
                <a:cxn ang="0">
                  <a:pos x="2" y="2"/>
                </a:cxn>
                <a:cxn ang="0">
                  <a:pos x="2" y="9"/>
                </a:cxn>
                <a:cxn ang="0">
                  <a:pos x="3" y="24"/>
                </a:cxn>
                <a:cxn ang="0">
                  <a:pos x="4" y="40"/>
                </a:cxn>
                <a:cxn ang="0">
                  <a:pos x="4" y="47"/>
                </a:cxn>
                <a:cxn ang="0">
                  <a:pos x="4" y="50"/>
                </a:cxn>
                <a:cxn ang="0">
                  <a:pos x="4" y="48"/>
                </a:cxn>
                <a:cxn ang="0">
                  <a:pos x="5" y="40"/>
                </a:cxn>
                <a:cxn ang="0">
                  <a:pos x="6" y="14"/>
                </a:cxn>
                <a:cxn ang="0">
                  <a:pos x="6" y="4"/>
                </a:cxn>
                <a:cxn ang="0">
                  <a:pos x="7" y="0"/>
                </a:cxn>
                <a:cxn ang="0">
                  <a:pos x="7" y="1"/>
                </a:cxn>
                <a:cxn ang="0">
                  <a:pos x="7" y="7"/>
                </a:cxn>
                <a:cxn ang="0">
                  <a:pos x="8" y="21"/>
                </a:cxn>
                <a:cxn ang="0">
                  <a:pos x="8" y="41"/>
                </a:cxn>
                <a:cxn ang="0">
                  <a:pos x="9" y="48"/>
                </a:cxn>
                <a:cxn ang="0">
                  <a:pos x="9" y="50"/>
                </a:cxn>
                <a:cxn ang="0">
                  <a:pos x="9" y="47"/>
                </a:cxn>
                <a:cxn ang="0">
                  <a:pos x="10" y="34"/>
                </a:cxn>
                <a:cxn ang="0">
                  <a:pos x="11" y="16"/>
                </a:cxn>
                <a:cxn ang="0">
                  <a:pos x="11" y="4"/>
                </a:cxn>
                <a:cxn ang="0">
                  <a:pos x="12" y="0"/>
                </a:cxn>
                <a:cxn ang="0">
                  <a:pos x="12" y="2"/>
                </a:cxn>
                <a:cxn ang="0">
                  <a:pos x="12" y="9"/>
                </a:cxn>
                <a:cxn ang="0">
                  <a:pos x="13" y="29"/>
                </a:cxn>
                <a:cxn ang="0">
                  <a:pos x="13" y="45"/>
                </a:cxn>
                <a:cxn ang="0">
                  <a:pos x="14" y="49"/>
                </a:cxn>
                <a:cxn ang="0">
                  <a:pos x="14" y="50"/>
                </a:cxn>
                <a:cxn ang="0">
                  <a:pos x="14" y="46"/>
                </a:cxn>
                <a:cxn ang="0">
                  <a:pos x="15" y="35"/>
                </a:cxn>
                <a:cxn ang="0">
                  <a:pos x="16" y="15"/>
                </a:cxn>
                <a:cxn ang="0">
                  <a:pos x="16" y="5"/>
                </a:cxn>
                <a:cxn ang="0">
                  <a:pos x="16" y="1"/>
                </a:cxn>
                <a:cxn ang="0">
                  <a:pos x="16" y="1"/>
                </a:cxn>
                <a:cxn ang="0">
                  <a:pos x="17" y="5"/>
                </a:cxn>
                <a:cxn ang="0">
                  <a:pos x="18" y="27"/>
                </a:cxn>
                <a:cxn ang="0">
                  <a:pos x="18" y="40"/>
                </a:cxn>
                <a:cxn ang="0">
                  <a:pos x="19" y="48"/>
                </a:cxn>
                <a:cxn ang="0">
                  <a:pos x="19" y="50"/>
                </a:cxn>
                <a:cxn ang="0">
                  <a:pos x="19" y="46"/>
                </a:cxn>
                <a:cxn ang="0">
                  <a:pos x="20" y="32"/>
                </a:cxn>
                <a:cxn ang="0">
                  <a:pos x="20" y="11"/>
                </a:cxn>
                <a:cxn ang="0">
                  <a:pos x="21" y="2"/>
                </a:cxn>
                <a:cxn ang="0">
                  <a:pos x="21" y="0"/>
                </a:cxn>
                <a:cxn ang="0">
                  <a:pos x="22" y="2"/>
                </a:cxn>
                <a:cxn ang="0">
                  <a:pos x="22" y="14"/>
                </a:cxn>
                <a:cxn ang="0">
                  <a:pos x="23" y="34"/>
                </a:cxn>
                <a:cxn ang="0">
                  <a:pos x="23" y="45"/>
                </a:cxn>
                <a:cxn ang="0">
                  <a:pos x="24" y="50"/>
                </a:cxn>
                <a:cxn ang="0">
                  <a:pos x="24" y="49"/>
                </a:cxn>
                <a:cxn ang="0">
                  <a:pos x="24" y="44"/>
                </a:cxn>
                <a:cxn ang="0">
                  <a:pos x="25" y="26"/>
                </a:cxn>
                <a:cxn ang="0">
                  <a:pos x="25" y="9"/>
                </a:cxn>
                <a:cxn ang="0">
                  <a:pos x="26" y="2"/>
                </a:cxn>
                <a:cxn ang="0">
                  <a:pos x="26" y="0"/>
                </a:cxn>
                <a:cxn ang="0">
                  <a:pos x="27" y="4"/>
                </a:cxn>
                <a:cxn ang="0">
                  <a:pos x="27" y="14"/>
                </a:cxn>
              </a:cxnLst>
              <a:rect l="0" t="0" r="r" b="b"/>
              <a:pathLst>
                <a:path w="27" h="50">
                  <a:moveTo>
                    <a:pt x="0" y="49"/>
                  </a:moveTo>
                  <a:lnTo>
                    <a:pt x="0" y="49"/>
                  </a:lnTo>
                  <a:lnTo>
                    <a:pt x="0" y="49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0" y="47"/>
                  </a:lnTo>
                  <a:lnTo>
                    <a:pt x="0" y="46"/>
                  </a:lnTo>
                  <a:lnTo>
                    <a:pt x="0" y="46"/>
                  </a:lnTo>
                  <a:lnTo>
                    <a:pt x="0" y="45"/>
                  </a:lnTo>
                  <a:lnTo>
                    <a:pt x="0" y="44"/>
                  </a:lnTo>
                  <a:lnTo>
                    <a:pt x="0" y="43"/>
                  </a:lnTo>
                  <a:lnTo>
                    <a:pt x="0" y="41"/>
                  </a:lnTo>
                  <a:lnTo>
                    <a:pt x="0" y="40"/>
                  </a:lnTo>
                  <a:lnTo>
                    <a:pt x="0" y="39"/>
                  </a:lnTo>
                  <a:lnTo>
                    <a:pt x="0" y="37"/>
                  </a:lnTo>
                  <a:lnTo>
                    <a:pt x="0" y="32"/>
                  </a:lnTo>
                  <a:lnTo>
                    <a:pt x="0" y="31"/>
                  </a:lnTo>
                  <a:lnTo>
                    <a:pt x="0" y="30"/>
                  </a:lnTo>
                  <a:lnTo>
                    <a:pt x="0" y="27"/>
                  </a:lnTo>
                  <a:lnTo>
                    <a:pt x="1" y="22"/>
                  </a:lnTo>
                  <a:lnTo>
                    <a:pt x="1" y="20"/>
                  </a:lnTo>
                  <a:lnTo>
                    <a:pt x="1" y="19"/>
                  </a:lnTo>
                  <a:lnTo>
                    <a:pt x="1" y="17"/>
                  </a:lnTo>
                  <a:lnTo>
                    <a:pt x="1" y="12"/>
                  </a:lnTo>
                  <a:lnTo>
                    <a:pt x="1" y="11"/>
                  </a:lnTo>
                  <a:lnTo>
                    <a:pt x="1" y="10"/>
                  </a:lnTo>
                  <a:lnTo>
                    <a:pt x="1" y="8"/>
                  </a:lnTo>
                  <a:lnTo>
                    <a:pt x="1" y="7"/>
                  </a:lnTo>
                  <a:lnTo>
                    <a:pt x="1" y="6"/>
                  </a:lnTo>
                  <a:lnTo>
                    <a:pt x="1" y="4"/>
                  </a:lnTo>
                  <a:lnTo>
                    <a:pt x="1" y="4"/>
                  </a:lnTo>
                  <a:lnTo>
                    <a:pt x="1" y="3"/>
                  </a:lnTo>
                  <a:lnTo>
                    <a:pt x="1" y="3"/>
                  </a:lnTo>
                  <a:lnTo>
                    <a:pt x="1" y="2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4"/>
                  </a:lnTo>
                  <a:lnTo>
                    <a:pt x="2" y="5"/>
                  </a:lnTo>
                  <a:lnTo>
                    <a:pt x="2" y="6"/>
                  </a:lnTo>
                  <a:lnTo>
                    <a:pt x="2" y="7"/>
                  </a:lnTo>
                  <a:lnTo>
                    <a:pt x="2" y="9"/>
                  </a:lnTo>
                  <a:lnTo>
                    <a:pt x="3" y="10"/>
                  </a:lnTo>
                  <a:lnTo>
                    <a:pt x="3" y="11"/>
                  </a:lnTo>
                  <a:lnTo>
                    <a:pt x="3" y="13"/>
                  </a:lnTo>
                  <a:lnTo>
                    <a:pt x="3" y="14"/>
                  </a:lnTo>
                  <a:lnTo>
                    <a:pt x="3" y="15"/>
                  </a:lnTo>
                  <a:lnTo>
                    <a:pt x="3" y="18"/>
                  </a:lnTo>
                  <a:lnTo>
                    <a:pt x="3" y="23"/>
                  </a:lnTo>
                  <a:lnTo>
                    <a:pt x="3" y="24"/>
                  </a:lnTo>
                  <a:lnTo>
                    <a:pt x="3" y="26"/>
                  </a:lnTo>
                  <a:lnTo>
                    <a:pt x="3" y="28"/>
                  </a:lnTo>
                  <a:lnTo>
                    <a:pt x="3" y="33"/>
                  </a:lnTo>
                  <a:lnTo>
                    <a:pt x="3" y="34"/>
                  </a:lnTo>
                  <a:lnTo>
                    <a:pt x="3" y="36"/>
                  </a:lnTo>
                  <a:lnTo>
                    <a:pt x="4" y="38"/>
                  </a:lnTo>
                  <a:lnTo>
                    <a:pt x="4" y="39"/>
                  </a:lnTo>
                  <a:lnTo>
                    <a:pt x="4" y="40"/>
                  </a:lnTo>
                  <a:lnTo>
                    <a:pt x="4" y="42"/>
                  </a:lnTo>
                  <a:lnTo>
                    <a:pt x="4" y="43"/>
                  </a:lnTo>
                  <a:lnTo>
                    <a:pt x="4" y="44"/>
                  </a:lnTo>
                  <a:lnTo>
                    <a:pt x="4" y="45"/>
                  </a:lnTo>
                  <a:lnTo>
                    <a:pt x="4" y="46"/>
                  </a:lnTo>
                  <a:lnTo>
                    <a:pt x="4" y="46"/>
                  </a:lnTo>
                  <a:lnTo>
                    <a:pt x="4" y="47"/>
                  </a:lnTo>
                  <a:lnTo>
                    <a:pt x="4" y="47"/>
                  </a:lnTo>
                  <a:lnTo>
                    <a:pt x="4" y="48"/>
                  </a:lnTo>
                  <a:lnTo>
                    <a:pt x="4" y="48"/>
                  </a:lnTo>
                  <a:lnTo>
                    <a:pt x="4" y="49"/>
                  </a:lnTo>
                  <a:lnTo>
                    <a:pt x="4" y="49"/>
                  </a:lnTo>
                  <a:lnTo>
                    <a:pt x="4" y="50"/>
                  </a:lnTo>
                  <a:lnTo>
                    <a:pt x="4" y="50"/>
                  </a:lnTo>
                  <a:lnTo>
                    <a:pt x="4" y="50"/>
                  </a:lnTo>
                  <a:lnTo>
                    <a:pt x="4" y="50"/>
                  </a:lnTo>
                  <a:lnTo>
                    <a:pt x="4" y="50"/>
                  </a:lnTo>
                  <a:lnTo>
                    <a:pt x="4" y="50"/>
                  </a:lnTo>
                  <a:lnTo>
                    <a:pt x="4" y="50"/>
                  </a:lnTo>
                  <a:lnTo>
                    <a:pt x="4" y="50"/>
                  </a:lnTo>
                  <a:lnTo>
                    <a:pt x="4" y="49"/>
                  </a:lnTo>
                  <a:lnTo>
                    <a:pt x="4" y="49"/>
                  </a:lnTo>
                  <a:lnTo>
                    <a:pt x="4" y="48"/>
                  </a:lnTo>
                  <a:lnTo>
                    <a:pt x="4" y="48"/>
                  </a:lnTo>
                  <a:lnTo>
                    <a:pt x="4" y="47"/>
                  </a:lnTo>
                  <a:lnTo>
                    <a:pt x="5" y="47"/>
                  </a:lnTo>
                  <a:lnTo>
                    <a:pt x="5" y="46"/>
                  </a:lnTo>
                  <a:lnTo>
                    <a:pt x="5" y="45"/>
                  </a:lnTo>
                  <a:lnTo>
                    <a:pt x="5" y="44"/>
                  </a:lnTo>
                  <a:lnTo>
                    <a:pt x="5" y="43"/>
                  </a:lnTo>
                  <a:lnTo>
                    <a:pt x="5" y="42"/>
                  </a:lnTo>
                  <a:lnTo>
                    <a:pt x="5" y="40"/>
                  </a:lnTo>
                  <a:lnTo>
                    <a:pt x="5" y="39"/>
                  </a:lnTo>
                  <a:lnTo>
                    <a:pt x="5" y="38"/>
                  </a:lnTo>
                  <a:lnTo>
                    <a:pt x="5" y="35"/>
                  </a:lnTo>
                  <a:lnTo>
                    <a:pt x="5" y="30"/>
                  </a:lnTo>
                  <a:lnTo>
                    <a:pt x="6" y="19"/>
                  </a:lnTo>
                  <a:lnTo>
                    <a:pt x="6" y="18"/>
                  </a:lnTo>
                  <a:lnTo>
                    <a:pt x="6" y="16"/>
                  </a:lnTo>
                  <a:lnTo>
                    <a:pt x="6" y="14"/>
                  </a:lnTo>
                  <a:lnTo>
                    <a:pt x="6" y="13"/>
                  </a:lnTo>
                  <a:lnTo>
                    <a:pt x="6" y="11"/>
                  </a:lnTo>
                  <a:lnTo>
                    <a:pt x="6" y="9"/>
                  </a:lnTo>
                  <a:lnTo>
                    <a:pt x="6" y="8"/>
                  </a:lnTo>
                  <a:lnTo>
                    <a:pt x="6" y="7"/>
                  </a:lnTo>
                  <a:lnTo>
                    <a:pt x="6" y="6"/>
                  </a:lnTo>
                  <a:lnTo>
                    <a:pt x="6" y="5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3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1"/>
                  </a:lnTo>
                  <a:lnTo>
                    <a:pt x="6" y="1"/>
                  </a:lnTo>
                  <a:lnTo>
                    <a:pt x="7" y="1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3"/>
                  </a:lnTo>
                  <a:lnTo>
                    <a:pt x="7" y="3"/>
                  </a:lnTo>
                  <a:lnTo>
                    <a:pt x="7" y="4"/>
                  </a:lnTo>
                  <a:lnTo>
                    <a:pt x="7" y="5"/>
                  </a:lnTo>
                  <a:lnTo>
                    <a:pt x="7" y="6"/>
                  </a:lnTo>
                  <a:lnTo>
                    <a:pt x="7" y="7"/>
                  </a:lnTo>
                  <a:lnTo>
                    <a:pt x="7" y="7"/>
                  </a:lnTo>
                  <a:lnTo>
                    <a:pt x="7" y="9"/>
                  </a:lnTo>
                  <a:lnTo>
                    <a:pt x="7" y="11"/>
                  </a:lnTo>
                  <a:lnTo>
                    <a:pt x="8" y="11"/>
                  </a:lnTo>
                  <a:lnTo>
                    <a:pt x="8" y="14"/>
                  </a:lnTo>
                  <a:lnTo>
                    <a:pt x="8" y="19"/>
                  </a:lnTo>
                  <a:lnTo>
                    <a:pt x="8" y="20"/>
                  </a:lnTo>
                  <a:lnTo>
                    <a:pt x="8" y="21"/>
                  </a:lnTo>
                  <a:lnTo>
                    <a:pt x="8" y="24"/>
                  </a:lnTo>
                  <a:lnTo>
                    <a:pt x="8" y="29"/>
                  </a:lnTo>
                  <a:lnTo>
                    <a:pt x="8" y="30"/>
                  </a:lnTo>
                  <a:lnTo>
                    <a:pt x="8" y="32"/>
                  </a:lnTo>
                  <a:lnTo>
                    <a:pt x="8" y="34"/>
                  </a:lnTo>
                  <a:lnTo>
                    <a:pt x="8" y="39"/>
                  </a:lnTo>
                  <a:lnTo>
                    <a:pt x="8" y="40"/>
                  </a:lnTo>
                  <a:lnTo>
                    <a:pt x="8" y="41"/>
                  </a:lnTo>
                  <a:lnTo>
                    <a:pt x="8" y="43"/>
                  </a:lnTo>
                  <a:lnTo>
                    <a:pt x="8" y="44"/>
                  </a:lnTo>
                  <a:lnTo>
                    <a:pt x="8" y="45"/>
                  </a:lnTo>
                  <a:lnTo>
                    <a:pt x="9" y="46"/>
                  </a:lnTo>
                  <a:lnTo>
                    <a:pt x="9" y="47"/>
                  </a:lnTo>
                  <a:lnTo>
                    <a:pt x="9" y="47"/>
                  </a:lnTo>
                  <a:lnTo>
                    <a:pt x="9" y="48"/>
                  </a:lnTo>
                  <a:lnTo>
                    <a:pt x="9" y="48"/>
                  </a:lnTo>
                  <a:lnTo>
                    <a:pt x="9" y="49"/>
                  </a:lnTo>
                  <a:lnTo>
                    <a:pt x="9" y="49"/>
                  </a:lnTo>
                  <a:lnTo>
                    <a:pt x="9" y="50"/>
                  </a:lnTo>
                  <a:lnTo>
                    <a:pt x="9" y="50"/>
                  </a:lnTo>
                  <a:lnTo>
                    <a:pt x="9" y="50"/>
                  </a:lnTo>
                  <a:lnTo>
                    <a:pt x="9" y="50"/>
                  </a:lnTo>
                  <a:lnTo>
                    <a:pt x="9" y="50"/>
                  </a:lnTo>
                  <a:lnTo>
                    <a:pt x="9" y="50"/>
                  </a:lnTo>
                  <a:lnTo>
                    <a:pt x="9" y="50"/>
                  </a:lnTo>
                  <a:lnTo>
                    <a:pt x="9" y="50"/>
                  </a:lnTo>
                  <a:lnTo>
                    <a:pt x="9" y="49"/>
                  </a:lnTo>
                  <a:lnTo>
                    <a:pt x="9" y="49"/>
                  </a:lnTo>
                  <a:lnTo>
                    <a:pt x="9" y="49"/>
                  </a:lnTo>
                  <a:lnTo>
                    <a:pt x="9" y="48"/>
                  </a:lnTo>
                  <a:lnTo>
                    <a:pt x="9" y="48"/>
                  </a:lnTo>
                  <a:lnTo>
                    <a:pt x="9" y="47"/>
                  </a:lnTo>
                  <a:lnTo>
                    <a:pt x="9" y="46"/>
                  </a:lnTo>
                  <a:lnTo>
                    <a:pt x="10" y="46"/>
                  </a:lnTo>
                  <a:lnTo>
                    <a:pt x="10" y="44"/>
                  </a:lnTo>
                  <a:lnTo>
                    <a:pt x="10" y="43"/>
                  </a:lnTo>
                  <a:lnTo>
                    <a:pt x="10" y="42"/>
                  </a:lnTo>
                  <a:lnTo>
                    <a:pt x="10" y="40"/>
                  </a:lnTo>
                  <a:lnTo>
                    <a:pt x="10" y="35"/>
                  </a:lnTo>
                  <a:lnTo>
                    <a:pt x="10" y="34"/>
                  </a:lnTo>
                  <a:lnTo>
                    <a:pt x="10" y="33"/>
                  </a:lnTo>
                  <a:lnTo>
                    <a:pt x="10" y="30"/>
                  </a:lnTo>
                  <a:lnTo>
                    <a:pt x="10" y="24"/>
                  </a:lnTo>
                  <a:lnTo>
                    <a:pt x="10" y="23"/>
                  </a:lnTo>
                  <a:lnTo>
                    <a:pt x="10" y="21"/>
                  </a:lnTo>
                  <a:lnTo>
                    <a:pt x="11" y="19"/>
                  </a:lnTo>
                  <a:lnTo>
                    <a:pt x="11" y="17"/>
                  </a:lnTo>
                  <a:lnTo>
                    <a:pt x="11" y="16"/>
                  </a:lnTo>
                  <a:lnTo>
                    <a:pt x="11" y="13"/>
                  </a:lnTo>
                  <a:lnTo>
                    <a:pt x="11" y="12"/>
                  </a:lnTo>
                  <a:lnTo>
                    <a:pt x="11" y="11"/>
                  </a:lnTo>
                  <a:lnTo>
                    <a:pt x="11" y="9"/>
                  </a:lnTo>
                  <a:lnTo>
                    <a:pt x="11" y="8"/>
                  </a:lnTo>
                  <a:lnTo>
                    <a:pt x="11" y="7"/>
                  </a:lnTo>
                  <a:lnTo>
                    <a:pt x="11" y="5"/>
                  </a:lnTo>
                  <a:lnTo>
                    <a:pt x="11" y="4"/>
                  </a:lnTo>
                  <a:lnTo>
                    <a:pt x="11" y="3"/>
                  </a:lnTo>
                  <a:lnTo>
                    <a:pt x="11" y="3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3"/>
                  </a:lnTo>
                  <a:lnTo>
                    <a:pt x="12" y="3"/>
                  </a:lnTo>
                  <a:lnTo>
                    <a:pt x="12" y="4"/>
                  </a:lnTo>
                  <a:lnTo>
                    <a:pt x="12" y="5"/>
                  </a:lnTo>
                  <a:lnTo>
                    <a:pt x="12" y="7"/>
                  </a:lnTo>
                  <a:lnTo>
                    <a:pt x="12" y="8"/>
                  </a:lnTo>
                  <a:lnTo>
                    <a:pt x="12" y="9"/>
                  </a:lnTo>
                  <a:lnTo>
                    <a:pt x="12" y="11"/>
                  </a:lnTo>
                  <a:lnTo>
                    <a:pt x="12" y="16"/>
                  </a:lnTo>
                  <a:lnTo>
                    <a:pt x="12" y="17"/>
                  </a:lnTo>
                  <a:lnTo>
                    <a:pt x="12" y="19"/>
                  </a:lnTo>
                  <a:lnTo>
                    <a:pt x="13" y="21"/>
                  </a:lnTo>
                  <a:lnTo>
                    <a:pt x="13" y="27"/>
                  </a:lnTo>
                  <a:lnTo>
                    <a:pt x="13" y="28"/>
                  </a:lnTo>
                  <a:lnTo>
                    <a:pt x="13" y="29"/>
                  </a:lnTo>
                  <a:lnTo>
                    <a:pt x="13" y="32"/>
                  </a:lnTo>
                  <a:lnTo>
                    <a:pt x="13" y="37"/>
                  </a:lnTo>
                  <a:lnTo>
                    <a:pt x="13" y="38"/>
                  </a:lnTo>
                  <a:lnTo>
                    <a:pt x="13" y="39"/>
                  </a:lnTo>
                  <a:lnTo>
                    <a:pt x="13" y="41"/>
                  </a:lnTo>
                  <a:lnTo>
                    <a:pt x="13" y="42"/>
                  </a:lnTo>
                  <a:lnTo>
                    <a:pt x="13" y="43"/>
                  </a:lnTo>
                  <a:lnTo>
                    <a:pt x="13" y="45"/>
                  </a:lnTo>
                  <a:lnTo>
                    <a:pt x="13" y="46"/>
                  </a:lnTo>
                  <a:lnTo>
                    <a:pt x="14" y="46"/>
                  </a:lnTo>
                  <a:lnTo>
                    <a:pt x="14" y="47"/>
                  </a:lnTo>
                  <a:lnTo>
                    <a:pt x="14" y="47"/>
                  </a:lnTo>
                  <a:lnTo>
                    <a:pt x="14" y="48"/>
                  </a:lnTo>
                  <a:lnTo>
                    <a:pt x="14" y="49"/>
                  </a:lnTo>
                  <a:lnTo>
                    <a:pt x="14" y="49"/>
                  </a:lnTo>
                  <a:lnTo>
                    <a:pt x="14" y="49"/>
                  </a:lnTo>
                  <a:lnTo>
                    <a:pt x="14" y="50"/>
                  </a:lnTo>
                  <a:lnTo>
                    <a:pt x="14" y="50"/>
                  </a:lnTo>
                  <a:lnTo>
                    <a:pt x="14" y="50"/>
                  </a:lnTo>
                  <a:lnTo>
                    <a:pt x="14" y="50"/>
                  </a:lnTo>
                  <a:lnTo>
                    <a:pt x="14" y="50"/>
                  </a:lnTo>
                  <a:lnTo>
                    <a:pt x="14" y="50"/>
                  </a:lnTo>
                  <a:lnTo>
                    <a:pt x="14" y="50"/>
                  </a:lnTo>
                  <a:lnTo>
                    <a:pt x="14" y="50"/>
                  </a:lnTo>
                  <a:lnTo>
                    <a:pt x="14" y="49"/>
                  </a:lnTo>
                  <a:lnTo>
                    <a:pt x="14" y="49"/>
                  </a:lnTo>
                  <a:lnTo>
                    <a:pt x="14" y="49"/>
                  </a:lnTo>
                  <a:lnTo>
                    <a:pt x="14" y="48"/>
                  </a:lnTo>
                  <a:lnTo>
                    <a:pt x="14" y="47"/>
                  </a:lnTo>
                  <a:lnTo>
                    <a:pt x="14" y="47"/>
                  </a:lnTo>
                  <a:lnTo>
                    <a:pt x="14" y="46"/>
                  </a:lnTo>
                  <a:lnTo>
                    <a:pt x="14" y="46"/>
                  </a:lnTo>
                  <a:lnTo>
                    <a:pt x="15" y="45"/>
                  </a:lnTo>
                  <a:lnTo>
                    <a:pt x="15" y="44"/>
                  </a:lnTo>
                  <a:lnTo>
                    <a:pt x="15" y="42"/>
                  </a:lnTo>
                  <a:lnTo>
                    <a:pt x="15" y="41"/>
                  </a:lnTo>
                  <a:lnTo>
                    <a:pt x="15" y="40"/>
                  </a:lnTo>
                  <a:lnTo>
                    <a:pt x="15" y="38"/>
                  </a:lnTo>
                  <a:lnTo>
                    <a:pt x="15" y="37"/>
                  </a:lnTo>
                  <a:lnTo>
                    <a:pt x="15" y="35"/>
                  </a:lnTo>
                  <a:lnTo>
                    <a:pt x="15" y="33"/>
                  </a:lnTo>
                  <a:lnTo>
                    <a:pt x="15" y="28"/>
                  </a:lnTo>
                  <a:lnTo>
                    <a:pt x="15" y="27"/>
                  </a:lnTo>
                  <a:lnTo>
                    <a:pt x="15" y="25"/>
                  </a:lnTo>
                  <a:lnTo>
                    <a:pt x="15" y="23"/>
                  </a:lnTo>
                  <a:lnTo>
                    <a:pt x="16" y="18"/>
                  </a:lnTo>
                  <a:lnTo>
                    <a:pt x="16" y="16"/>
                  </a:lnTo>
                  <a:lnTo>
                    <a:pt x="16" y="15"/>
                  </a:lnTo>
                  <a:lnTo>
                    <a:pt x="16" y="13"/>
                  </a:lnTo>
                  <a:lnTo>
                    <a:pt x="16" y="12"/>
                  </a:lnTo>
                  <a:lnTo>
                    <a:pt x="16" y="11"/>
                  </a:lnTo>
                  <a:lnTo>
                    <a:pt x="16" y="9"/>
                  </a:lnTo>
                  <a:lnTo>
                    <a:pt x="16" y="7"/>
                  </a:lnTo>
                  <a:lnTo>
                    <a:pt x="16" y="7"/>
                  </a:lnTo>
                  <a:lnTo>
                    <a:pt x="16" y="6"/>
                  </a:lnTo>
                  <a:lnTo>
                    <a:pt x="16" y="5"/>
                  </a:lnTo>
                  <a:lnTo>
                    <a:pt x="16" y="4"/>
                  </a:lnTo>
                  <a:lnTo>
                    <a:pt x="16" y="3"/>
                  </a:lnTo>
                  <a:lnTo>
                    <a:pt x="16" y="3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6" y="1"/>
                  </a:lnTo>
                  <a:lnTo>
                    <a:pt x="16" y="1"/>
                  </a:lnTo>
                  <a:lnTo>
                    <a:pt x="16" y="1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1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17" y="2"/>
                  </a:lnTo>
                  <a:lnTo>
                    <a:pt x="17" y="2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4"/>
                  </a:lnTo>
                  <a:lnTo>
                    <a:pt x="17" y="5"/>
                  </a:lnTo>
                  <a:lnTo>
                    <a:pt x="17" y="5"/>
                  </a:lnTo>
                  <a:lnTo>
                    <a:pt x="17" y="6"/>
                  </a:lnTo>
                  <a:lnTo>
                    <a:pt x="17" y="8"/>
                  </a:lnTo>
                  <a:lnTo>
                    <a:pt x="17" y="9"/>
                  </a:lnTo>
                  <a:lnTo>
                    <a:pt x="17" y="10"/>
                  </a:lnTo>
                  <a:lnTo>
                    <a:pt x="17" y="12"/>
                  </a:lnTo>
                  <a:lnTo>
                    <a:pt x="17" y="17"/>
                  </a:lnTo>
                  <a:lnTo>
                    <a:pt x="18" y="27"/>
                  </a:lnTo>
                  <a:lnTo>
                    <a:pt x="18" y="29"/>
                  </a:lnTo>
                  <a:lnTo>
                    <a:pt x="18" y="30"/>
                  </a:lnTo>
                  <a:lnTo>
                    <a:pt x="18" y="33"/>
                  </a:lnTo>
                  <a:lnTo>
                    <a:pt x="18" y="34"/>
                  </a:lnTo>
                  <a:lnTo>
                    <a:pt x="18" y="35"/>
                  </a:lnTo>
                  <a:lnTo>
                    <a:pt x="18" y="38"/>
                  </a:lnTo>
                  <a:lnTo>
                    <a:pt x="18" y="39"/>
                  </a:lnTo>
                  <a:lnTo>
                    <a:pt x="18" y="40"/>
                  </a:lnTo>
                  <a:lnTo>
                    <a:pt x="18" y="42"/>
                  </a:lnTo>
                  <a:lnTo>
                    <a:pt x="18" y="43"/>
                  </a:lnTo>
                  <a:lnTo>
                    <a:pt x="18" y="44"/>
                  </a:lnTo>
                  <a:lnTo>
                    <a:pt x="18" y="46"/>
                  </a:lnTo>
                  <a:lnTo>
                    <a:pt x="18" y="47"/>
                  </a:lnTo>
                  <a:lnTo>
                    <a:pt x="19" y="47"/>
                  </a:lnTo>
                  <a:lnTo>
                    <a:pt x="19" y="48"/>
                  </a:lnTo>
                  <a:lnTo>
                    <a:pt x="19" y="48"/>
                  </a:lnTo>
                  <a:lnTo>
                    <a:pt x="19" y="49"/>
                  </a:lnTo>
                  <a:lnTo>
                    <a:pt x="19" y="49"/>
                  </a:lnTo>
                  <a:lnTo>
                    <a:pt x="19" y="50"/>
                  </a:lnTo>
                  <a:lnTo>
                    <a:pt x="19" y="50"/>
                  </a:lnTo>
                  <a:lnTo>
                    <a:pt x="19" y="50"/>
                  </a:lnTo>
                  <a:lnTo>
                    <a:pt x="19" y="50"/>
                  </a:lnTo>
                  <a:lnTo>
                    <a:pt x="19" y="50"/>
                  </a:lnTo>
                  <a:lnTo>
                    <a:pt x="19" y="50"/>
                  </a:lnTo>
                  <a:lnTo>
                    <a:pt x="19" y="50"/>
                  </a:lnTo>
                  <a:lnTo>
                    <a:pt x="19" y="49"/>
                  </a:lnTo>
                  <a:lnTo>
                    <a:pt x="19" y="49"/>
                  </a:lnTo>
                  <a:lnTo>
                    <a:pt x="19" y="49"/>
                  </a:lnTo>
                  <a:lnTo>
                    <a:pt x="19" y="48"/>
                  </a:lnTo>
                  <a:lnTo>
                    <a:pt x="19" y="48"/>
                  </a:lnTo>
                  <a:lnTo>
                    <a:pt x="19" y="47"/>
                  </a:lnTo>
                  <a:lnTo>
                    <a:pt x="19" y="46"/>
                  </a:lnTo>
                  <a:lnTo>
                    <a:pt x="19" y="46"/>
                  </a:lnTo>
                  <a:lnTo>
                    <a:pt x="19" y="45"/>
                  </a:lnTo>
                  <a:lnTo>
                    <a:pt x="20" y="43"/>
                  </a:lnTo>
                  <a:lnTo>
                    <a:pt x="20" y="42"/>
                  </a:lnTo>
                  <a:lnTo>
                    <a:pt x="20" y="41"/>
                  </a:lnTo>
                  <a:lnTo>
                    <a:pt x="20" y="38"/>
                  </a:lnTo>
                  <a:lnTo>
                    <a:pt x="20" y="33"/>
                  </a:lnTo>
                  <a:lnTo>
                    <a:pt x="20" y="32"/>
                  </a:lnTo>
                  <a:lnTo>
                    <a:pt x="20" y="31"/>
                  </a:lnTo>
                  <a:lnTo>
                    <a:pt x="20" y="28"/>
                  </a:lnTo>
                  <a:lnTo>
                    <a:pt x="20" y="22"/>
                  </a:lnTo>
                  <a:lnTo>
                    <a:pt x="20" y="21"/>
                  </a:lnTo>
                  <a:lnTo>
                    <a:pt x="20" y="19"/>
                  </a:lnTo>
                  <a:lnTo>
                    <a:pt x="20" y="17"/>
                  </a:lnTo>
                  <a:lnTo>
                    <a:pt x="20" y="12"/>
                  </a:lnTo>
                  <a:lnTo>
                    <a:pt x="20" y="11"/>
                  </a:lnTo>
                  <a:lnTo>
                    <a:pt x="21" y="10"/>
                  </a:lnTo>
                  <a:lnTo>
                    <a:pt x="21" y="8"/>
                  </a:lnTo>
                  <a:lnTo>
                    <a:pt x="21" y="7"/>
                  </a:lnTo>
                  <a:lnTo>
                    <a:pt x="21" y="6"/>
                  </a:lnTo>
                  <a:lnTo>
                    <a:pt x="21" y="4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2"/>
                  </a:lnTo>
                  <a:lnTo>
                    <a:pt x="21" y="2"/>
                  </a:lnTo>
                  <a:lnTo>
                    <a:pt x="21" y="1"/>
                  </a:lnTo>
                  <a:lnTo>
                    <a:pt x="21" y="1"/>
                  </a:lnTo>
                  <a:lnTo>
                    <a:pt x="21" y="1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1"/>
                  </a:lnTo>
                  <a:lnTo>
                    <a:pt x="21" y="1"/>
                  </a:lnTo>
                  <a:lnTo>
                    <a:pt x="22" y="1"/>
                  </a:lnTo>
                  <a:lnTo>
                    <a:pt x="22" y="2"/>
                  </a:lnTo>
                  <a:lnTo>
                    <a:pt x="22" y="2"/>
                  </a:lnTo>
                  <a:lnTo>
                    <a:pt x="22" y="3"/>
                  </a:lnTo>
                  <a:lnTo>
                    <a:pt x="22" y="3"/>
                  </a:lnTo>
                  <a:lnTo>
                    <a:pt x="22" y="4"/>
                  </a:lnTo>
                  <a:lnTo>
                    <a:pt x="22" y="6"/>
                  </a:lnTo>
                  <a:lnTo>
                    <a:pt x="22" y="7"/>
                  </a:lnTo>
                  <a:lnTo>
                    <a:pt x="22" y="7"/>
                  </a:lnTo>
                  <a:lnTo>
                    <a:pt x="22" y="9"/>
                  </a:lnTo>
                  <a:lnTo>
                    <a:pt x="22" y="14"/>
                  </a:lnTo>
                  <a:lnTo>
                    <a:pt x="22" y="15"/>
                  </a:lnTo>
                  <a:lnTo>
                    <a:pt x="22" y="16"/>
                  </a:lnTo>
                  <a:lnTo>
                    <a:pt x="22" y="19"/>
                  </a:lnTo>
                  <a:lnTo>
                    <a:pt x="23" y="24"/>
                  </a:lnTo>
                  <a:lnTo>
                    <a:pt x="23" y="25"/>
                  </a:lnTo>
                  <a:lnTo>
                    <a:pt x="23" y="27"/>
                  </a:lnTo>
                  <a:lnTo>
                    <a:pt x="23" y="29"/>
                  </a:lnTo>
                  <a:lnTo>
                    <a:pt x="23" y="34"/>
                  </a:lnTo>
                  <a:lnTo>
                    <a:pt x="23" y="35"/>
                  </a:lnTo>
                  <a:lnTo>
                    <a:pt x="23" y="37"/>
                  </a:lnTo>
                  <a:lnTo>
                    <a:pt x="23" y="39"/>
                  </a:lnTo>
                  <a:lnTo>
                    <a:pt x="23" y="40"/>
                  </a:lnTo>
                  <a:lnTo>
                    <a:pt x="23" y="41"/>
                  </a:lnTo>
                  <a:lnTo>
                    <a:pt x="23" y="43"/>
                  </a:lnTo>
                  <a:lnTo>
                    <a:pt x="23" y="44"/>
                  </a:lnTo>
                  <a:lnTo>
                    <a:pt x="23" y="45"/>
                  </a:lnTo>
                  <a:lnTo>
                    <a:pt x="23" y="46"/>
                  </a:lnTo>
                  <a:lnTo>
                    <a:pt x="23" y="46"/>
                  </a:lnTo>
                  <a:lnTo>
                    <a:pt x="23" y="47"/>
                  </a:lnTo>
                  <a:lnTo>
                    <a:pt x="23" y="48"/>
                  </a:lnTo>
                  <a:lnTo>
                    <a:pt x="24" y="48"/>
                  </a:lnTo>
                  <a:lnTo>
                    <a:pt x="24" y="49"/>
                  </a:lnTo>
                  <a:lnTo>
                    <a:pt x="24" y="49"/>
                  </a:lnTo>
                  <a:lnTo>
                    <a:pt x="24" y="50"/>
                  </a:lnTo>
                  <a:lnTo>
                    <a:pt x="24" y="50"/>
                  </a:lnTo>
                  <a:lnTo>
                    <a:pt x="24" y="50"/>
                  </a:lnTo>
                  <a:lnTo>
                    <a:pt x="24" y="50"/>
                  </a:lnTo>
                  <a:lnTo>
                    <a:pt x="24" y="50"/>
                  </a:lnTo>
                  <a:lnTo>
                    <a:pt x="24" y="50"/>
                  </a:lnTo>
                  <a:lnTo>
                    <a:pt x="24" y="50"/>
                  </a:lnTo>
                  <a:lnTo>
                    <a:pt x="24" y="50"/>
                  </a:lnTo>
                  <a:lnTo>
                    <a:pt x="24" y="49"/>
                  </a:lnTo>
                  <a:lnTo>
                    <a:pt x="24" y="49"/>
                  </a:lnTo>
                  <a:lnTo>
                    <a:pt x="24" y="48"/>
                  </a:lnTo>
                  <a:lnTo>
                    <a:pt x="24" y="48"/>
                  </a:lnTo>
                  <a:lnTo>
                    <a:pt x="24" y="47"/>
                  </a:lnTo>
                  <a:lnTo>
                    <a:pt x="24" y="46"/>
                  </a:lnTo>
                  <a:lnTo>
                    <a:pt x="24" y="46"/>
                  </a:lnTo>
                  <a:lnTo>
                    <a:pt x="24" y="45"/>
                  </a:lnTo>
                  <a:lnTo>
                    <a:pt x="24" y="44"/>
                  </a:lnTo>
                  <a:lnTo>
                    <a:pt x="24" y="42"/>
                  </a:lnTo>
                  <a:lnTo>
                    <a:pt x="24" y="41"/>
                  </a:lnTo>
                  <a:lnTo>
                    <a:pt x="24" y="40"/>
                  </a:lnTo>
                  <a:lnTo>
                    <a:pt x="24" y="37"/>
                  </a:lnTo>
                  <a:lnTo>
                    <a:pt x="25" y="36"/>
                  </a:lnTo>
                  <a:lnTo>
                    <a:pt x="25" y="35"/>
                  </a:lnTo>
                  <a:lnTo>
                    <a:pt x="25" y="32"/>
                  </a:lnTo>
                  <a:lnTo>
                    <a:pt x="25" y="26"/>
                  </a:lnTo>
                  <a:lnTo>
                    <a:pt x="25" y="25"/>
                  </a:lnTo>
                  <a:lnTo>
                    <a:pt x="25" y="23"/>
                  </a:lnTo>
                  <a:lnTo>
                    <a:pt x="25" y="21"/>
                  </a:lnTo>
                  <a:lnTo>
                    <a:pt x="25" y="15"/>
                  </a:lnTo>
                  <a:lnTo>
                    <a:pt x="25" y="14"/>
                  </a:lnTo>
                  <a:lnTo>
                    <a:pt x="25" y="13"/>
                  </a:lnTo>
                  <a:lnTo>
                    <a:pt x="25" y="10"/>
                  </a:lnTo>
                  <a:lnTo>
                    <a:pt x="25" y="9"/>
                  </a:lnTo>
                  <a:lnTo>
                    <a:pt x="26" y="8"/>
                  </a:lnTo>
                  <a:lnTo>
                    <a:pt x="26" y="6"/>
                  </a:lnTo>
                  <a:lnTo>
                    <a:pt x="26" y="5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3"/>
                  </a:lnTo>
                  <a:lnTo>
                    <a:pt x="26" y="2"/>
                  </a:lnTo>
                  <a:lnTo>
                    <a:pt x="26" y="2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26" y="2"/>
                  </a:lnTo>
                  <a:lnTo>
                    <a:pt x="27" y="2"/>
                  </a:lnTo>
                  <a:lnTo>
                    <a:pt x="27" y="3"/>
                  </a:lnTo>
                  <a:lnTo>
                    <a:pt x="27" y="4"/>
                  </a:lnTo>
                  <a:lnTo>
                    <a:pt x="27" y="4"/>
                  </a:lnTo>
                  <a:lnTo>
                    <a:pt x="27" y="5"/>
                  </a:lnTo>
                  <a:lnTo>
                    <a:pt x="27" y="6"/>
                  </a:lnTo>
                  <a:lnTo>
                    <a:pt x="27" y="7"/>
                  </a:lnTo>
                  <a:lnTo>
                    <a:pt x="27" y="9"/>
                  </a:lnTo>
                  <a:lnTo>
                    <a:pt x="27" y="10"/>
                  </a:lnTo>
                  <a:lnTo>
                    <a:pt x="27" y="11"/>
                  </a:lnTo>
                  <a:lnTo>
                    <a:pt x="27" y="14"/>
                  </a:lnTo>
                  <a:lnTo>
                    <a:pt x="27" y="15"/>
                  </a:lnTo>
                  <a:lnTo>
                    <a:pt x="27" y="16"/>
                  </a:lnTo>
                  <a:lnTo>
                    <a:pt x="27" y="19"/>
                  </a:lnTo>
                  <a:lnTo>
                    <a:pt x="27" y="24"/>
                  </a:lnTo>
                </a:path>
              </a:pathLst>
            </a:custGeom>
            <a:noFill/>
            <a:ln w="3175" cap="sq">
              <a:solidFill>
                <a:srgbClr val="0000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72" name="Freeform 86"/>
            <p:cNvSpPr>
              <a:spLocks/>
            </p:cNvSpPr>
            <p:nvPr/>
          </p:nvSpPr>
          <p:spPr bwMode="auto">
            <a:xfrm>
              <a:off x="5846564" y="4075484"/>
              <a:ext cx="44450" cy="79375"/>
            </a:xfrm>
            <a:custGeom>
              <a:avLst/>
              <a:gdLst/>
              <a:ahLst/>
              <a:cxnLst>
                <a:cxn ang="0">
                  <a:pos x="1" y="37"/>
                </a:cxn>
                <a:cxn ang="0">
                  <a:pos x="1" y="46"/>
                </a:cxn>
                <a:cxn ang="0">
                  <a:pos x="1" y="50"/>
                </a:cxn>
                <a:cxn ang="0">
                  <a:pos x="2" y="48"/>
                </a:cxn>
                <a:cxn ang="0">
                  <a:pos x="2" y="42"/>
                </a:cxn>
                <a:cxn ang="0">
                  <a:pos x="3" y="18"/>
                </a:cxn>
                <a:cxn ang="0">
                  <a:pos x="4" y="7"/>
                </a:cxn>
                <a:cxn ang="0">
                  <a:pos x="4" y="1"/>
                </a:cxn>
                <a:cxn ang="0">
                  <a:pos x="4" y="0"/>
                </a:cxn>
                <a:cxn ang="0">
                  <a:pos x="4" y="3"/>
                </a:cxn>
                <a:cxn ang="0">
                  <a:pos x="5" y="14"/>
                </a:cxn>
                <a:cxn ang="0">
                  <a:pos x="6" y="35"/>
                </a:cxn>
                <a:cxn ang="0">
                  <a:pos x="6" y="45"/>
                </a:cxn>
                <a:cxn ang="0">
                  <a:pos x="6" y="50"/>
                </a:cxn>
                <a:cxn ang="0">
                  <a:pos x="7" y="49"/>
                </a:cxn>
                <a:cxn ang="0">
                  <a:pos x="7" y="43"/>
                </a:cxn>
                <a:cxn ang="0">
                  <a:pos x="8" y="28"/>
                </a:cxn>
                <a:cxn ang="0">
                  <a:pos x="8" y="11"/>
                </a:cxn>
                <a:cxn ang="0">
                  <a:pos x="8" y="4"/>
                </a:cxn>
                <a:cxn ang="0">
                  <a:pos x="9" y="0"/>
                </a:cxn>
                <a:cxn ang="0">
                  <a:pos x="9" y="1"/>
                </a:cxn>
                <a:cxn ang="0">
                  <a:pos x="9" y="7"/>
                </a:cxn>
                <a:cxn ang="0">
                  <a:pos x="10" y="27"/>
                </a:cxn>
                <a:cxn ang="0">
                  <a:pos x="11" y="42"/>
                </a:cxn>
                <a:cxn ang="0">
                  <a:pos x="11" y="48"/>
                </a:cxn>
                <a:cxn ang="0">
                  <a:pos x="11" y="50"/>
                </a:cxn>
                <a:cxn ang="0">
                  <a:pos x="12" y="47"/>
                </a:cxn>
                <a:cxn ang="0">
                  <a:pos x="12" y="39"/>
                </a:cxn>
                <a:cxn ang="0">
                  <a:pos x="13" y="18"/>
                </a:cxn>
                <a:cxn ang="0">
                  <a:pos x="13" y="6"/>
                </a:cxn>
                <a:cxn ang="0">
                  <a:pos x="14" y="1"/>
                </a:cxn>
                <a:cxn ang="0">
                  <a:pos x="14" y="0"/>
                </a:cxn>
                <a:cxn ang="0">
                  <a:pos x="14" y="5"/>
                </a:cxn>
                <a:cxn ang="0">
                  <a:pos x="15" y="20"/>
                </a:cxn>
                <a:cxn ang="0">
                  <a:pos x="16" y="42"/>
                </a:cxn>
                <a:cxn ang="0">
                  <a:pos x="16" y="48"/>
                </a:cxn>
                <a:cxn ang="0">
                  <a:pos x="16" y="50"/>
                </a:cxn>
                <a:cxn ang="0">
                  <a:pos x="16" y="48"/>
                </a:cxn>
                <a:cxn ang="0">
                  <a:pos x="17" y="41"/>
                </a:cxn>
                <a:cxn ang="0">
                  <a:pos x="18" y="21"/>
                </a:cxn>
                <a:cxn ang="0">
                  <a:pos x="18" y="5"/>
                </a:cxn>
                <a:cxn ang="0">
                  <a:pos x="19" y="1"/>
                </a:cxn>
                <a:cxn ang="0">
                  <a:pos x="19" y="1"/>
                </a:cxn>
                <a:cxn ang="0">
                  <a:pos x="19" y="7"/>
                </a:cxn>
                <a:cxn ang="0">
                  <a:pos x="20" y="28"/>
                </a:cxn>
                <a:cxn ang="0">
                  <a:pos x="20" y="42"/>
                </a:cxn>
                <a:cxn ang="0">
                  <a:pos x="21" y="49"/>
                </a:cxn>
                <a:cxn ang="0">
                  <a:pos x="21" y="50"/>
                </a:cxn>
                <a:cxn ang="0">
                  <a:pos x="21" y="46"/>
                </a:cxn>
                <a:cxn ang="0">
                  <a:pos x="22" y="31"/>
                </a:cxn>
                <a:cxn ang="0">
                  <a:pos x="23" y="10"/>
                </a:cxn>
                <a:cxn ang="0">
                  <a:pos x="23" y="2"/>
                </a:cxn>
                <a:cxn ang="0">
                  <a:pos x="24" y="0"/>
                </a:cxn>
                <a:cxn ang="0">
                  <a:pos x="24" y="3"/>
                </a:cxn>
                <a:cxn ang="0">
                  <a:pos x="24" y="15"/>
                </a:cxn>
                <a:cxn ang="0">
                  <a:pos x="25" y="35"/>
                </a:cxn>
                <a:cxn ang="0">
                  <a:pos x="25" y="45"/>
                </a:cxn>
                <a:cxn ang="0">
                  <a:pos x="26" y="50"/>
                </a:cxn>
                <a:cxn ang="0">
                  <a:pos x="26" y="49"/>
                </a:cxn>
                <a:cxn ang="0">
                  <a:pos x="27" y="43"/>
                </a:cxn>
                <a:cxn ang="0">
                  <a:pos x="27" y="18"/>
                </a:cxn>
                <a:cxn ang="0">
                  <a:pos x="28" y="6"/>
                </a:cxn>
              </a:cxnLst>
              <a:rect l="0" t="0" r="r" b="b"/>
              <a:pathLst>
                <a:path w="28" h="50">
                  <a:moveTo>
                    <a:pt x="0" y="24"/>
                  </a:moveTo>
                  <a:lnTo>
                    <a:pt x="0" y="26"/>
                  </a:lnTo>
                  <a:lnTo>
                    <a:pt x="0" y="27"/>
                  </a:lnTo>
                  <a:lnTo>
                    <a:pt x="0" y="30"/>
                  </a:lnTo>
                  <a:lnTo>
                    <a:pt x="0" y="31"/>
                  </a:lnTo>
                  <a:lnTo>
                    <a:pt x="0" y="33"/>
                  </a:lnTo>
                  <a:lnTo>
                    <a:pt x="1" y="35"/>
                  </a:lnTo>
                  <a:lnTo>
                    <a:pt x="1" y="37"/>
                  </a:lnTo>
                  <a:lnTo>
                    <a:pt x="1" y="38"/>
                  </a:lnTo>
                  <a:lnTo>
                    <a:pt x="1" y="40"/>
                  </a:lnTo>
                  <a:lnTo>
                    <a:pt x="1" y="41"/>
                  </a:lnTo>
                  <a:lnTo>
                    <a:pt x="1" y="42"/>
                  </a:lnTo>
                  <a:lnTo>
                    <a:pt x="1" y="44"/>
                  </a:lnTo>
                  <a:lnTo>
                    <a:pt x="1" y="45"/>
                  </a:lnTo>
                  <a:lnTo>
                    <a:pt x="1" y="46"/>
                  </a:lnTo>
                  <a:lnTo>
                    <a:pt x="1" y="46"/>
                  </a:lnTo>
                  <a:lnTo>
                    <a:pt x="1" y="47"/>
                  </a:lnTo>
                  <a:lnTo>
                    <a:pt x="1" y="48"/>
                  </a:lnTo>
                  <a:lnTo>
                    <a:pt x="1" y="48"/>
                  </a:lnTo>
                  <a:lnTo>
                    <a:pt x="1" y="49"/>
                  </a:lnTo>
                  <a:lnTo>
                    <a:pt x="1" y="49"/>
                  </a:lnTo>
                  <a:lnTo>
                    <a:pt x="1" y="50"/>
                  </a:lnTo>
                  <a:lnTo>
                    <a:pt x="1" y="50"/>
                  </a:lnTo>
                  <a:lnTo>
                    <a:pt x="1" y="50"/>
                  </a:lnTo>
                  <a:lnTo>
                    <a:pt x="2" y="50"/>
                  </a:lnTo>
                  <a:lnTo>
                    <a:pt x="2" y="50"/>
                  </a:lnTo>
                  <a:lnTo>
                    <a:pt x="2" y="50"/>
                  </a:lnTo>
                  <a:lnTo>
                    <a:pt x="2" y="50"/>
                  </a:lnTo>
                  <a:lnTo>
                    <a:pt x="2" y="50"/>
                  </a:lnTo>
                  <a:lnTo>
                    <a:pt x="2" y="49"/>
                  </a:lnTo>
                  <a:lnTo>
                    <a:pt x="2" y="49"/>
                  </a:lnTo>
                  <a:lnTo>
                    <a:pt x="2" y="48"/>
                  </a:lnTo>
                  <a:lnTo>
                    <a:pt x="2" y="48"/>
                  </a:lnTo>
                  <a:lnTo>
                    <a:pt x="2" y="47"/>
                  </a:lnTo>
                  <a:lnTo>
                    <a:pt x="2" y="47"/>
                  </a:lnTo>
                  <a:lnTo>
                    <a:pt x="2" y="46"/>
                  </a:lnTo>
                  <a:lnTo>
                    <a:pt x="2" y="45"/>
                  </a:lnTo>
                  <a:lnTo>
                    <a:pt x="2" y="45"/>
                  </a:lnTo>
                  <a:lnTo>
                    <a:pt x="2" y="44"/>
                  </a:lnTo>
                  <a:lnTo>
                    <a:pt x="2" y="42"/>
                  </a:lnTo>
                  <a:lnTo>
                    <a:pt x="2" y="41"/>
                  </a:lnTo>
                  <a:lnTo>
                    <a:pt x="2" y="40"/>
                  </a:lnTo>
                  <a:lnTo>
                    <a:pt x="2" y="38"/>
                  </a:lnTo>
                  <a:lnTo>
                    <a:pt x="2" y="37"/>
                  </a:lnTo>
                  <a:lnTo>
                    <a:pt x="2" y="35"/>
                  </a:lnTo>
                  <a:lnTo>
                    <a:pt x="3" y="33"/>
                  </a:lnTo>
                  <a:lnTo>
                    <a:pt x="3" y="28"/>
                  </a:lnTo>
                  <a:lnTo>
                    <a:pt x="3" y="18"/>
                  </a:lnTo>
                  <a:lnTo>
                    <a:pt x="3" y="16"/>
                  </a:lnTo>
                  <a:lnTo>
                    <a:pt x="3" y="15"/>
                  </a:lnTo>
                  <a:lnTo>
                    <a:pt x="3" y="13"/>
                  </a:lnTo>
                  <a:lnTo>
                    <a:pt x="3" y="12"/>
                  </a:lnTo>
                  <a:lnTo>
                    <a:pt x="3" y="11"/>
                  </a:lnTo>
                  <a:lnTo>
                    <a:pt x="3" y="8"/>
                  </a:lnTo>
                  <a:lnTo>
                    <a:pt x="3" y="7"/>
                  </a:lnTo>
                  <a:lnTo>
                    <a:pt x="4" y="7"/>
                  </a:lnTo>
                  <a:lnTo>
                    <a:pt x="4" y="6"/>
                  </a:lnTo>
                  <a:lnTo>
                    <a:pt x="4" y="5"/>
                  </a:lnTo>
                  <a:lnTo>
                    <a:pt x="4" y="4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4"/>
                  </a:lnTo>
                  <a:lnTo>
                    <a:pt x="4" y="5"/>
                  </a:lnTo>
                  <a:lnTo>
                    <a:pt x="4" y="6"/>
                  </a:lnTo>
                  <a:lnTo>
                    <a:pt x="4" y="7"/>
                  </a:lnTo>
                  <a:lnTo>
                    <a:pt x="5" y="9"/>
                  </a:lnTo>
                  <a:lnTo>
                    <a:pt x="5" y="10"/>
                  </a:lnTo>
                  <a:lnTo>
                    <a:pt x="5" y="11"/>
                  </a:lnTo>
                  <a:lnTo>
                    <a:pt x="5" y="14"/>
                  </a:lnTo>
                  <a:lnTo>
                    <a:pt x="5" y="19"/>
                  </a:lnTo>
                  <a:lnTo>
                    <a:pt x="5" y="20"/>
                  </a:lnTo>
                  <a:lnTo>
                    <a:pt x="5" y="22"/>
                  </a:lnTo>
                  <a:lnTo>
                    <a:pt x="5" y="25"/>
                  </a:lnTo>
                  <a:lnTo>
                    <a:pt x="5" y="30"/>
                  </a:lnTo>
                  <a:lnTo>
                    <a:pt x="5" y="32"/>
                  </a:lnTo>
                  <a:lnTo>
                    <a:pt x="5" y="33"/>
                  </a:lnTo>
                  <a:lnTo>
                    <a:pt x="6" y="35"/>
                  </a:lnTo>
                  <a:lnTo>
                    <a:pt x="6" y="37"/>
                  </a:lnTo>
                  <a:lnTo>
                    <a:pt x="6" y="38"/>
                  </a:lnTo>
                  <a:lnTo>
                    <a:pt x="6" y="40"/>
                  </a:lnTo>
                  <a:lnTo>
                    <a:pt x="6" y="42"/>
                  </a:lnTo>
                  <a:lnTo>
                    <a:pt x="6" y="42"/>
                  </a:lnTo>
                  <a:lnTo>
                    <a:pt x="6" y="43"/>
                  </a:lnTo>
                  <a:lnTo>
                    <a:pt x="6" y="44"/>
                  </a:lnTo>
                  <a:lnTo>
                    <a:pt x="6" y="45"/>
                  </a:lnTo>
                  <a:lnTo>
                    <a:pt x="6" y="46"/>
                  </a:lnTo>
                  <a:lnTo>
                    <a:pt x="6" y="47"/>
                  </a:lnTo>
                  <a:lnTo>
                    <a:pt x="6" y="47"/>
                  </a:lnTo>
                  <a:lnTo>
                    <a:pt x="6" y="48"/>
                  </a:lnTo>
                  <a:lnTo>
                    <a:pt x="6" y="49"/>
                  </a:lnTo>
                  <a:lnTo>
                    <a:pt x="6" y="49"/>
                  </a:lnTo>
                  <a:lnTo>
                    <a:pt x="6" y="49"/>
                  </a:lnTo>
                  <a:lnTo>
                    <a:pt x="6" y="50"/>
                  </a:lnTo>
                  <a:lnTo>
                    <a:pt x="6" y="50"/>
                  </a:lnTo>
                  <a:lnTo>
                    <a:pt x="6" y="50"/>
                  </a:lnTo>
                  <a:lnTo>
                    <a:pt x="6" y="50"/>
                  </a:lnTo>
                  <a:lnTo>
                    <a:pt x="7" y="50"/>
                  </a:lnTo>
                  <a:lnTo>
                    <a:pt x="7" y="50"/>
                  </a:lnTo>
                  <a:lnTo>
                    <a:pt x="7" y="50"/>
                  </a:lnTo>
                  <a:lnTo>
                    <a:pt x="7" y="49"/>
                  </a:lnTo>
                  <a:lnTo>
                    <a:pt x="7" y="49"/>
                  </a:lnTo>
                  <a:lnTo>
                    <a:pt x="7" y="49"/>
                  </a:lnTo>
                  <a:lnTo>
                    <a:pt x="7" y="48"/>
                  </a:lnTo>
                  <a:lnTo>
                    <a:pt x="7" y="47"/>
                  </a:lnTo>
                  <a:lnTo>
                    <a:pt x="7" y="47"/>
                  </a:lnTo>
                  <a:lnTo>
                    <a:pt x="7" y="46"/>
                  </a:lnTo>
                  <a:lnTo>
                    <a:pt x="7" y="45"/>
                  </a:lnTo>
                  <a:lnTo>
                    <a:pt x="7" y="44"/>
                  </a:lnTo>
                  <a:lnTo>
                    <a:pt x="7" y="43"/>
                  </a:lnTo>
                  <a:lnTo>
                    <a:pt x="7" y="42"/>
                  </a:lnTo>
                  <a:lnTo>
                    <a:pt x="7" y="40"/>
                  </a:lnTo>
                  <a:lnTo>
                    <a:pt x="7" y="39"/>
                  </a:lnTo>
                  <a:lnTo>
                    <a:pt x="7" y="38"/>
                  </a:lnTo>
                  <a:lnTo>
                    <a:pt x="7" y="36"/>
                  </a:lnTo>
                  <a:lnTo>
                    <a:pt x="8" y="31"/>
                  </a:lnTo>
                  <a:lnTo>
                    <a:pt x="8" y="30"/>
                  </a:lnTo>
                  <a:lnTo>
                    <a:pt x="8" y="28"/>
                  </a:lnTo>
                  <a:lnTo>
                    <a:pt x="8" y="26"/>
                  </a:lnTo>
                  <a:lnTo>
                    <a:pt x="8" y="20"/>
                  </a:lnTo>
                  <a:lnTo>
                    <a:pt x="8" y="19"/>
                  </a:lnTo>
                  <a:lnTo>
                    <a:pt x="8" y="18"/>
                  </a:lnTo>
                  <a:lnTo>
                    <a:pt x="8" y="15"/>
                  </a:lnTo>
                  <a:lnTo>
                    <a:pt x="8" y="14"/>
                  </a:lnTo>
                  <a:lnTo>
                    <a:pt x="8" y="13"/>
                  </a:lnTo>
                  <a:lnTo>
                    <a:pt x="8" y="11"/>
                  </a:lnTo>
                  <a:lnTo>
                    <a:pt x="8" y="10"/>
                  </a:lnTo>
                  <a:lnTo>
                    <a:pt x="8" y="9"/>
                  </a:lnTo>
                  <a:lnTo>
                    <a:pt x="8" y="8"/>
                  </a:lnTo>
                  <a:lnTo>
                    <a:pt x="8" y="7"/>
                  </a:lnTo>
                  <a:lnTo>
                    <a:pt x="8" y="6"/>
                  </a:lnTo>
                  <a:lnTo>
                    <a:pt x="8" y="5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3"/>
                  </a:lnTo>
                  <a:lnTo>
                    <a:pt x="8" y="2"/>
                  </a:lnTo>
                  <a:lnTo>
                    <a:pt x="8" y="2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4"/>
                  </a:lnTo>
                  <a:lnTo>
                    <a:pt x="9" y="5"/>
                  </a:lnTo>
                  <a:lnTo>
                    <a:pt x="9" y="7"/>
                  </a:lnTo>
                  <a:lnTo>
                    <a:pt x="9" y="7"/>
                  </a:lnTo>
                  <a:lnTo>
                    <a:pt x="9" y="8"/>
                  </a:lnTo>
                  <a:lnTo>
                    <a:pt x="10" y="11"/>
                  </a:lnTo>
                  <a:lnTo>
                    <a:pt x="10" y="15"/>
                  </a:lnTo>
                  <a:lnTo>
                    <a:pt x="10" y="16"/>
                  </a:lnTo>
                  <a:lnTo>
                    <a:pt x="10" y="18"/>
                  </a:lnTo>
                  <a:lnTo>
                    <a:pt x="10" y="20"/>
                  </a:lnTo>
                  <a:lnTo>
                    <a:pt x="10" y="25"/>
                  </a:lnTo>
                  <a:lnTo>
                    <a:pt x="10" y="27"/>
                  </a:lnTo>
                  <a:lnTo>
                    <a:pt x="10" y="28"/>
                  </a:lnTo>
                  <a:lnTo>
                    <a:pt x="10" y="30"/>
                  </a:lnTo>
                  <a:lnTo>
                    <a:pt x="10" y="35"/>
                  </a:lnTo>
                  <a:lnTo>
                    <a:pt x="10" y="36"/>
                  </a:lnTo>
                  <a:lnTo>
                    <a:pt x="11" y="38"/>
                  </a:lnTo>
                  <a:lnTo>
                    <a:pt x="11" y="40"/>
                  </a:lnTo>
                  <a:lnTo>
                    <a:pt x="11" y="41"/>
                  </a:lnTo>
                  <a:lnTo>
                    <a:pt x="11" y="42"/>
                  </a:lnTo>
                  <a:lnTo>
                    <a:pt x="11" y="44"/>
                  </a:lnTo>
                  <a:lnTo>
                    <a:pt x="11" y="44"/>
                  </a:lnTo>
                  <a:lnTo>
                    <a:pt x="11" y="45"/>
                  </a:lnTo>
                  <a:lnTo>
                    <a:pt x="11" y="46"/>
                  </a:lnTo>
                  <a:lnTo>
                    <a:pt x="11" y="47"/>
                  </a:lnTo>
                  <a:lnTo>
                    <a:pt x="11" y="47"/>
                  </a:lnTo>
                  <a:lnTo>
                    <a:pt x="11" y="48"/>
                  </a:lnTo>
                  <a:lnTo>
                    <a:pt x="11" y="48"/>
                  </a:lnTo>
                  <a:lnTo>
                    <a:pt x="11" y="49"/>
                  </a:lnTo>
                  <a:lnTo>
                    <a:pt x="11" y="49"/>
                  </a:lnTo>
                  <a:lnTo>
                    <a:pt x="11" y="49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12" y="50"/>
                  </a:lnTo>
                  <a:lnTo>
                    <a:pt x="12" y="50"/>
                  </a:lnTo>
                  <a:lnTo>
                    <a:pt x="12" y="49"/>
                  </a:lnTo>
                  <a:lnTo>
                    <a:pt x="12" y="49"/>
                  </a:lnTo>
                  <a:lnTo>
                    <a:pt x="12" y="48"/>
                  </a:lnTo>
                  <a:lnTo>
                    <a:pt x="12" y="48"/>
                  </a:lnTo>
                  <a:lnTo>
                    <a:pt x="12" y="47"/>
                  </a:lnTo>
                  <a:lnTo>
                    <a:pt x="12" y="47"/>
                  </a:lnTo>
                  <a:lnTo>
                    <a:pt x="12" y="46"/>
                  </a:lnTo>
                  <a:lnTo>
                    <a:pt x="12" y="45"/>
                  </a:lnTo>
                  <a:lnTo>
                    <a:pt x="12" y="44"/>
                  </a:lnTo>
                  <a:lnTo>
                    <a:pt x="12" y="43"/>
                  </a:lnTo>
                  <a:lnTo>
                    <a:pt x="12" y="42"/>
                  </a:lnTo>
                  <a:lnTo>
                    <a:pt x="12" y="40"/>
                  </a:lnTo>
                  <a:lnTo>
                    <a:pt x="12" y="39"/>
                  </a:lnTo>
                  <a:lnTo>
                    <a:pt x="12" y="38"/>
                  </a:lnTo>
                  <a:lnTo>
                    <a:pt x="12" y="35"/>
                  </a:lnTo>
                  <a:lnTo>
                    <a:pt x="12" y="30"/>
                  </a:lnTo>
                  <a:lnTo>
                    <a:pt x="12" y="29"/>
                  </a:lnTo>
                  <a:lnTo>
                    <a:pt x="12" y="28"/>
                  </a:lnTo>
                  <a:lnTo>
                    <a:pt x="12" y="25"/>
                  </a:lnTo>
                  <a:lnTo>
                    <a:pt x="13" y="19"/>
                  </a:lnTo>
                  <a:lnTo>
                    <a:pt x="13" y="18"/>
                  </a:lnTo>
                  <a:lnTo>
                    <a:pt x="13" y="17"/>
                  </a:lnTo>
                  <a:lnTo>
                    <a:pt x="13" y="14"/>
                  </a:lnTo>
                  <a:lnTo>
                    <a:pt x="13" y="13"/>
                  </a:lnTo>
                  <a:lnTo>
                    <a:pt x="13" y="12"/>
                  </a:lnTo>
                  <a:lnTo>
                    <a:pt x="13" y="9"/>
                  </a:lnTo>
                  <a:lnTo>
                    <a:pt x="13" y="8"/>
                  </a:lnTo>
                  <a:lnTo>
                    <a:pt x="13" y="7"/>
                  </a:lnTo>
                  <a:lnTo>
                    <a:pt x="13" y="6"/>
                  </a:lnTo>
                  <a:lnTo>
                    <a:pt x="13" y="5"/>
                  </a:lnTo>
                  <a:lnTo>
                    <a:pt x="13" y="5"/>
                  </a:lnTo>
                  <a:lnTo>
                    <a:pt x="13" y="4"/>
                  </a:lnTo>
                  <a:lnTo>
                    <a:pt x="13" y="3"/>
                  </a:lnTo>
                  <a:lnTo>
                    <a:pt x="13" y="3"/>
                  </a:lnTo>
                  <a:lnTo>
                    <a:pt x="13" y="2"/>
                  </a:lnTo>
                  <a:lnTo>
                    <a:pt x="13" y="1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2"/>
                  </a:lnTo>
                  <a:lnTo>
                    <a:pt x="14" y="2"/>
                  </a:lnTo>
                  <a:lnTo>
                    <a:pt x="14" y="3"/>
                  </a:lnTo>
                  <a:lnTo>
                    <a:pt x="14" y="3"/>
                  </a:lnTo>
                  <a:lnTo>
                    <a:pt x="14" y="4"/>
                  </a:lnTo>
                  <a:lnTo>
                    <a:pt x="14" y="5"/>
                  </a:lnTo>
                  <a:lnTo>
                    <a:pt x="14" y="6"/>
                  </a:lnTo>
                  <a:lnTo>
                    <a:pt x="14" y="7"/>
                  </a:lnTo>
                  <a:lnTo>
                    <a:pt x="14" y="8"/>
                  </a:lnTo>
                  <a:lnTo>
                    <a:pt x="14" y="10"/>
                  </a:lnTo>
                  <a:lnTo>
                    <a:pt x="15" y="11"/>
                  </a:lnTo>
                  <a:lnTo>
                    <a:pt x="15" y="12"/>
                  </a:lnTo>
                  <a:lnTo>
                    <a:pt x="15" y="15"/>
                  </a:lnTo>
                  <a:lnTo>
                    <a:pt x="15" y="20"/>
                  </a:lnTo>
                  <a:lnTo>
                    <a:pt x="15" y="31"/>
                  </a:lnTo>
                  <a:lnTo>
                    <a:pt x="15" y="32"/>
                  </a:lnTo>
                  <a:lnTo>
                    <a:pt x="15" y="34"/>
                  </a:lnTo>
                  <a:lnTo>
                    <a:pt x="15" y="36"/>
                  </a:lnTo>
                  <a:lnTo>
                    <a:pt x="15" y="37"/>
                  </a:lnTo>
                  <a:lnTo>
                    <a:pt x="15" y="38"/>
                  </a:lnTo>
                  <a:lnTo>
                    <a:pt x="16" y="40"/>
                  </a:lnTo>
                  <a:lnTo>
                    <a:pt x="16" y="42"/>
                  </a:lnTo>
                  <a:lnTo>
                    <a:pt x="16" y="42"/>
                  </a:lnTo>
                  <a:lnTo>
                    <a:pt x="16" y="43"/>
                  </a:lnTo>
                  <a:lnTo>
                    <a:pt x="16" y="44"/>
                  </a:lnTo>
                  <a:lnTo>
                    <a:pt x="16" y="45"/>
                  </a:lnTo>
                  <a:lnTo>
                    <a:pt x="16" y="46"/>
                  </a:lnTo>
                  <a:lnTo>
                    <a:pt x="16" y="46"/>
                  </a:lnTo>
                  <a:lnTo>
                    <a:pt x="16" y="47"/>
                  </a:lnTo>
                  <a:lnTo>
                    <a:pt x="16" y="48"/>
                  </a:lnTo>
                  <a:lnTo>
                    <a:pt x="16" y="48"/>
                  </a:lnTo>
                  <a:lnTo>
                    <a:pt x="16" y="49"/>
                  </a:lnTo>
                  <a:lnTo>
                    <a:pt x="16" y="49"/>
                  </a:lnTo>
                  <a:lnTo>
                    <a:pt x="16" y="49"/>
                  </a:lnTo>
                  <a:lnTo>
                    <a:pt x="16" y="50"/>
                  </a:lnTo>
                  <a:lnTo>
                    <a:pt x="16" y="50"/>
                  </a:lnTo>
                  <a:lnTo>
                    <a:pt x="16" y="50"/>
                  </a:lnTo>
                  <a:lnTo>
                    <a:pt x="16" y="50"/>
                  </a:lnTo>
                  <a:lnTo>
                    <a:pt x="16" y="50"/>
                  </a:lnTo>
                  <a:lnTo>
                    <a:pt x="16" y="50"/>
                  </a:lnTo>
                  <a:lnTo>
                    <a:pt x="16" y="50"/>
                  </a:lnTo>
                  <a:lnTo>
                    <a:pt x="16" y="50"/>
                  </a:lnTo>
                  <a:lnTo>
                    <a:pt x="16" y="49"/>
                  </a:lnTo>
                  <a:lnTo>
                    <a:pt x="16" y="49"/>
                  </a:lnTo>
                  <a:lnTo>
                    <a:pt x="16" y="48"/>
                  </a:lnTo>
                  <a:lnTo>
                    <a:pt x="16" y="48"/>
                  </a:lnTo>
                  <a:lnTo>
                    <a:pt x="16" y="47"/>
                  </a:lnTo>
                  <a:lnTo>
                    <a:pt x="17" y="47"/>
                  </a:lnTo>
                  <a:lnTo>
                    <a:pt x="17" y="46"/>
                  </a:lnTo>
                  <a:lnTo>
                    <a:pt x="17" y="45"/>
                  </a:lnTo>
                  <a:lnTo>
                    <a:pt x="17" y="45"/>
                  </a:lnTo>
                  <a:lnTo>
                    <a:pt x="17" y="43"/>
                  </a:lnTo>
                  <a:lnTo>
                    <a:pt x="17" y="42"/>
                  </a:lnTo>
                  <a:lnTo>
                    <a:pt x="17" y="41"/>
                  </a:lnTo>
                  <a:lnTo>
                    <a:pt x="17" y="39"/>
                  </a:lnTo>
                  <a:lnTo>
                    <a:pt x="17" y="34"/>
                  </a:lnTo>
                  <a:lnTo>
                    <a:pt x="17" y="33"/>
                  </a:lnTo>
                  <a:lnTo>
                    <a:pt x="17" y="32"/>
                  </a:lnTo>
                  <a:lnTo>
                    <a:pt x="17" y="29"/>
                  </a:lnTo>
                  <a:lnTo>
                    <a:pt x="17" y="24"/>
                  </a:lnTo>
                  <a:lnTo>
                    <a:pt x="17" y="23"/>
                  </a:lnTo>
                  <a:lnTo>
                    <a:pt x="18" y="21"/>
                  </a:lnTo>
                  <a:lnTo>
                    <a:pt x="18" y="19"/>
                  </a:lnTo>
                  <a:lnTo>
                    <a:pt x="18" y="14"/>
                  </a:lnTo>
                  <a:lnTo>
                    <a:pt x="18" y="12"/>
                  </a:lnTo>
                  <a:lnTo>
                    <a:pt x="18" y="11"/>
                  </a:lnTo>
                  <a:lnTo>
                    <a:pt x="18" y="9"/>
                  </a:lnTo>
                  <a:lnTo>
                    <a:pt x="18" y="8"/>
                  </a:lnTo>
                  <a:lnTo>
                    <a:pt x="18" y="7"/>
                  </a:lnTo>
                  <a:lnTo>
                    <a:pt x="18" y="5"/>
                  </a:lnTo>
                  <a:lnTo>
                    <a:pt x="18" y="4"/>
                  </a:lnTo>
                  <a:lnTo>
                    <a:pt x="18" y="3"/>
                  </a:lnTo>
                  <a:lnTo>
                    <a:pt x="18" y="3"/>
                  </a:lnTo>
                  <a:lnTo>
                    <a:pt x="18" y="2"/>
                  </a:lnTo>
                  <a:lnTo>
                    <a:pt x="18" y="2"/>
                  </a:lnTo>
                  <a:lnTo>
                    <a:pt x="18" y="1"/>
                  </a:lnTo>
                  <a:lnTo>
                    <a:pt x="18" y="1"/>
                  </a:lnTo>
                  <a:lnTo>
                    <a:pt x="19" y="1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2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4"/>
                  </a:lnTo>
                  <a:lnTo>
                    <a:pt x="19" y="5"/>
                  </a:lnTo>
                  <a:lnTo>
                    <a:pt x="19" y="7"/>
                  </a:lnTo>
                  <a:lnTo>
                    <a:pt x="19" y="7"/>
                  </a:lnTo>
                  <a:lnTo>
                    <a:pt x="19" y="8"/>
                  </a:lnTo>
                  <a:lnTo>
                    <a:pt x="19" y="11"/>
                  </a:lnTo>
                  <a:lnTo>
                    <a:pt x="20" y="16"/>
                  </a:lnTo>
                  <a:lnTo>
                    <a:pt x="20" y="17"/>
                  </a:lnTo>
                  <a:lnTo>
                    <a:pt x="20" y="18"/>
                  </a:lnTo>
                  <a:lnTo>
                    <a:pt x="20" y="21"/>
                  </a:lnTo>
                  <a:lnTo>
                    <a:pt x="20" y="27"/>
                  </a:lnTo>
                  <a:lnTo>
                    <a:pt x="20" y="28"/>
                  </a:lnTo>
                  <a:lnTo>
                    <a:pt x="20" y="30"/>
                  </a:lnTo>
                  <a:lnTo>
                    <a:pt x="20" y="32"/>
                  </a:lnTo>
                  <a:lnTo>
                    <a:pt x="20" y="34"/>
                  </a:lnTo>
                  <a:lnTo>
                    <a:pt x="20" y="35"/>
                  </a:lnTo>
                  <a:lnTo>
                    <a:pt x="20" y="38"/>
                  </a:lnTo>
                  <a:lnTo>
                    <a:pt x="20" y="39"/>
                  </a:lnTo>
                  <a:lnTo>
                    <a:pt x="20" y="40"/>
                  </a:lnTo>
                  <a:lnTo>
                    <a:pt x="20" y="42"/>
                  </a:lnTo>
                  <a:lnTo>
                    <a:pt x="20" y="43"/>
                  </a:lnTo>
                  <a:lnTo>
                    <a:pt x="20" y="44"/>
                  </a:lnTo>
                  <a:lnTo>
                    <a:pt x="21" y="46"/>
                  </a:lnTo>
                  <a:lnTo>
                    <a:pt x="21" y="46"/>
                  </a:lnTo>
                  <a:lnTo>
                    <a:pt x="21" y="47"/>
                  </a:lnTo>
                  <a:lnTo>
                    <a:pt x="21" y="48"/>
                  </a:lnTo>
                  <a:lnTo>
                    <a:pt x="21" y="48"/>
                  </a:lnTo>
                  <a:lnTo>
                    <a:pt x="21" y="49"/>
                  </a:lnTo>
                  <a:lnTo>
                    <a:pt x="21" y="49"/>
                  </a:lnTo>
                  <a:lnTo>
                    <a:pt x="21" y="50"/>
                  </a:lnTo>
                  <a:lnTo>
                    <a:pt x="21" y="50"/>
                  </a:lnTo>
                  <a:lnTo>
                    <a:pt x="21" y="50"/>
                  </a:lnTo>
                  <a:lnTo>
                    <a:pt x="21" y="50"/>
                  </a:lnTo>
                  <a:lnTo>
                    <a:pt x="21" y="50"/>
                  </a:lnTo>
                  <a:lnTo>
                    <a:pt x="21" y="50"/>
                  </a:lnTo>
                  <a:lnTo>
                    <a:pt x="21" y="50"/>
                  </a:lnTo>
                  <a:lnTo>
                    <a:pt x="21" y="50"/>
                  </a:lnTo>
                  <a:lnTo>
                    <a:pt x="21" y="49"/>
                  </a:lnTo>
                  <a:lnTo>
                    <a:pt x="21" y="49"/>
                  </a:lnTo>
                  <a:lnTo>
                    <a:pt x="21" y="48"/>
                  </a:lnTo>
                  <a:lnTo>
                    <a:pt x="21" y="48"/>
                  </a:lnTo>
                  <a:lnTo>
                    <a:pt x="21" y="47"/>
                  </a:lnTo>
                  <a:lnTo>
                    <a:pt x="21" y="46"/>
                  </a:lnTo>
                  <a:lnTo>
                    <a:pt x="21" y="46"/>
                  </a:lnTo>
                  <a:lnTo>
                    <a:pt x="22" y="45"/>
                  </a:lnTo>
                  <a:lnTo>
                    <a:pt x="22" y="43"/>
                  </a:lnTo>
                  <a:lnTo>
                    <a:pt x="22" y="42"/>
                  </a:lnTo>
                  <a:lnTo>
                    <a:pt x="22" y="41"/>
                  </a:lnTo>
                  <a:lnTo>
                    <a:pt x="22" y="39"/>
                  </a:lnTo>
                  <a:lnTo>
                    <a:pt x="22" y="34"/>
                  </a:lnTo>
                  <a:lnTo>
                    <a:pt x="22" y="33"/>
                  </a:lnTo>
                  <a:lnTo>
                    <a:pt x="22" y="31"/>
                  </a:lnTo>
                  <a:lnTo>
                    <a:pt x="22" y="29"/>
                  </a:lnTo>
                  <a:lnTo>
                    <a:pt x="22" y="23"/>
                  </a:lnTo>
                  <a:lnTo>
                    <a:pt x="22" y="22"/>
                  </a:lnTo>
                  <a:lnTo>
                    <a:pt x="22" y="20"/>
                  </a:lnTo>
                  <a:lnTo>
                    <a:pt x="23" y="18"/>
                  </a:lnTo>
                  <a:lnTo>
                    <a:pt x="23" y="12"/>
                  </a:lnTo>
                  <a:lnTo>
                    <a:pt x="23" y="11"/>
                  </a:lnTo>
                  <a:lnTo>
                    <a:pt x="23" y="10"/>
                  </a:lnTo>
                  <a:lnTo>
                    <a:pt x="23" y="8"/>
                  </a:lnTo>
                  <a:lnTo>
                    <a:pt x="23" y="7"/>
                  </a:lnTo>
                  <a:lnTo>
                    <a:pt x="23" y="6"/>
                  </a:lnTo>
                  <a:lnTo>
                    <a:pt x="23" y="4"/>
                  </a:lnTo>
                  <a:lnTo>
                    <a:pt x="23" y="4"/>
                  </a:lnTo>
                  <a:lnTo>
                    <a:pt x="23" y="3"/>
                  </a:lnTo>
                  <a:lnTo>
                    <a:pt x="23" y="2"/>
                  </a:lnTo>
                  <a:lnTo>
                    <a:pt x="23" y="2"/>
                  </a:lnTo>
                  <a:lnTo>
                    <a:pt x="23" y="1"/>
                  </a:lnTo>
                  <a:lnTo>
                    <a:pt x="23" y="1"/>
                  </a:lnTo>
                  <a:lnTo>
                    <a:pt x="23" y="1"/>
                  </a:lnTo>
                  <a:lnTo>
                    <a:pt x="23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1"/>
                  </a:lnTo>
                  <a:lnTo>
                    <a:pt x="24" y="1"/>
                  </a:lnTo>
                  <a:lnTo>
                    <a:pt x="24" y="1"/>
                  </a:lnTo>
                  <a:lnTo>
                    <a:pt x="24" y="2"/>
                  </a:lnTo>
                  <a:lnTo>
                    <a:pt x="24" y="2"/>
                  </a:lnTo>
                  <a:lnTo>
                    <a:pt x="24" y="3"/>
                  </a:lnTo>
                  <a:lnTo>
                    <a:pt x="24" y="4"/>
                  </a:lnTo>
                  <a:lnTo>
                    <a:pt x="24" y="4"/>
                  </a:lnTo>
                  <a:lnTo>
                    <a:pt x="24" y="6"/>
                  </a:lnTo>
                  <a:lnTo>
                    <a:pt x="24" y="7"/>
                  </a:lnTo>
                  <a:lnTo>
                    <a:pt x="24" y="8"/>
                  </a:lnTo>
                  <a:lnTo>
                    <a:pt x="24" y="10"/>
                  </a:lnTo>
                  <a:lnTo>
                    <a:pt x="24" y="14"/>
                  </a:lnTo>
                  <a:lnTo>
                    <a:pt x="24" y="15"/>
                  </a:lnTo>
                  <a:lnTo>
                    <a:pt x="24" y="16"/>
                  </a:lnTo>
                  <a:lnTo>
                    <a:pt x="24" y="19"/>
                  </a:lnTo>
                  <a:lnTo>
                    <a:pt x="25" y="24"/>
                  </a:lnTo>
                  <a:lnTo>
                    <a:pt x="25" y="25"/>
                  </a:lnTo>
                  <a:lnTo>
                    <a:pt x="25" y="27"/>
                  </a:lnTo>
                  <a:lnTo>
                    <a:pt x="25" y="29"/>
                  </a:lnTo>
                  <a:lnTo>
                    <a:pt x="25" y="34"/>
                  </a:lnTo>
                  <a:lnTo>
                    <a:pt x="25" y="35"/>
                  </a:lnTo>
                  <a:lnTo>
                    <a:pt x="25" y="37"/>
                  </a:lnTo>
                  <a:lnTo>
                    <a:pt x="25" y="39"/>
                  </a:lnTo>
                  <a:lnTo>
                    <a:pt x="25" y="40"/>
                  </a:lnTo>
                  <a:lnTo>
                    <a:pt x="25" y="41"/>
                  </a:lnTo>
                  <a:lnTo>
                    <a:pt x="25" y="43"/>
                  </a:lnTo>
                  <a:lnTo>
                    <a:pt x="25" y="44"/>
                  </a:lnTo>
                  <a:lnTo>
                    <a:pt x="25" y="45"/>
                  </a:lnTo>
                  <a:lnTo>
                    <a:pt x="25" y="45"/>
                  </a:lnTo>
                  <a:lnTo>
                    <a:pt x="25" y="46"/>
                  </a:lnTo>
                  <a:lnTo>
                    <a:pt x="26" y="47"/>
                  </a:lnTo>
                  <a:lnTo>
                    <a:pt x="26" y="47"/>
                  </a:lnTo>
                  <a:lnTo>
                    <a:pt x="26" y="48"/>
                  </a:lnTo>
                  <a:lnTo>
                    <a:pt x="26" y="48"/>
                  </a:lnTo>
                  <a:lnTo>
                    <a:pt x="26" y="49"/>
                  </a:lnTo>
                  <a:lnTo>
                    <a:pt x="26" y="49"/>
                  </a:lnTo>
                  <a:lnTo>
                    <a:pt x="26" y="50"/>
                  </a:lnTo>
                  <a:lnTo>
                    <a:pt x="26" y="50"/>
                  </a:lnTo>
                  <a:lnTo>
                    <a:pt x="26" y="50"/>
                  </a:lnTo>
                  <a:lnTo>
                    <a:pt x="26" y="50"/>
                  </a:lnTo>
                  <a:lnTo>
                    <a:pt x="26" y="50"/>
                  </a:lnTo>
                  <a:lnTo>
                    <a:pt x="26" y="50"/>
                  </a:lnTo>
                  <a:lnTo>
                    <a:pt x="26" y="50"/>
                  </a:lnTo>
                  <a:lnTo>
                    <a:pt x="26" y="50"/>
                  </a:lnTo>
                  <a:lnTo>
                    <a:pt x="26" y="49"/>
                  </a:lnTo>
                  <a:lnTo>
                    <a:pt x="26" y="49"/>
                  </a:lnTo>
                  <a:lnTo>
                    <a:pt x="26" y="49"/>
                  </a:lnTo>
                  <a:lnTo>
                    <a:pt x="26" y="48"/>
                  </a:lnTo>
                  <a:lnTo>
                    <a:pt x="26" y="47"/>
                  </a:lnTo>
                  <a:lnTo>
                    <a:pt x="26" y="47"/>
                  </a:lnTo>
                  <a:lnTo>
                    <a:pt x="26" y="46"/>
                  </a:lnTo>
                  <a:lnTo>
                    <a:pt x="26" y="45"/>
                  </a:lnTo>
                  <a:lnTo>
                    <a:pt x="27" y="43"/>
                  </a:lnTo>
                  <a:lnTo>
                    <a:pt x="27" y="42"/>
                  </a:lnTo>
                  <a:lnTo>
                    <a:pt x="27" y="42"/>
                  </a:lnTo>
                  <a:lnTo>
                    <a:pt x="27" y="39"/>
                  </a:lnTo>
                  <a:lnTo>
                    <a:pt x="27" y="38"/>
                  </a:lnTo>
                  <a:lnTo>
                    <a:pt x="27" y="37"/>
                  </a:lnTo>
                  <a:lnTo>
                    <a:pt x="27" y="34"/>
                  </a:lnTo>
                  <a:lnTo>
                    <a:pt x="27" y="29"/>
                  </a:lnTo>
                  <a:lnTo>
                    <a:pt x="27" y="18"/>
                  </a:lnTo>
                  <a:lnTo>
                    <a:pt x="28" y="16"/>
                  </a:lnTo>
                  <a:lnTo>
                    <a:pt x="28" y="15"/>
                  </a:lnTo>
                  <a:lnTo>
                    <a:pt x="28" y="13"/>
                  </a:lnTo>
                  <a:lnTo>
                    <a:pt x="28" y="11"/>
                  </a:lnTo>
                  <a:lnTo>
                    <a:pt x="28" y="10"/>
                  </a:lnTo>
                  <a:lnTo>
                    <a:pt x="28" y="8"/>
                  </a:lnTo>
                  <a:lnTo>
                    <a:pt x="28" y="7"/>
                  </a:lnTo>
                  <a:lnTo>
                    <a:pt x="28" y="6"/>
                  </a:lnTo>
                  <a:lnTo>
                    <a:pt x="28" y="5"/>
                  </a:lnTo>
                  <a:lnTo>
                    <a:pt x="28" y="4"/>
                  </a:lnTo>
                  <a:lnTo>
                    <a:pt x="28" y="4"/>
                  </a:lnTo>
                  <a:lnTo>
                    <a:pt x="28" y="3"/>
                  </a:lnTo>
                </a:path>
              </a:pathLst>
            </a:custGeom>
            <a:noFill/>
            <a:ln w="3175" cap="sq">
              <a:solidFill>
                <a:srgbClr val="0000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73" name="Freeform 87"/>
            <p:cNvSpPr>
              <a:spLocks/>
            </p:cNvSpPr>
            <p:nvPr/>
          </p:nvSpPr>
          <p:spPr bwMode="auto">
            <a:xfrm>
              <a:off x="5891014" y="4075484"/>
              <a:ext cx="42863" cy="793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2"/>
                </a:cxn>
                <a:cxn ang="0">
                  <a:pos x="1" y="9"/>
                </a:cxn>
                <a:cxn ang="0">
                  <a:pos x="2" y="26"/>
                </a:cxn>
                <a:cxn ang="0">
                  <a:pos x="2" y="43"/>
                </a:cxn>
                <a:cxn ang="0">
                  <a:pos x="3" y="49"/>
                </a:cxn>
                <a:cxn ang="0">
                  <a:pos x="3" y="50"/>
                </a:cxn>
                <a:cxn ang="0">
                  <a:pos x="3" y="47"/>
                </a:cxn>
                <a:cxn ang="0">
                  <a:pos x="4" y="33"/>
                </a:cxn>
                <a:cxn ang="0">
                  <a:pos x="4" y="15"/>
                </a:cxn>
                <a:cxn ang="0">
                  <a:pos x="5" y="5"/>
                </a:cxn>
                <a:cxn ang="0">
                  <a:pos x="5" y="0"/>
                </a:cxn>
                <a:cxn ang="0">
                  <a:pos x="5" y="1"/>
                </a:cxn>
                <a:cxn ang="0">
                  <a:pos x="6" y="7"/>
                </a:cxn>
                <a:cxn ang="0">
                  <a:pos x="6" y="24"/>
                </a:cxn>
                <a:cxn ang="0">
                  <a:pos x="7" y="43"/>
                </a:cxn>
                <a:cxn ang="0">
                  <a:pos x="8" y="49"/>
                </a:cxn>
                <a:cxn ang="0">
                  <a:pos x="8" y="50"/>
                </a:cxn>
                <a:cxn ang="0">
                  <a:pos x="8" y="46"/>
                </a:cxn>
                <a:cxn ang="0">
                  <a:pos x="9" y="31"/>
                </a:cxn>
                <a:cxn ang="0">
                  <a:pos x="9" y="10"/>
                </a:cxn>
                <a:cxn ang="0">
                  <a:pos x="10" y="3"/>
                </a:cxn>
                <a:cxn ang="0">
                  <a:pos x="10" y="0"/>
                </a:cxn>
                <a:cxn ang="0">
                  <a:pos x="10" y="2"/>
                </a:cxn>
                <a:cxn ang="0">
                  <a:pos x="11" y="8"/>
                </a:cxn>
                <a:cxn ang="0">
                  <a:pos x="12" y="27"/>
                </a:cxn>
                <a:cxn ang="0">
                  <a:pos x="12" y="44"/>
                </a:cxn>
                <a:cxn ang="0">
                  <a:pos x="12" y="49"/>
                </a:cxn>
                <a:cxn ang="0">
                  <a:pos x="13" y="50"/>
                </a:cxn>
                <a:cxn ang="0">
                  <a:pos x="13" y="45"/>
                </a:cxn>
                <a:cxn ang="0">
                  <a:pos x="14" y="33"/>
                </a:cxn>
                <a:cxn ang="0">
                  <a:pos x="14" y="14"/>
                </a:cxn>
                <a:cxn ang="0">
                  <a:pos x="15" y="4"/>
                </a:cxn>
                <a:cxn ang="0">
                  <a:pos x="15" y="0"/>
                </a:cxn>
                <a:cxn ang="0">
                  <a:pos x="15" y="1"/>
                </a:cxn>
                <a:cxn ang="0">
                  <a:pos x="15" y="6"/>
                </a:cxn>
                <a:cxn ang="0">
                  <a:pos x="16" y="23"/>
                </a:cxn>
                <a:cxn ang="0">
                  <a:pos x="17" y="39"/>
                </a:cxn>
                <a:cxn ang="0">
                  <a:pos x="17" y="47"/>
                </a:cxn>
                <a:cxn ang="0">
                  <a:pos x="17" y="50"/>
                </a:cxn>
                <a:cxn ang="0">
                  <a:pos x="18" y="49"/>
                </a:cxn>
                <a:cxn ang="0">
                  <a:pos x="18" y="43"/>
                </a:cxn>
                <a:cxn ang="0">
                  <a:pos x="19" y="27"/>
                </a:cxn>
                <a:cxn ang="0">
                  <a:pos x="19" y="8"/>
                </a:cxn>
                <a:cxn ang="0">
                  <a:pos x="19" y="2"/>
                </a:cxn>
                <a:cxn ang="0">
                  <a:pos x="20" y="0"/>
                </a:cxn>
                <a:cxn ang="0">
                  <a:pos x="20" y="3"/>
                </a:cxn>
                <a:cxn ang="0">
                  <a:pos x="21" y="18"/>
                </a:cxn>
                <a:cxn ang="0">
                  <a:pos x="21" y="37"/>
                </a:cxn>
                <a:cxn ang="0">
                  <a:pos x="22" y="47"/>
                </a:cxn>
                <a:cxn ang="0">
                  <a:pos x="22" y="50"/>
                </a:cxn>
                <a:cxn ang="0">
                  <a:pos x="23" y="48"/>
                </a:cxn>
                <a:cxn ang="0">
                  <a:pos x="23" y="41"/>
                </a:cxn>
                <a:cxn ang="0">
                  <a:pos x="24" y="13"/>
                </a:cxn>
                <a:cxn ang="0">
                  <a:pos x="24" y="4"/>
                </a:cxn>
                <a:cxn ang="0">
                  <a:pos x="25" y="0"/>
                </a:cxn>
                <a:cxn ang="0">
                  <a:pos x="25" y="1"/>
                </a:cxn>
                <a:cxn ang="0">
                  <a:pos x="25" y="7"/>
                </a:cxn>
                <a:cxn ang="0">
                  <a:pos x="26" y="23"/>
                </a:cxn>
                <a:cxn ang="0">
                  <a:pos x="27" y="40"/>
                </a:cxn>
                <a:cxn ang="0">
                  <a:pos x="27" y="48"/>
                </a:cxn>
                <a:cxn ang="0">
                  <a:pos x="27" y="50"/>
                </a:cxn>
              </a:cxnLst>
              <a:rect l="0" t="0" r="r" b="b"/>
              <a:pathLst>
                <a:path w="27" h="50">
                  <a:moveTo>
                    <a:pt x="0" y="3"/>
                  </a:moveTo>
                  <a:lnTo>
                    <a:pt x="0" y="2"/>
                  </a:lnTo>
                  <a:lnTo>
                    <a:pt x="0" y="2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"/>
                  </a:lnTo>
                  <a:lnTo>
                    <a:pt x="0" y="1"/>
                  </a:lnTo>
                  <a:lnTo>
                    <a:pt x="1" y="1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3"/>
                  </a:lnTo>
                  <a:lnTo>
                    <a:pt x="1" y="4"/>
                  </a:lnTo>
                  <a:lnTo>
                    <a:pt x="1" y="4"/>
                  </a:lnTo>
                  <a:lnTo>
                    <a:pt x="1" y="5"/>
                  </a:lnTo>
                  <a:lnTo>
                    <a:pt x="1" y="7"/>
                  </a:lnTo>
                  <a:lnTo>
                    <a:pt x="1" y="8"/>
                  </a:lnTo>
                  <a:lnTo>
                    <a:pt x="1" y="9"/>
                  </a:lnTo>
                  <a:lnTo>
                    <a:pt x="1" y="11"/>
                  </a:lnTo>
                  <a:lnTo>
                    <a:pt x="1" y="12"/>
                  </a:lnTo>
                  <a:lnTo>
                    <a:pt x="1" y="13"/>
                  </a:lnTo>
                  <a:lnTo>
                    <a:pt x="1" y="15"/>
                  </a:lnTo>
                  <a:lnTo>
                    <a:pt x="1" y="20"/>
                  </a:lnTo>
                  <a:lnTo>
                    <a:pt x="1" y="22"/>
                  </a:lnTo>
                  <a:lnTo>
                    <a:pt x="2" y="23"/>
                  </a:lnTo>
                  <a:lnTo>
                    <a:pt x="2" y="26"/>
                  </a:lnTo>
                  <a:lnTo>
                    <a:pt x="2" y="31"/>
                  </a:lnTo>
                  <a:lnTo>
                    <a:pt x="2" y="32"/>
                  </a:lnTo>
                  <a:lnTo>
                    <a:pt x="2" y="34"/>
                  </a:lnTo>
                  <a:lnTo>
                    <a:pt x="2" y="36"/>
                  </a:lnTo>
                  <a:lnTo>
                    <a:pt x="2" y="40"/>
                  </a:lnTo>
                  <a:lnTo>
                    <a:pt x="2" y="41"/>
                  </a:lnTo>
                  <a:lnTo>
                    <a:pt x="2" y="42"/>
                  </a:lnTo>
                  <a:lnTo>
                    <a:pt x="2" y="43"/>
                  </a:lnTo>
                  <a:lnTo>
                    <a:pt x="2" y="44"/>
                  </a:lnTo>
                  <a:lnTo>
                    <a:pt x="2" y="45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7"/>
                  </a:lnTo>
                  <a:lnTo>
                    <a:pt x="3" y="48"/>
                  </a:lnTo>
                  <a:lnTo>
                    <a:pt x="3" y="48"/>
                  </a:lnTo>
                  <a:lnTo>
                    <a:pt x="3" y="49"/>
                  </a:lnTo>
                  <a:lnTo>
                    <a:pt x="3" y="49"/>
                  </a:lnTo>
                  <a:lnTo>
                    <a:pt x="3" y="49"/>
                  </a:lnTo>
                  <a:lnTo>
                    <a:pt x="3" y="50"/>
                  </a:lnTo>
                  <a:lnTo>
                    <a:pt x="3" y="50"/>
                  </a:lnTo>
                  <a:lnTo>
                    <a:pt x="3" y="50"/>
                  </a:lnTo>
                  <a:lnTo>
                    <a:pt x="3" y="50"/>
                  </a:lnTo>
                  <a:lnTo>
                    <a:pt x="3" y="50"/>
                  </a:lnTo>
                  <a:lnTo>
                    <a:pt x="3" y="50"/>
                  </a:lnTo>
                  <a:lnTo>
                    <a:pt x="3" y="50"/>
                  </a:lnTo>
                  <a:lnTo>
                    <a:pt x="3" y="50"/>
                  </a:lnTo>
                  <a:lnTo>
                    <a:pt x="3" y="49"/>
                  </a:lnTo>
                  <a:lnTo>
                    <a:pt x="3" y="49"/>
                  </a:lnTo>
                  <a:lnTo>
                    <a:pt x="3" y="48"/>
                  </a:lnTo>
                  <a:lnTo>
                    <a:pt x="3" y="48"/>
                  </a:lnTo>
                  <a:lnTo>
                    <a:pt x="3" y="47"/>
                  </a:lnTo>
                  <a:lnTo>
                    <a:pt x="3" y="47"/>
                  </a:lnTo>
                  <a:lnTo>
                    <a:pt x="3" y="46"/>
                  </a:lnTo>
                  <a:lnTo>
                    <a:pt x="3" y="45"/>
                  </a:lnTo>
                  <a:lnTo>
                    <a:pt x="3" y="44"/>
                  </a:lnTo>
                  <a:lnTo>
                    <a:pt x="4" y="43"/>
                  </a:lnTo>
                  <a:lnTo>
                    <a:pt x="4" y="42"/>
                  </a:lnTo>
                  <a:lnTo>
                    <a:pt x="4" y="41"/>
                  </a:lnTo>
                  <a:lnTo>
                    <a:pt x="4" y="38"/>
                  </a:lnTo>
                  <a:lnTo>
                    <a:pt x="4" y="33"/>
                  </a:lnTo>
                  <a:lnTo>
                    <a:pt x="4" y="32"/>
                  </a:lnTo>
                  <a:lnTo>
                    <a:pt x="4" y="30"/>
                  </a:lnTo>
                  <a:lnTo>
                    <a:pt x="4" y="27"/>
                  </a:lnTo>
                  <a:lnTo>
                    <a:pt x="4" y="22"/>
                  </a:lnTo>
                  <a:lnTo>
                    <a:pt x="4" y="20"/>
                  </a:lnTo>
                  <a:lnTo>
                    <a:pt x="4" y="19"/>
                  </a:lnTo>
                  <a:lnTo>
                    <a:pt x="4" y="16"/>
                  </a:lnTo>
                  <a:lnTo>
                    <a:pt x="4" y="15"/>
                  </a:lnTo>
                  <a:lnTo>
                    <a:pt x="4" y="14"/>
                  </a:lnTo>
                  <a:lnTo>
                    <a:pt x="4" y="11"/>
                  </a:lnTo>
                  <a:lnTo>
                    <a:pt x="4" y="10"/>
                  </a:lnTo>
                  <a:lnTo>
                    <a:pt x="5" y="9"/>
                  </a:lnTo>
                  <a:lnTo>
                    <a:pt x="5" y="8"/>
                  </a:lnTo>
                  <a:lnTo>
                    <a:pt x="5" y="7"/>
                  </a:lnTo>
                  <a:lnTo>
                    <a:pt x="5" y="6"/>
                  </a:lnTo>
                  <a:lnTo>
                    <a:pt x="5" y="5"/>
                  </a:lnTo>
                  <a:lnTo>
                    <a:pt x="5" y="4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2"/>
                  </a:lnTo>
                  <a:lnTo>
                    <a:pt x="6" y="2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4"/>
                  </a:lnTo>
                  <a:lnTo>
                    <a:pt x="6" y="5"/>
                  </a:lnTo>
                  <a:lnTo>
                    <a:pt x="6" y="6"/>
                  </a:lnTo>
                  <a:lnTo>
                    <a:pt x="6" y="7"/>
                  </a:lnTo>
                  <a:lnTo>
                    <a:pt x="6" y="9"/>
                  </a:lnTo>
                  <a:lnTo>
                    <a:pt x="6" y="10"/>
                  </a:lnTo>
                  <a:lnTo>
                    <a:pt x="6" y="11"/>
                  </a:lnTo>
                  <a:lnTo>
                    <a:pt x="6" y="13"/>
                  </a:lnTo>
                  <a:lnTo>
                    <a:pt x="6" y="19"/>
                  </a:lnTo>
                  <a:lnTo>
                    <a:pt x="6" y="20"/>
                  </a:lnTo>
                  <a:lnTo>
                    <a:pt x="6" y="21"/>
                  </a:lnTo>
                  <a:lnTo>
                    <a:pt x="6" y="24"/>
                  </a:lnTo>
                  <a:lnTo>
                    <a:pt x="7" y="30"/>
                  </a:lnTo>
                  <a:lnTo>
                    <a:pt x="7" y="31"/>
                  </a:lnTo>
                  <a:lnTo>
                    <a:pt x="7" y="32"/>
                  </a:lnTo>
                  <a:lnTo>
                    <a:pt x="7" y="35"/>
                  </a:lnTo>
                  <a:lnTo>
                    <a:pt x="7" y="40"/>
                  </a:lnTo>
                  <a:lnTo>
                    <a:pt x="7" y="41"/>
                  </a:lnTo>
                  <a:lnTo>
                    <a:pt x="7" y="42"/>
                  </a:lnTo>
                  <a:lnTo>
                    <a:pt x="7" y="43"/>
                  </a:lnTo>
                  <a:lnTo>
                    <a:pt x="7" y="44"/>
                  </a:lnTo>
                  <a:lnTo>
                    <a:pt x="7" y="45"/>
                  </a:lnTo>
                  <a:lnTo>
                    <a:pt x="7" y="46"/>
                  </a:lnTo>
                  <a:lnTo>
                    <a:pt x="7" y="46"/>
                  </a:lnTo>
                  <a:lnTo>
                    <a:pt x="7" y="47"/>
                  </a:lnTo>
                  <a:lnTo>
                    <a:pt x="7" y="48"/>
                  </a:lnTo>
                  <a:lnTo>
                    <a:pt x="8" y="48"/>
                  </a:lnTo>
                  <a:lnTo>
                    <a:pt x="8" y="49"/>
                  </a:lnTo>
                  <a:lnTo>
                    <a:pt x="8" y="49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8" y="49"/>
                  </a:lnTo>
                  <a:lnTo>
                    <a:pt x="8" y="49"/>
                  </a:lnTo>
                  <a:lnTo>
                    <a:pt x="8" y="48"/>
                  </a:lnTo>
                  <a:lnTo>
                    <a:pt x="8" y="48"/>
                  </a:lnTo>
                  <a:lnTo>
                    <a:pt x="8" y="47"/>
                  </a:lnTo>
                  <a:lnTo>
                    <a:pt x="8" y="46"/>
                  </a:lnTo>
                  <a:lnTo>
                    <a:pt x="8" y="46"/>
                  </a:lnTo>
                  <a:lnTo>
                    <a:pt x="8" y="45"/>
                  </a:lnTo>
                  <a:lnTo>
                    <a:pt x="8" y="44"/>
                  </a:lnTo>
                  <a:lnTo>
                    <a:pt x="8" y="43"/>
                  </a:lnTo>
                  <a:lnTo>
                    <a:pt x="8" y="41"/>
                  </a:lnTo>
                  <a:lnTo>
                    <a:pt x="8" y="40"/>
                  </a:lnTo>
                  <a:lnTo>
                    <a:pt x="8" y="39"/>
                  </a:lnTo>
                  <a:lnTo>
                    <a:pt x="8" y="37"/>
                  </a:lnTo>
                  <a:lnTo>
                    <a:pt x="9" y="31"/>
                  </a:lnTo>
                  <a:lnTo>
                    <a:pt x="9" y="20"/>
                  </a:lnTo>
                  <a:lnTo>
                    <a:pt x="9" y="19"/>
                  </a:lnTo>
                  <a:lnTo>
                    <a:pt x="9" y="18"/>
                  </a:lnTo>
                  <a:lnTo>
                    <a:pt x="9" y="15"/>
                  </a:lnTo>
                  <a:lnTo>
                    <a:pt x="9" y="14"/>
                  </a:lnTo>
                  <a:lnTo>
                    <a:pt x="9" y="13"/>
                  </a:lnTo>
                  <a:lnTo>
                    <a:pt x="9" y="11"/>
                  </a:lnTo>
                  <a:lnTo>
                    <a:pt x="9" y="10"/>
                  </a:lnTo>
                  <a:lnTo>
                    <a:pt x="9" y="9"/>
                  </a:lnTo>
                  <a:lnTo>
                    <a:pt x="9" y="8"/>
                  </a:lnTo>
                  <a:lnTo>
                    <a:pt x="10" y="7"/>
                  </a:lnTo>
                  <a:lnTo>
                    <a:pt x="10" y="6"/>
                  </a:lnTo>
                  <a:lnTo>
                    <a:pt x="10" y="5"/>
                  </a:lnTo>
                  <a:lnTo>
                    <a:pt x="10" y="4"/>
                  </a:lnTo>
                  <a:lnTo>
                    <a:pt x="10" y="3"/>
                  </a:lnTo>
                  <a:lnTo>
                    <a:pt x="10" y="3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1" y="3"/>
                  </a:lnTo>
                  <a:lnTo>
                    <a:pt x="11" y="3"/>
                  </a:lnTo>
                  <a:lnTo>
                    <a:pt x="11" y="4"/>
                  </a:lnTo>
                  <a:lnTo>
                    <a:pt x="11" y="5"/>
                  </a:lnTo>
                  <a:lnTo>
                    <a:pt x="11" y="7"/>
                  </a:lnTo>
                  <a:lnTo>
                    <a:pt x="11" y="7"/>
                  </a:lnTo>
                  <a:lnTo>
                    <a:pt x="11" y="8"/>
                  </a:lnTo>
                  <a:lnTo>
                    <a:pt x="11" y="10"/>
                  </a:lnTo>
                  <a:lnTo>
                    <a:pt x="11" y="15"/>
                  </a:lnTo>
                  <a:lnTo>
                    <a:pt x="11" y="16"/>
                  </a:lnTo>
                  <a:lnTo>
                    <a:pt x="11" y="17"/>
                  </a:lnTo>
                  <a:lnTo>
                    <a:pt x="11" y="20"/>
                  </a:lnTo>
                  <a:lnTo>
                    <a:pt x="11" y="25"/>
                  </a:lnTo>
                  <a:lnTo>
                    <a:pt x="11" y="26"/>
                  </a:lnTo>
                  <a:lnTo>
                    <a:pt x="12" y="27"/>
                  </a:lnTo>
                  <a:lnTo>
                    <a:pt x="12" y="30"/>
                  </a:lnTo>
                  <a:lnTo>
                    <a:pt x="12" y="35"/>
                  </a:lnTo>
                  <a:lnTo>
                    <a:pt x="12" y="36"/>
                  </a:lnTo>
                  <a:lnTo>
                    <a:pt x="12" y="38"/>
                  </a:lnTo>
                  <a:lnTo>
                    <a:pt x="12" y="40"/>
                  </a:lnTo>
                  <a:lnTo>
                    <a:pt x="12" y="41"/>
                  </a:lnTo>
                  <a:lnTo>
                    <a:pt x="12" y="42"/>
                  </a:lnTo>
                  <a:lnTo>
                    <a:pt x="12" y="44"/>
                  </a:lnTo>
                  <a:lnTo>
                    <a:pt x="12" y="45"/>
                  </a:lnTo>
                  <a:lnTo>
                    <a:pt x="12" y="46"/>
                  </a:lnTo>
                  <a:lnTo>
                    <a:pt x="12" y="46"/>
                  </a:lnTo>
                  <a:lnTo>
                    <a:pt x="12" y="47"/>
                  </a:lnTo>
                  <a:lnTo>
                    <a:pt x="12" y="48"/>
                  </a:lnTo>
                  <a:lnTo>
                    <a:pt x="12" y="48"/>
                  </a:lnTo>
                  <a:lnTo>
                    <a:pt x="12" y="49"/>
                  </a:lnTo>
                  <a:lnTo>
                    <a:pt x="12" y="49"/>
                  </a:lnTo>
                  <a:lnTo>
                    <a:pt x="12" y="50"/>
                  </a:lnTo>
                  <a:lnTo>
                    <a:pt x="12" y="50"/>
                  </a:lnTo>
                  <a:lnTo>
                    <a:pt x="12" y="50"/>
                  </a:lnTo>
                  <a:lnTo>
                    <a:pt x="12" y="50"/>
                  </a:lnTo>
                  <a:lnTo>
                    <a:pt x="13" y="50"/>
                  </a:lnTo>
                  <a:lnTo>
                    <a:pt x="13" y="50"/>
                  </a:lnTo>
                  <a:lnTo>
                    <a:pt x="13" y="50"/>
                  </a:lnTo>
                  <a:lnTo>
                    <a:pt x="13" y="50"/>
                  </a:lnTo>
                  <a:lnTo>
                    <a:pt x="13" y="49"/>
                  </a:lnTo>
                  <a:lnTo>
                    <a:pt x="13" y="49"/>
                  </a:lnTo>
                  <a:lnTo>
                    <a:pt x="13" y="48"/>
                  </a:lnTo>
                  <a:lnTo>
                    <a:pt x="13" y="48"/>
                  </a:lnTo>
                  <a:lnTo>
                    <a:pt x="13" y="47"/>
                  </a:lnTo>
                  <a:lnTo>
                    <a:pt x="13" y="46"/>
                  </a:lnTo>
                  <a:lnTo>
                    <a:pt x="13" y="46"/>
                  </a:lnTo>
                  <a:lnTo>
                    <a:pt x="13" y="45"/>
                  </a:lnTo>
                  <a:lnTo>
                    <a:pt x="13" y="44"/>
                  </a:lnTo>
                  <a:lnTo>
                    <a:pt x="13" y="43"/>
                  </a:lnTo>
                  <a:lnTo>
                    <a:pt x="13" y="41"/>
                  </a:lnTo>
                  <a:lnTo>
                    <a:pt x="13" y="40"/>
                  </a:lnTo>
                  <a:lnTo>
                    <a:pt x="13" y="38"/>
                  </a:lnTo>
                  <a:lnTo>
                    <a:pt x="13" y="36"/>
                  </a:lnTo>
                  <a:lnTo>
                    <a:pt x="13" y="34"/>
                  </a:lnTo>
                  <a:lnTo>
                    <a:pt x="14" y="33"/>
                  </a:lnTo>
                  <a:lnTo>
                    <a:pt x="14" y="30"/>
                  </a:lnTo>
                  <a:lnTo>
                    <a:pt x="14" y="25"/>
                  </a:lnTo>
                  <a:lnTo>
                    <a:pt x="14" y="23"/>
                  </a:lnTo>
                  <a:lnTo>
                    <a:pt x="14" y="22"/>
                  </a:lnTo>
                  <a:lnTo>
                    <a:pt x="14" y="19"/>
                  </a:lnTo>
                  <a:lnTo>
                    <a:pt x="14" y="18"/>
                  </a:lnTo>
                  <a:lnTo>
                    <a:pt x="14" y="17"/>
                  </a:lnTo>
                  <a:lnTo>
                    <a:pt x="14" y="14"/>
                  </a:lnTo>
                  <a:lnTo>
                    <a:pt x="14" y="13"/>
                  </a:lnTo>
                  <a:lnTo>
                    <a:pt x="14" y="11"/>
                  </a:lnTo>
                  <a:lnTo>
                    <a:pt x="14" y="9"/>
                  </a:lnTo>
                  <a:lnTo>
                    <a:pt x="14" y="8"/>
                  </a:lnTo>
                  <a:lnTo>
                    <a:pt x="14" y="7"/>
                  </a:lnTo>
                  <a:lnTo>
                    <a:pt x="15" y="5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5" y="1"/>
                  </a:lnTo>
                  <a:lnTo>
                    <a:pt x="15" y="1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1"/>
                  </a:lnTo>
                  <a:lnTo>
                    <a:pt x="15" y="1"/>
                  </a:lnTo>
                  <a:lnTo>
                    <a:pt x="15" y="1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4"/>
                  </a:lnTo>
                  <a:lnTo>
                    <a:pt x="15" y="5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6" y="8"/>
                  </a:lnTo>
                  <a:lnTo>
                    <a:pt x="16" y="9"/>
                  </a:lnTo>
                  <a:lnTo>
                    <a:pt x="16" y="10"/>
                  </a:lnTo>
                  <a:lnTo>
                    <a:pt x="16" y="13"/>
                  </a:lnTo>
                  <a:lnTo>
                    <a:pt x="16" y="14"/>
                  </a:lnTo>
                  <a:lnTo>
                    <a:pt x="16" y="15"/>
                  </a:lnTo>
                  <a:lnTo>
                    <a:pt x="16" y="17"/>
                  </a:lnTo>
                  <a:lnTo>
                    <a:pt x="16" y="23"/>
                  </a:lnTo>
                  <a:lnTo>
                    <a:pt x="16" y="24"/>
                  </a:lnTo>
                  <a:lnTo>
                    <a:pt x="16" y="25"/>
                  </a:lnTo>
                  <a:lnTo>
                    <a:pt x="16" y="28"/>
                  </a:lnTo>
                  <a:lnTo>
                    <a:pt x="16" y="33"/>
                  </a:lnTo>
                  <a:lnTo>
                    <a:pt x="16" y="34"/>
                  </a:lnTo>
                  <a:lnTo>
                    <a:pt x="16" y="35"/>
                  </a:lnTo>
                  <a:lnTo>
                    <a:pt x="17" y="38"/>
                  </a:lnTo>
                  <a:lnTo>
                    <a:pt x="17" y="39"/>
                  </a:lnTo>
                  <a:lnTo>
                    <a:pt x="17" y="40"/>
                  </a:lnTo>
                  <a:lnTo>
                    <a:pt x="17" y="42"/>
                  </a:lnTo>
                  <a:lnTo>
                    <a:pt x="17" y="43"/>
                  </a:lnTo>
                  <a:lnTo>
                    <a:pt x="17" y="44"/>
                  </a:lnTo>
                  <a:lnTo>
                    <a:pt x="17" y="45"/>
                  </a:lnTo>
                  <a:lnTo>
                    <a:pt x="17" y="46"/>
                  </a:lnTo>
                  <a:lnTo>
                    <a:pt x="17" y="46"/>
                  </a:lnTo>
                  <a:lnTo>
                    <a:pt x="17" y="47"/>
                  </a:lnTo>
                  <a:lnTo>
                    <a:pt x="17" y="47"/>
                  </a:lnTo>
                  <a:lnTo>
                    <a:pt x="17" y="48"/>
                  </a:lnTo>
                  <a:lnTo>
                    <a:pt x="17" y="49"/>
                  </a:lnTo>
                  <a:lnTo>
                    <a:pt x="17" y="49"/>
                  </a:lnTo>
                  <a:lnTo>
                    <a:pt x="17" y="49"/>
                  </a:lnTo>
                  <a:lnTo>
                    <a:pt x="17" y="50"/>
                  </a:lnTo>
                  <a:lnTo>
                    <a:pt x="17" y="50"/>
                  </a:lnTo>
                  <a:lnTo>
                    <a:pt x="17" y="50"/>
                  </a:lnTo>
                  <a:lnTo>
                    <a:pt x="17" y="50"/>
                  </a:lnTo>
                  <a:lnTo>
                    <a:pt x="17" y="50"/>
                  </a:lnTo>
                  <a:lnTo>
                    <a:pt x="17" y="50"/>
                  </a:lnTo>
                  <a:lnTo>
                    <a:pt x="18" y="50"/>
                  </a:lnTo>
                  <a:lnTo>
                    <a:pt x="18" y="50"/>
                  </a:lnTo>
                  <a:lnTo>
                    <a:pt x="18" y="49"/>
                  </a:lnTo>
                  <a:lnTo>
                    <a:pt x="18" y="49"/>
                  </a:lnTo>
                  <a:lnTo>
                    <a:pt x="18" y="49"/>
                  </a:lnTo>
                  <a:lnTo>
                    <a:pt x="18" y="48"/>
                  </a:lnTo>
                  <a:lnTo>
                    <a:pt x="18" y="48"/>
                  </a:lnTo>
                  <a:lnTo>
                    <a:pt x="18" y="47"/>
                  </a:lnTo>
                  <a:lnTo>
                    <a:pt x="18" y="46"/>
                  </a:lnTo>
                  <a:lnTo>
                    <a:pt x="18" y="46"/>
                  </a:lnTo>
                  <a:lnTo>
                    <a:pt x="18" y="45"/>
                  </a:lnTo>
                  <a:lnTo>
                    <a:pt x="18" y="44"/>
                  </a:lnTo>
                  <a:lnTo>
                    <a:pt x="18" y="43"/>
                  </a:lnTo>
                  <a:lnTo>
                    <a:pt x="18" y="42"/>
                  </a:lnTo>
                  <a:lnTo>
                    <a:pt x="18" y="40"/>
                  </a:lnTo>
                  <a:lnTo>
                    <a:pt x="18" y="39"/>
                  </a:lnTo>
                  <a:lnTo>
                    <a:pt x="18" y="37"/>
                  </a:lnTo>
                  <a:lnTo>
                    <a:pt x="18" y="32"/>
                  </a:lnTo>
                  <a:lnTo>
                    <a:pt x="19" y="31"/>
                  </a:lnTo>
                  <a:lnTo>
                    <a:pt x="19" y="30"/>
                  </a:lnTo>
                  <a:lnTo>
                    <a:pt x="19" y="27"/>
                  </a:lnTo>
                  <a:lnTo>
                    <a:pt x="19" y="22"/>
                  </a:lnTo>
                  <a:lnTo>
                    <a:pt x="19" y="21"/>
                  </a:lnTo>
                  <a:lnTo>
                    <a:pt x="19" y="20"/>
                  </a:lnTo>
                  <a:lnTo>
                    <a:pt x="19" y="17"/>
                  </a:lnTo>
                  <a:lnTo>
                    <a:pt x="19" y="12"/>
                  </a:lnTo>
                  <a:lnTo>
                    <a:pt x="19" y="11"/>
                  </a:lnTo>
                  <a:lnTo>
                    <a:pt x="19" y="10"/>
                  </a:lnTo>
                  <a:lnTo>
                    <a:pt x="19" y="8"/>
                  </a:lnTo>
                  <a:lnTo>
                    <a:pt x="19" y="7"/>
                  </a:lnTo>
                  <a:lnTo>
                    <a:pt x="19" y="6"/>
                  </a:lnTo>
                  <a:lnTo>
                    <a:pt x="19" y="5"/>
                  </a:lnTo>
                  <a:lnTo>
                    <a:pt x="19" y="4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2"/>
                  </a:lnTo>
                  <a:lnTo>
                    <a:pt x="19" y="2"/>
                  </a:lnTo>
                  <a:lnTo>
                    <a:pt x="20" y="1"/>
                  </a:lnTo>
                  <a:lnTo>
                    <a:pt x="20" y="1"/>
                  </a:lnTo>
                  <a:lnTo>
                    <a:pt x="20" y="1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0" y="1"/>
                  </a:lnTo>
                  <a:lnTo>
                    <a:pt x="20" y="1"/>
                  </a:lnTo>
                  <a:lnTo>
                    <a:pt x="20" y="1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20" y="3"/>
                  </a:lnTo>
                  <a:lnTo>
                    <a:pt x="20" y="3"/>
                  </a:lnTo>
                  <a:lnTo>
                    <a:pt x="20" y="4"/>
                  </a:lnTo>
                  <a:lnTo>
                    <a:pt x="20" y="6"/>
                  </a:lnTo>
                  <a:lnTo>
                    <a:pt x="20" y="7"/>
                  </a:lnTo>
                  <a:lnTo>
                    <a:pt x="20" y="8"/>
                  </a:lnTo>
                  <a:lnTo>
                    <a:pt x="21" y="10"/>
                  </a:lnTo>
                  <a:lnTo>
                    <a:pt x="21" y="15"/>
                  </a:lnTo>
                  <a:lnTo>
                    <a:pt x="21" y="16"/>
                  </a:lnTo>
                  <a:lnTo>
                    <a:pt x="21" y="18"/>
                  </a:lnTo>
                  <a:lnTo>
                    <a:pt x="21" y="20"/>
                  </a:lnTo>
                  <a:lnTo>
                    <a:pt x="21" y="26"/>
                  </a:lnTo>
                  <a:lnTo>
                    <a:pt x="21" y="27"/>
                  </a:lnTo>
                  <a:lnTo>
                    <a:pt x="21" y="29"/>
                  </a:lnTo>
                  <a:lnTo>
                    <a:pt x="21" y="31"/>
                  </a:lnTo>
                  <a:lnTo>
                    <a:pt x="21" y="33"/>
                  </a:lnTo>
                  <a:lnTo>
                    <a:pt x="21" y="34"/>
                  </a:lnTo>
                  <a:lnTo>
                    <a:pt x="21" y="37"/>
                  </a:lnTo>
                  <a:lnTo>
                    <a:pt x="22" y="38"/>
                  </a:lnTo>
                  <a:lnTo>
                    <a:pt x="22" y="39"/>
                  </a:lnTo>
                  <a:lnTo>
                    <a:pt x="22" y="41"/>
                  </a:lnTo>
                  <a:lnTo>
                    <a:pt x="22" y="42"/>
                  </a:lnTo>
                  <a:lnTo>
                    <a:pt x="22" y="43"/>
                  </a:lnTo>
                  <a:lnTo>
                    <a:pt x="22" y="45"/>
                  </a:lnTo>
                  <a:lnTo>
                    <a:pt x="22" y="46"/>
                  </a:lnTo>
                  <a:lnTo>
                    <a:pt x="22" y="47"/>
                  </a:lnTo>
                  <a:lnTo>
                    <a:pt x="22" y="47"/>
                  </a:lnTo>
                  <a:lnTo>
                    <a:pt x="22" y="48"/>
                  </a:lnTo>
                  <a:lnTo>
                    <a:pt x="22" y="48"/>
                  </a:lnTo>
                  <a:lnTo>
                    <a:pt x="22" y="49"/>
                  </a:lnTo>
                  <a:lnTo>
                    <a:pt x="22" y="49"/>
                  </a:lnTo>
                  <a:lnTo>
                    <a:pt x="22" y="50"/>
                  </a:lnTo>
                  <a:lnTo>
                    <a:pt x="22" y="50"/>
                  </a:lnTo>
                  <a:lnTo>
                    <a:pt x="22" y="50"/>
                  </a:lnTo>
                  <a:lnTo>
                    <a:pt x="22" y="50"/>
                  </a:lnTo>
                  <a:lnTo>
                    <a:pt x="22" y="50"/>
                  </a:lnTo>
                  <a:lnTo>
                    <a:pt x="22" y="50"/>
                  </a:lnTo>
                  <a:lnTo>
                    <a:pt x="22" y="50"/>
                  </a:lnTo>
                  <a:lnTo>
                    <a:pt x="23" y="49"/>
                  </a:lnTo>
                  <a:lnTo>
                    <a:pt x="23" y="49"/>
                  </a:lnTo>
                  <a:lnTo>
                    <a:pt x="23" y="49"/>
                  </a:lnTo>
                  <a:lnTo>
                    <a:pt x="23" y="48"/>
                  </a:lnTo>
                  <a:lnTo>
                    <a:pt x="23" y="48"/>
                  </a:lnTo>
                  <a:lnTo>
                    <a:pt x="23" y="47"/>
                  </a:lnTo>
                  <a:lnTo>
                    <a:pt x="23" y="46"/>
                  </a:lnTo>
                  <a:lnTo>
                    <a:pt x="23" y="46"/>
                  </a:lnTo>
                  <a:lnTo>
                    <a:pt x="23" y="44"/>
                  </a:lnTo>
                  <a:lnTo>
                    <a:pt x="23" y="43"/>
                  </a:lnTo>
                  <a:lnTo>
                    <a:pt x="23" y="42"/>
                  </a:lnTo>
                  <a:lnTo>
                    <a:pt x="23" y="41"/>
                  </a:lnTo>
                  <a:lnTo>
                    <a:pt x="23" y="36"/>
                  </a:lnTo>
                  <a:lnTo>
                    <a:pt x="23" y="35"/>
                  </a:lnTo>
                  <a:lnTo>
                    <a:pt x="23" y="34"/>
                  </a:lnTo>
                  <a:lnTo>
                    <a:pt x="23" y="31"/>
                  </a:lnTo>
                  <a:lnTo>
                    <a:pt x="23" y="26"/>
                  </a:lnTo>
                  <a:lnTo>
                    <a:pt x="24" y="16"/>
                  </a:lnTo>
                  <a:lnTo>
                    <a:pt x="24" y="15"/>
                  </a:lnTo>
                  <a:lnTo>
                    <a:pt x="24" y="13"/>
                  </a:lnTo>
                  <a:lnTo>
                    <a:pt x="24" y="11"/>
                  </a:lnTo>
                  <a:lnTo>
                    <a:pt x="24" y="10"/>
                  </a:lnTo>
                  <a:lnTo>
                    <a:pt x="24" y="9"/>
                  </a:lnTo>
                  <a:lnTo>
                    <a:pt x="24" y="7"/>
                  </a:lnTo>
                  <a:lnTo>
                    <a:pt x="24" y="6"/>
                  </a:lnTo>
                  <a:lnTo>
                    <a:pt x="24" y="5"/>
                  </a:lnTo>
                  <a:lnTo>
                    <a:pt x="24" y="5"/>
                  </a:lnTo>
                  <a:lnTo>
                    <a:pt x="24" y="4"/>
                  </a:lnTo>
                  <a:lnTo>
                    <a:pt x="24" y="3"/>
                  </a:lnTo>
                  <a:lnTo>
                    <a:pt x="24" y="3"/>
                  </a:lnTo>
                  <a:lnTo>
                    <a:pt x="24" y="2"/>
                  </a:lnTo>
                  <a:lnTo>
                    <a:pt x="24" y="2"/>
                  </a:lnTo>
                  <a:lnTo>
                    <a:pt x="24" y="1"/>
                  </a:lnTo>
                  <a:lnTo>
                    <a:pt x="25" y="1"/>
                  </a:lnTo>
                  <a:lnTo>
                    <a:pt x="25" y="1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1"/>
                  </a:lnTo>
                  <a:lnTo>
                    <a:pt x="25" y="1"/>
                  </a:lnTo>
                  <a:lnTo>
                    <a:pt x="25" y="1"/>
                  </a:lnTo>
                  <a:lnTo>
                    <a:pt x="25" y="2"/>
                  </a:lnTo>
                  <a:lnTo>
                    <a:pt x="25" y="2"/>
                  </a:lnTo>
                  <a:lnTo>
                    <a:pt x="25" y="3"/>
                  </a:lnTo>
                  <a:lnTo>
                    <a:pt x="25" y="3"/>
                  </a:lnTo>
                  <a:lnTo>
                    <a:pt x="25" y="4"/>
                  </a:lnTo>
                  <a:lnTo>
                    <a:pt x="25" y="5"/>
                  </a:lnTo>
                  <a:lnTo>
                    <a:pt x="25" y="6"/>
                  </a:lnTo>
                  <a:lnTo>
                    <a:pt x="25" y="7"/>
                  </a:lnTo>
                  <a:lnTo>
                    <a:pt x="25" y="7"/>
                  </a:lnTo>
                  <a:lnTo>
                    <a:pt x="25" y="9"/>
                  </a:lnTo>
                  <a:lnTo>
                    <a:pt x="25" y="11"/>
                  </a:lnTo>
                  <a:lnTo>
                    <a:pt x="26" y="12"/>
                  </a:lnTo>
                  <a:lnTo>
                    <a:pt x="26" y="13"/>
                  </a:lnTo>
                  <a:lnTo>
                    <a:pt x="26" y="16"/>
                  </a:lnTo>
                  <a:lnTo>
                    <a:pt x="26" y="21"/>
                  </a:lnTo>
                  <a:lnTo>
                    <a:pt x="26" y="23"/>
                  </a:lnTo>
                  <a:lnTo>
                    <a:pt x="26" y="24"/>
                  </a:lnTo>
                  <a:lnTo>
                    <a:pt x="26" y="27"/>
                  </a:lnTo>
                  <a:lnTo>
                    <a:pt x="26" y="33"/>
                  </a:lnTo>
                  <a:lnTo>
                    <a:pt x="26" y="34"/>
                  </a:lnTo>
                  <a:lnTo>
                    <a:pt x="26" y="35"/>
                  </a:lnTo>
                  <a:lnTo>
                    <a:pt x="26" y="38"/>
                  </a:lnTo>
                  <a:lnTo>
                    <a:pt x="26" y="39"/>
                  </a:lnTo>
                  <a:lnTo>
                    <a:pt x="27" y="40"/>
                  </a:lnTo>
                  <a:lnTo>
                    <a:pt x="27" y="42"/>
                  </a:lnTo>
                  <a:lnTo>
                    <a:pt x="27" y="43"/>
                  </a:lnTo>
                  <a:lnTo>
                    <a:pt x="27" y="44"/>
                  </a:lnTo>
                  <a:lnTo>
                    <a:pt x="27" y="45"/>
                  </a:lnTo>
                  <a:lnTo>
                    <a:pt x="27" y="46"/>
                  </a:lnTo>
                  <a:lnTo>
                    <a:pt x="27" y="47"/>
                  </a:lnTo>
                  <a:lnTo>
                    <a:pt x="27" y="47"/>
                  </a:lnTo>
                  <a:lnTo>
                    <a:pt x="27" y="48"/>
                  </a:lnTo>
                  <a:lnTo>
                    <a:pt x="27" y="48"/>
                  </a:lnTo>
                  <a:lnTo>
                    <a:pt x="27" y="49"/>
                  </a:lnTo>
                  <a:lnTo>
                    <a:pt x="27" y="49"/>
                  </a:lnTo>
                  <a:lnTo>
                    <a:pt x="27" y="50"/>
                  </a:lnTo>
                  <a:lnTo>
                    <a:pt x="27" y="50"/>
                  </a:lnTo>
                  <a:lnTo>
                    <a:pt x="27" y="50"/>
                  </a:lnTo>
                  <a:lnTo>
                    <a:pt x="27" y="50"/>
                  </a:lnTo>
                  <a:lnTo>
                    <a:pt x="27" y="50"/>
                  </a:lnTo>
                  <a:lnTo>
                    <a:pt x="27" y="50"/>
                  </a:lnTo>
                  <a:lnTo>
                    <a:pt x="27" y="50"/>
                  </a:lnTo>
                  <a:lnTo>
                    <a:pt x="27" y="49"/>
                  </a:lnTo>
                  <a:lnTo>
                    <a:pt x="27" y="49"/>
                  </a:lnTo>
                </a:path>
              </a:pathLst>
            </a:custGeom>
            <a:noFill/>
            <a:ln w="3175" cap="sq">
              <a:solidFill>
                <a:srgbClr val="0000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74" name="Freeform 88"/>
            <p:cNvSpPr>
              <a:spLocks/>
            </p:cNvSpPr>
            <p:nvPr/>
          </p:nvSpPr>
          <p:spPr bwMode="auto">
            <a:xfrm>
              <a:off x="5933876" y="4075484"/>
              <a:ext cx="42863" cy="79375"/>
            </a:xfrm>
            <a:custGeom>
              <a:avLst/>
              <a:gdLst/>
              <a:ahLst/>
              <a:cxnLst>
                <a:cxn ang="0">
                  <a:pos x="1" y="45"/>
                </a:cxn>
                <a:cxn ang="0">
                  <a:pos x="1" y="28"/>
                </a:cxn>
                <a:cxn ang="0">
                  <a:pos x="2" y="11"/>
                </a:cxn>
                <a:cxn ang="0">
                  <a:pos x="2" y="3"/>
                </a:cxn>
                <a:cxn ang="0">
                  <a:pos x="3" y="0"/>
                </a:cxn>
                <a:cxn ang="0">
                  <a:pos x="3" y="3"/>
                </a:cxn>
                <a:cxn ang="0">
                  <a:pos x="3" y="12"/>
                </a:cxn>
                <a:cxn ang="0">
                  <a:pos x="4" y="33"/>
                </a:cxn>
                <a:cxn ang="0">
                  <a:pos x="4" y="44"/>
                </a:cxn>
                <a:cxn ang="0">
                  <a:pos x="5" y="49"/>
                </a:cxn>
                <a:cxn ang="0">
                  <a:pos x="5" y="50"/>
                </a:cxn>
                <a:cxn ang="0">
                  <a:pos x="5" y="47"/>
                </a:cxn>
                <a:cxn ang="0">
                  <a:pos x="6" y="38"/>
                </a:cxn>
                <a:cxn ang="0">
                  <a:pos x="7" y="12"/>
                </a:cxn>
                <a:cxn ang="0">
                  <a:pos x="7" y="4"/>
                </a:cxn>
                <a:cxn ang="0">
                  <a:pos x="7" y="0"/>
                </a:cxn>
                <a:cxn ang="0">
                  <a:pos x="8" y="2"/>
                </a:cxn>
                <a:cxn ang="0">
                  <a:pos x="8" y="9"/>
                </a:cxn>
                <a:cxn ang="0">
                  <a:pos x="9" y="30"/>
                </a:cxn>
                <a:cxn ang="0">
                  <a:pos x="9" y="44"/>
                </a:cxn>
                <a:cxn ang="0">
                  <a:pos x="10" y="49"/>
                </a:cxn>
                <a:cxn ang="0">
                  <a:pos x="10" y="50"/>
                </a:cxn>
                <a:cxn ang="0">
                  <a:pos x="10" y="46"/>
                </a:cxn>
                <a:cxn ang="0">
                  <a:pos x="11" y="30"/>
                </a:cxn>
                <a:cxn ang="0">
                  <a:pos x="12" y="10"/>
                </a:cxn>
                <a:cxn ang="0">
                  <a:pos x="12" y="3"/>
                </a:cxn>
                <a:cxn ang="0">
                  <a:pos x="12" y="0"/>
                </a:cxn>
                <a:cxn ang="0">
                  <a:pos x="13" y="2"/>
                </a:cxn>
                <a:cxn ang="0">
                  <a:pos x="13" y="8"/>
                </a:cxn>
                <a:cxn ang="0">
                  <a:pos x="14" y="25"/>
                </a:cxn>
                <a:cxn ang="0">
                  <a:pos x="14" y="40"/>
                </a:cxn>
                <a:cxn ang="0">
                  <a:pos x="14" y="47"/>
                </a:cxn>
                <a:cxn ang="0">
                  <a:pos x="15" y="50"/>
                </a:cxn>
                <a:cxn ang="0">
                  <a:pos x="15" y="48"/>
                </a:cxn>
                <a:cxn ang="0">
                  <a:pos x="16" y="40"/>
                </a:cxn>
                <a:cxn ang="0">
                  <a:pos x="16" y="19"/>
                </a:cxn>
                <a:cxn ang="0">
                  <a:pos x="17" y="5"/>
                </a:cxn>
                <a:cxn ang="0">
                  <a:pos x="17" y="1"/>
                </a:cxn>
                <a:cxn ang="0">
                  <a:pos x="17" y="1"/>
                </a:cxn>
                <a:cxn ang="0">
                  <a:pos x="18" y="5"/>
                </a:cxn>
                <a:cxn ang="0">
                  <a:pos x="18" y="21"/>
                </a:cxn>
                <a:cxn ang="0">
                  <a:pos x="19" y="37"/>
                </a:cxn>
                <a:cxn ang="0">
                  <a:pos x="19" y="46"/>
                </a:cxn>
                <a:cxn ang="0">
                  <a:pos x="20" y="50"/>
                </a:cxn>
                <a:cxn ang="0">
                  <a:pos x="20" y="49"/>
                </a:cxn>
                <a:cxn ang="0">
                  <a:pos x="20" y="42"/>
                </a:cxn>
                <a:cxn ang="0">
                  <a:pos x="21" y="25"/>
                </a:cxn>
                <a:cxn ang="0">
                  <a:pos x="21" y="8"/>
                </a:cxn>
                <a:cxn ang="0">
                  <a:pos x="22" y="1"/>
                </a:cxn>
                <a:cxn ang="0">
                  <a:pos x="22" y="0"/>
                </a:cxn>
                <a:cxn ang="0">
                  <a:pos x="23" y="4"/>
                </a:cxn>
                <a:cxn ang="0">
                  <a:pos x="23" y="15"/>
                </a:cxn>
                <a:cxn ang="0">
                  <a:pos x="24" y="35"/>
                </a:cxn>
                <a:cxn ang="0">
                  <a:pos x="24" y="45"/>
                </a:cxn>
                <a:cxn ang="0">
                  <a:pos x="24" y="50"/>
                </a:cxn>
                <a:cxn ang="0">
                  <a:pos x="25" y="49"/>
                </a:cxn>
                <a:cxn ang="0">
                  <a:pos x="25" y="45"/>
                </a:cxn>
                <a:cxn ang="0">
                  <a:pos x="26" y="31"/>
                </a:cxn>
                <a:cxn ang="0">
                  <a:pos x="26" y="15"/>
                </a:cxn>
                <a:cxn ang="0">
                  <a:pos x="27" y="4"/>
                </a:cxn>
                <a:cxn ang="0">
                  <a:pos x="27" y="0"/>
                </a:cxn>
                <a:cxn ang="0">
                  <a:pos x="27" y="1"/>
                </a:cxn>
              </a:cxnLst>
              <a:rect l="0" t="0" r="r" b="b"/>
              <a:pathLst>
                <a:path w="27" h="50">
                  <a:moveTo>
                    <a:pt x="0" y="49"/>
                  </a:moveTo>
                  <a:lnTo>
                    <a:pt x="0" y="49"/>
                  </a:lnTo>
                  <a:lnTo>
                    <a:pt x="0" y="48"/>
                  </a:lnTo>
                  <a:lnTo>
                    <a:pt x="0" y="47"/>
                  </a:lnTo>
                  <a:lnTo>
                    <a:pt x="0" y="47"/>
                  </a:lnTo>
                  <a:lnTo>
                    <a:pt x="1" y="46"/>
                  </a:lnTo>
                  <a:lnTo>
                    <a:pt x="1" y="45"/>
                  </a:lnTo>
                  <a:lnTo>
                    <a:pt x="1" y="45"/>
                  </a:lnTo>
                  <a:lnTo>
                    <a:pt x="1" y="42"/>
                  </a:lnTo>
                  <a:lnTo>
                    <a:pt x="1" y="42"/>
                  </a:lnTo>
                  <a:lnTo>
                    <a:pt x="1" y="40"/>
                  </a:lnTo>
                  <a:lnTo>
                    <a:pt x="1" y="38"/>
                  </a:lnTo>
                  <a:lnTo>
                    <a:pt x="1" y="37"/>
                  </a:lnTo>
                  <a:lnTo>
                    <a:pt x="1" y="36"/>
                  </a:lnTo>
                  <a:lnTo>
                    <a:pt x="1" y="33"/>
                  </a:lnTo>
                  <a:lnTo>
                    <a:pt x="1" y="28"/>
                  </a:lnTo>
                  <a:lnTo>
                    <a:pt x="1" y="26"/>
                  </a:lnTo>
                  <a:lnTo>
                    <a:pt x="1" y="25"/>
                  </a:lnTo>
                  <a:lnTo>
                    <a:pt x="1" y="22"/>
                  </a:lnTo>
                  <a:lnTo>
                    <a:pt x="2" y="17"/>
                  </a:lnTo>
                  <a:lnTo>
                    <a:pt x="2" y="15"/>
                  </a:lnTo>
                  <a:lnTo>
                    <a:pt x="2" y="14"/>
                  </a:lnTo>
                  <a:lnTo>
                    <a:pt x="2" y="12"/>
                  </a:lnTo>
                  <a:lnTo>
                    <a:pt x="2" y="11"/>
                  </a:lnTo>
                  <a:lnTo>
                    <a:pt x="2" y="9"/>
                  </a:lnTo>
                  <a:lnTo>
                    <a:pt x="2" y="7"/>
                  </a:lnTo>
                  <a:lnTo>
                    <a:pt x="2" y="6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4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2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4"/>
                  </a:lnTo>
                  <a:lnTo>
                    <a:pt x="3" y="5"/>
                  </a:lnTo>
                  <a:lnTo>
                    <a:pt x="3" y="6"/>
                  </a:lnTo>
                  <a:lnTo>
                    <a:pt x="3" y="8"/>
                  </a:lnTo>
                  <a:lnTo>
                    <a:pt x="3" y="9"/>
                  </a:lnTo>
                  <a:lnTo>
                    <a:pt x="3" y="10"/>
                  </a:lnTo>
                  <a:lnTo>
                    <a:pt x="3" y="12"/>
                  </a:lnTo>
                  <a:lnTo>
                    <a:pt x="4" y="13"/>
                  </a:lnTo>
                  <a:lnTo>
                    <a:pt x="4" y="15"/>
                  </a:lnTo>
                  <a:lnTo>
                    <a:pt x="4" y="17"/>
                  </a:lnTo>
                  <a:lnTo>
                    <a:pt x="4" y="23"/>
                  </a:lnTo>
                  <a:lnTo>
                    <a:pt x="4" y="24"/>
                  </a:lnTo>
                  <a:lnTo>
                    <a:pt x="4" y="25"/>
                  </a:lnTo>
                  <a:lnTo>
                    <a:pt x="4" y="28"/>
                  </a:lnTo>
                  <a:lnTo>
                    <a:pt x="4" y="33"/>
                  </a:lnTo>
                  <a:lnTo>
                    <a:pt x="4" y="34"/>
                  </a:lnTo>
                  <a:lnTo>
                    <a:pt x="4" y="35"/>
                  </a:lnTo>
                  <a:lnTo>
                    <a:pt x="4" y="38"/>
                  </a:lnTo>
                  <a:lnTo>
                    <a:pt x="4" y="39"/>
                  </a:lnTo>
                  <a:lnTo>
                    <a:pt x="4" y="40"/>
                  </a:lnTo>
                  <a:lnTo>
                    <a:pt x="4" y="42"/>
                  </a:lnTo>
                  <a:lnTo>
                    <a:pt x="4" y="43"/>
                  </a:lnTo>
                  <a:lnTo>
                    <a:pt x="4" y="44"/>
                  </a:lnTo>
                  <a:lnTo>
                    <a:pt x="4" y="44"/>
                  </a:lnTo>
                  <a:lnTo>
                    <a:pt x="4" y="45"/>
                  </a:lnTo>
                  <a:lnTo>
                    <a:pt x="4" y="46"/>
                  </a:lnTo>
                  <a:lnTo>
                    <a:pt x="5" y="47"/>
                  </a:lnTo>
                  <a:lnTo>
                    <a:pt x="5" y="47"/>
                  </a:lnTo>
                  <a:lnTo>
                    <a:pt x="5" y="48"/>
                  </a:lnTo>
                  <a:lnTo>
                    <a:pt x="5" y="48"/>
                  </a:lnTo>
                  <a:lnTo>
                    <a:pt x="5" y="49"/>
                  </a:lnTo>
                  <a:lnTo>
                    <a:pt x="5" y="49"/>
                  </a:lnTo>
                  <a:lnTo>
                    <a:pt x="5" y="50"/>
                  </a:lnTo>
                  <a:lnTo>
                    <a:pt x="5" y="50"/>
                  </a:lnTo>
                  <a:lnTo>
                    <a:pt x="5" y="50"/>
                  </a:lnTo>
                  <a:lnTo>
                    <a:pt x="5" y="50"/>
                  </a:lnTo>
                  <a:lnTo>
                    <a:pt x="5" y="50"/>
                  </a:lnTo>
                  <a:lnTo>
                    <a:pt x="5" y="50"/>
                  </a:lnTo>
                  <a:lnTo>
                    <a:pt x="5" y="50"/>
                  </a:lnTo>
                  <a:lnTo>
                    <a:pt x="5" y="50"/>
                  </a:lnTo>
                  <a:lnTo>
                    <a:pt x="5" y="50"/>
                  </a:lnTo>
                  <a:lnTo>
                    <a:pt x="5" y="49"/>
                  </a:lnTo>
                  <a:lnTo>
                    <a:pt x="5" y="49"/>
                  </a:lnTo>
                  <a:lnTo>
                    <a:pt x="5" y="48"/>
                  </a:lnTo>
                  <a:lnTo>
                    <a:pt x="5" y="48"/>
                  </a:lnTo>
                  <a:lnTo>
                    <a:pt x="5" y="47"/>
                  </a:lnTo>
                  <a:lnTo>
                    <a:pt x="5" y="47"/>
                  </a:lnTo>
                  <a:lnTo>
                    <a:pt x="5" y="46"/>
                  </a:lnTo>
                  <a:lnTo>
                    <a:pt x="5" y="45"/>
                  </a:lnTo>
                  <a:lnTo>
                    <a:pt x="6" y="44"/>
                  </a:lnTo>
                  <a:lnTo>
                    <a:pt x="6" y="44"/>
                  </a:lnTo>
                  <a:lnTo>
                    <a:pt x="6" y="42"/>
                  </a:lnTo>
                  <a:lnTo>
                    <a:pt x="6" y="41"/>
                  </a:lnTo>
                  <a:lnTo>
                    <a:pt x="6" y="40"/>
                  </a:lnTo>
                  <a:lnTo>
                    <a:pt x="6" y="38"/>
                  </a:lnTo>
                  <a:lnTo>
                    <a:pt x="6" y="33"/>
                  </a:lnTo>
                  <a:lnTo>
                    <a:pt x="6" y="23"/>
                  </a:lnTo>
                  <a:lnTo>
                    <a:pt x="6" y="21"/>
                  </a:lnTo>
                  <a:lnTo>
                    <a:pt x="6" y="20"/>
                  </a:lnTo>
                  <a:lnTo>
                    <a:pt x="7" y="17"/>
                  </a:lnTo>
                  <a:lnTo>
                    <a:pt x="7" y="16"/>
                  </a:lnTo>
                  <a:lnTo>
                    <a:pt x="7" y="14"/>
                  </a:lnTo>
                  <a:lnTo>
                    <a:pt x="7" y="12"/>
                  </a:lnTo>
                  <a:lnTo>
                    <a:pt x="7" y="11"/>
                  </a:lnTo>
                  <a:lnTo>
                    <a:pt x="7" y="10"/>
                  </a:lnTo>
                  <a:lnTo>
                    <a:pt x="7" y="8"/>
                  </a:lnTo>
                  <a:lnTo>
                    <a:pt x="7" y="7"/>
                  </a:lnTo>
                  <a:lnTo>
                    <a:pt x="7" y="7"/>
                  </a:lnTo>
                  <a:lnTo>
                    <a:pt x="7" y="6"/>
                  </a:lnTo>
                  <a:lnTo>
                    <a:pt x="7" y="5"/>
                  </a:lnTo>
                  <a:lnTo>
                    <a:pt x="7" y="4"/>
                  </a:lnTo>
                  <a:lnTo>
                    <a:pt x="7" y="3"/>
                  </a:lnTo>
                  <a:lnTo>
                    <a:pt x="7" y="3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0"/>
                  </a:lnTo>
                  <a:lnTo>
                    <a:pt x="7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4"/>
                  </a:lnTo>
                  <a:lnTo>
                    <a:pt x="8" y="5"/>
                  </a:lnTo>
                  <a:lnTo>
                    <a:pt x="8" y="6"/>
                  </a:lnTo>
                  <a:lnTo>
                    <a:pt x="8" y="8"/>
                  </a:lnTo>
                  <a:lnTo>
                    <a:pt x="8" y="9"/>
                  </a:lnTo>
                  <a:lnTo>
                    <a:pt x="8" y="10"/>
                  </a:lnTo>
                  <a:lnTo>
                    <a:pt x="8" y="12"/>
                  </a:lnTo>
                  <a:lnTo>
                    <a:pt x="8" y="17"/>
                  </a:lnTo>
                  <a:lnTo>
                    <a:pt x="8" y="19"/>
                  </a:lnTo>
                  <a:lnTo>
                    <a:pt x="8" y="20"/>
                  </a:lnTo>
                  <a:lnTo>
                    <a:pt x="9" y="23"/>
                  </a:lnTo>
                  <a:lnTo>
                    <a:pt x="9" y="29"/>
                  </a:lnTo>
                  <a:lnTo>
                    <a:pt x="9" y="30"/>
                  </a:lnTo>
                  <a:lnTo>
                    <a:pt x="9" y="31"/>
                  </a:lnTo>
                  <a:lnTo>
                    <a:pt x="9" y="34"/>
                  </a:lnTo>
                  <a:lnTo>
                    <a:pt x="9" y="39"/>
                  </a:lnTo>
                  <a:lnTo>
                    <a:pt x="9" y="40"/>
                  </a:lnTo>
                  <a:lnTo>
                    <a:pt x="9" y="41"/>
                  </a:lnTo>
                  <a:lnTo>
                    <a:pt x="9" y="42"/>
                  </a:lnTo>
                  <a:lnTo>
                    <a:pt x="9" y="43"/>
                  </a:lnTo>
                  <a:lnTo>
                    <a:pt x="9" y="44"/>
                  </a:lnTo>
                  <a:lnTo>
                    <a:pt x="9" y="45"/>
                  </a:lnTo>
                  <a:lnTo>
                    <a:pt x="9" y="46"/>
                  </a:lnTo>
                  <a:lnTo>
                    <a:pt x="9" y="47"/>
                  </a:lnTo>
                  <a:lnTo>
                    <a:pt x="10" y="48"/>
                  </a:lnTo>
                  <a:lnTo>
                    <a:pt x="10" y="48"/>
                  </a:lnTo>
                  <a:lnTo>
                    <a:pt x="10" y="49"/>
                  </a:lnTo>
                  <a:lnTo>
                    <a:pt x="10" y="49"/>
                  </a:lnTo>
                  <a:lnTo>
                    <a:pt x="10" y="49"/>
                  </a:lnTo>
                  <a:lnTo>
                    <a:pt x="10" y="50"/>
                  </a:lnTo>
                  <a:lnTo>
                    <a:pt x="10" y="50"/>
                  </a:lnTo>
                  <a:lnTo>
                    <a:pt x="10" y="50"/>
                  </a:lnTo>
                  <a:lnTo>
                    <a:pt x="10" y="50"/>
                  </a:lnTo>
                  <a:lnTo>
                    <a:pt x="10" y="50"/>
                  </a:lnTo>
                  <a:lnTo>
                    <a:pt x="10" y="50"/>
                  </a:lnTo>
                  <a:lnTo>
                    <a:pt x="10" y="50"/>
                  </a:lnTo>
                  <a:lnTo>
                    <a:pt x="10" y="50"/>
                  </a:lnTo>
                  <a:lnTo>
                    <a:pt x="10" y="49"/>
                  </a:lnTo>
                  <a:lnTo>
                    <a:pt x="10" y="49"/>
                  </a:lnTo>
                  <a:lnTo>
                    <a:pt x="10" y="48"/>
                  </a:lnTo>
                  <a:lnTo>
                    <a:pt x="10" y="48"/>
                  </a:lnTo>
                  <a:lnTo>
                    <a:pt x="10" y="47"/>
                  </a:lnTo>
                  <a:lnTo>
                    <a:pt x="10" y="47"/>
                  </a:lnTo>
                  <a:lnTo>
                    <a:pt x="10" y="46"/>
                  </a:lnTo>
                  <a:lnTo>
                    <a:pt x="10" y="46"/>
                  </a:lnTo>
                  <a:lnTo>
                    <a:pt x="10" y="44"/>
                  </a:lnTo>
                  <a:lnTo>
                    <a:pt x="11" y="43"/>
                  </a:lnTo>
                  <a:lnTo>
                    <a:pt x="11" y="42"/>
                  </a:lnTo>
                  <a:lnTo>
                    <a:pt x="11" y="40"/>
                  </a:lnTo>
                  <a:lnTo>
                    <a:pt x="11" y="35"/>
                  </a:lnTo>
                  <a:lnTo>
                    <a:pt x="11" y="34"/>
                  </a:lnTo>
                  <a:lnTo>
                    <a:pt x="11" y="33"/>
                  </a:lnTo>
                  <a:lnTo>
                    <a:pt x="11" y="30"/>
                  </a:lnTo>
                  <a:lnTo>
                    <a:pt x="11" y="25"/>
                  </a:lnTo>
                  <a:lnTo>
                    <a:pt x="11" y="24"/>
                  </a:lnTo>
                  <a:lnTo>
                    <a:pt x="11" y="23"/>
                  </a:lnTo>
                  <a:lnTo>
                    <a:pt x="11" y="20"/>
                  </a:lnTo>
                  <a:lnTo>
                    <a:pt x="12" y="15"/>
                  </a:lnTo>
                  <a:lnTo>
                    <a:pt x="12" y="14"/>
                  </a:lnTo>
                  <a:lnTo>
                    <a:pt x="12" y="13"/>
                  </a:lnTo>
                  <a:lnTo>
                    <a:pt x="12" y="10"/>
                  </a:lnTo>
                  <a:lnTo>
                    <a:pt x="12" y="9"/>
                  </a:lnTo>
                  <a:lnTo>
                    <a:pt x="12" y="8"/>
                  </a:lnTo>
                  <a:lnTo>
                    <a:pt x="12" y="7"/>
                  </a:lnTo>
                  <a:lnTo>
                    <a:pt x="12" y="6"/>
                  </a:lnTo>
                  <a:lnTo>
                    <a:pt x="12" y="5"/>
                  </a:lnTo>
                  <a:lnTo>
                    <a:pt x="12" y="4"/>
                  </a:lnTo>
                  <a:lnTo>
                    <a:pt x="12" y="3"/>
                  </a:lnTo>
                  <a:lnTo>
                    <a:pt x="12" y="3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3" y="1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3"/>
                  </a:lnTo>
                  <a:lnTo>
                    <a:pt x="13" y="3"/>
                  </a:lnTo>
                  <a:lnTo>
                    <a:pt x="13" y="4"/>
                  </a:lnTo>
                  <a:lnTo>
                    <a:pt x="13" y="5"/>
                  </a:lnTo>
                  <a:lnTo>
                    <a:pt x="13" y="7"/>
                  </a:lnTo>
                  <a:lnTo>
                    <a:pt x="13" y="7"/>
                  </a:lnTo>
                  <a:lnTo>
                    <a:pt x="13" y="8"/>
                  </a:lnTo>
                  <a:lnTo>
                    <a:pt x="13" y="10"/>
                  </a:lnTo>
                  <a:lnTo>
                    <a:pt x="13" y="11"/>
                  </a:lnTo>
                  <a:lnTo>
                    <a:pt x="13" y="12"/>
                  </a:lnTo>
                  <a:lnTo>
                    <a:pt x="13" y="15"/>
                  </a:lnTo>
                  <a:lnTo>
                    <a:pt x="13" y="20"/>
                  </a:lnTo>
                  <a:lnTo>
                    <a:pt x="13" y="21"/>
                  </a:lnTo>
                  <a:lnTo>
                    <a:pt x="13" y="22"/>
                  </a:lnTo>
                  <a:lnTo>
                    <a:pt x="14" y="25"/>
                  </a:lnTo>
                  <a:lnTo>
                    <a:pt x="14" y="30"/>
                  </a:lnTo>
                  <a:lnTo>
                    <a:pt x="14" y="31"/>
                  </a:lnTo>
                  <a:lnTo>
                    <a:pt x="14" y="32"/>
                  </a:lnTo>
                  <a:lnTo>
                    <a:pt x="14" y="35"/>
                  </a:lnTo>
                  <a:lnTo>
                    <a:pt x="14" y="36"/>
                  </a:lnTo>
                  <a:lnTo>
                    <a:pt x="14" y="37"/>
                  </a:lnTo>
                  <a:lnTo>
                    <a:pt x="14" y="39"/>
                  </a:lnTo>
                  <a:lnTo>
                    <a:pt x="14" y="40"/>
                  </a:lnTo>
                  <a:lnTo>
                    <a:pt x="14" y="41"/>
                  </a:lnTo>
                  <a:lnTo>
                    <a:pt x="14" y="42"/>
                  </a:lnTo>
                  <a:lnTo>
                    <a:pt x="14" y="43"/>
                  </a:lnTo>
                  <a:lnTo>
                    <a:pt x="14" y="44"/>
                  </a:lnTo>
                  <a:lnTo>
                    <a:pt x="14" y="45"/>
                  </a:lnTo>
                  <a:lnTo>
                    <a:pt x="14" y="46"/>
                  </a:lnTo>
                  <a:lnTo>
                    <a:pt x="14" y="46"/>
                  </a:lnTo>
                  <a:lnTo>
                    <a:pt x="14" y="47"/>
                  </a:lnTo>
                  <a:lnTo>
                    <a:pt x="14" y="48"/>
                  </a:lnTo>
                  <a:lnTo>
                    <a:pt x="15" y="48"/>
                  </a:lnTo>
                  <a:lnTo>
                    <a:pt x="15" y="49"/>
                  </a:lnTo>
                  <a:lnTo>
                    <a:pt x="15" y="49"/>
                  </a:lnTo>
                  <a:lnTo>
                    <a:pt x="15" y="50"/>
                  </a:lnTo>
                  <a:lnTo>
                    <a:pt x="15" y="50"/>
                  </a:lnTo>
                  <a:lnTo>
                    <a:pt x="15" y="50"/>
                  </a:lnTo>
                  <a:lnTo>
                    <a:pt x="15" y="50"/>
                  </a:lnTo>
                  <a:lnTo>
                    <a:pt x="15" y="50"/>
                  </a:lnTo>
                  <a:lnTo>
                    <a:pt x="15" y="50"/>
                  </a:lnTo>
                  <a:lnTo>
                    <a:pt x="15" y="50"/>
                  </a:lnTo>
                  <a:lnTo>
                    <a:pt x="15" y="50"/>
                  </a:lnTo>
                  <a:lnTo>
                    <a:pt x="15" y="49"/>
                  </a:lnTo>
                  <a:lnTo>
                    <a:pt x="15" y="49"/>
                  </a:lnTo>
                  <a:lnTo>
                    <a:pt x="15" y="48"/>
                  </a:lnTo>
                  <a:lnTo>
                    <a:pt x="15" y="48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15" y="46"/>
                  </a:lnTo>
                  <a:lnTo>
                    <a:pt x="15" y="45"/>
                  </a:lnTo>
                  <a:lnTo>
                    <a:pt x="15" y="44"/>
                  </a:lnTo>
                  <a:lnTo>
                    <a:pt x="16" y="42"/>
                  </a:lnTo>
                  <a:lnTo>
                    <a:pt x="16" y="41"/>
                  </a:lnTo>
                  <a:lnTo>
                    <a:pt x="16" y="40"/>
                  </a:lnTo>
                  <a:lnTo>
                    <a:pt x="16" y="38"/>
                  </a:lnTo>
                  <a:lnTo>
                    <a:pt x="16" y="33"/>
                  </a:lnTo>
                  <a:lnTo>
                    <a:pt x="16" y="31"/>
                  </a:lnTo>
                  <a:lnTo>
                    <a:pt x="16" y="30"/>
                  </a:lnTo>
                  <a:lnTo>
                    <a:pt x="16" y="27"/>
                  </a:lnTo>
                  <a:lnTo>
                    <a:pt x="16" y="22"/>
                  </a:lnTo>
                  <a:lnTo>
                    <a:pt x="16" y="20"/>
                  </a:lnTo>
                  <a:lnTo>
                    <a:pt x="16" y="19"/>
                  </a:lnTo>
                  <a:lnTo>
                    <a:pt x="16" y="16"/>
                  </a:lnTo>
                  <a:lnTo>
                    <a:pt x="16" y="11"/>
                  </a:lnTo>
                  <a:lnTo>
                    <a:pt x="16" y="10"/>
                  </a:lnTo>
                  <a:lnTo>
                    <a:pt x="16" y="9"/>
                  </a:lnTo>
                  <a:lnTo>
                    <a:pt x="17" y="8"/>
                  </a:lnTo>
                  <a:lnTo>
                    <a:pt x="17" y="7"/>
                  </a:lnTo>
                  <a:lnTo>
                    <a:pt x="17" y="6"/>
                  </a:lnTo>
                  <a:lnTo>
                    <a:pt x="17" y="5"/>
                  </a:lnTo>
                  <a:lnTo>
                    <a:pt x="17" y="4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2"/>
                  </a:lnTo>
                  <a:lnTo>
                    <a:pt x="17" y="2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17" y="2"/>
                  </a:lnTo>
                  <a:lnTo>
                    <a:pt x="18" y="2"/>
                  </a:lnTo>
                  <a:lnTo>
                    <a:pt x="18" y="3"/>
                  </a:lnTo>
                  <a:lnTo>
                    <a:pt x="18" y="3"/>
                  </a:lnTo>
                  <a:lnTo>
                    <a:pt x="18" y="4"/>
                  </a:lnTo>
                  <a:lnTo>
                    <a:pt x="18" y="5"/>
                  </a:lnTo>
                  <a:lnTo>
                    <a:pt x="18" y="5"/>
                  </a:lnTo>
                  <a:lnTo>
                    <a:pt x="18" y="7"/>
                  </a:lnTo>
                  <a:lnTo>
                    <a:pt x="18" y="8"/>
                  </a:lnTo>
                  <a:lnTo>
                    <a:pt x="18" y="9"/>
                  </a:lnTo>
                  <a:lnTo>
                    <a:pt x="18" y="11"/>
                  </a:lnTo>
                  <a:lnTo>
                    <a:pt x="18" y="16"/>
                  </a:lnTo>
                  <a:lnTo>
                    <a:pt x="18" y="17"/>
                  </a:lnTo>
                  <a:lnTo>
                    <a:pt x="18" y="18"/>
                  </a:lnTo>
                  <a:lnTo>
                    <a:pt x="18" y="21"/>
                  </a:lnTo>
                  <a:lnTo>
                    <a:pt x="19" y="26"/>
                  </a:lnTo>
                  <a:lnTo>
                    <a:pt x="19" y="27"/>
                  </a:lnTo>
                  <a:lnTo>
                    <a:pt x="19" y="28"/>
                  </a:lnTo>
                  <a:lnTo>
                    <a:pt x="19" y="31"/>
                  </a:lnTo>
                  <a:lnTo>
                    <a:pt x="19" y="32"/>
                  </a:lnTo>
                  <a:lnTo>
                    <a:pt x="19" y="34"/>
                  </a:lnTo>
                  <a:lnTo>
                    <a:pt x="19" y="36"/>
                  </a:lnTo>
                  <a:lnTo>
                    <a:pt x="19" y="37"/>
                  </a:lnTo>
                  <a:lnTo>
                    <a:pt x="19" y="38"/>
                  </a:lnTo>
                  <a:lnTo>
                    <a:pt x="19" y="40"/>
                  </a:lnTo>
                  <a:lnTo>
                    <a:pt x="19" y="41"/>
                  </a:lnTo>
                  <a:lnTo>
                    <a:pt x="19" y="42"/>
                  </a:lnTo>
                  <a:lnTo>
                    <a:pt x="19" y="44"/>
                  </a:lnTo>
                  <a:lnTo>
                    <a:pt x="19" y="45"/>
                  </a:lnTo>
                  <a:lnTo>
                    <a:pt x="19" y="46"/>
                  </a:lnTo>
                  <a:lnTo>
                    <a:pt x="19" y="46"/>
                  </a:lnTo>
                  <a:lnTo>
                    <a:pt x="19" y="47"/>
                  </a:lnTo>
                  <a:lnTo>
                    <a:pt x="19" y="48"/>
                  </a:lnTo>
                  <a:lnTo>
                    <a:pt x="19" y="48"/>
                  </a:lnTo>
                  <a:lnTo>
                    <a:pt x="20" y="49"/>
                  </a:lnTo>
                  <a:lnTo>
                    <a:pt x="20" y="49"/>
                  </a:lnTo>
                  <a:lnTo>
                    <a:pt x="20" y="49"/>
                  </a:lnTo>
                  <a:lnTo>
                    <a:pt x="20" y="50"/>
                  </a:lnTo>
                  <a:lnTo>
                    <a:pt x="20" y="50"/>
                  </a:lnTo>
                  <a:lnTo>
                    <a:pt x="20" y="50"/>
                  </a:lnTo>
                  <a:lnTo>
                    <a:pt x="20" y="50"/>
                  </a:lnTo>
                  <a:lnTo>
                    <a:pt x="20" y="50"/>
                  </a:lnTo>
                  <a:lnTo>
                    <a:pt x="20" y="50"/>
                  </a:lnTo>
                  <a:lnTo>
                    <a:pt x="20" y="50"/>
                  </a:lnTo>
                  <a:lnTo>
                    <a:pt x="20" y="50"/>
                  </a:lnTo>
                  <a:lnTo>
                    <a:pt x="20" y="49"/>
                  </a:lnTo>
                  <a:lnTo>
                    <a:pt x="20" y="49"/>
                  </a:lnTo>
                  <a:lnTo>
                    <a:pt x="20" y="48"/>
                  </a:lnTo>
                  <a:lnTo>
                    <a:pt x="20" y="48"/>
                  </a:lnTo>
                  <a:lnTo>
                    <a:pt x="20" y="47"/>
                  </a:lnTo>
                  <a:lnTo>
                    <a:pt x="20" y="46"/>
                  </a:lnTo>
                  <a:lnTo>
                    <a:pt x="20" y="46"/>
                  </a:lnTo>
                  <a:lnTo>
                    <a:pt x="20" y="45"/>
                  </a:lnTo>
                  <a:lnTo>
                    <a:pt x="20" y="44"/>
                  </a:lnTo>
                  <a:lnTo>
                    <a:pt x="20" y="42"/>
                  </a:lnTo>
                  <a:lnTo>
                    <a:pt x="20" y="41"/>
                  </a:lnTo>
                  <a:lnTo>
                    <a:pt x="20" y="40"/>
                  </a:lnTo>
                  <a:lnTo>
                    <a:pt x="20" y="37"/>
                  </a:lnTo>
                  <a:lnTo>
                    <a:pt x="20" y="36"/>
                  </a:lnTo>
                  <a:lnTo>
                    <a:pt x="20" y="35"/>
                  </a:lnTo>
                  <a:lnTo>
                    <a:pt x="21" y="32"/>
                  </a:lnTo>
                  <a:lnTo>
                    <a:pt x="21" y="27"/>
                  </a:lnTo>
                  <a:lnTo>
                    <a:pt x="21" y="25"/>
                  </a:lnTo>
                  <a:lnTo>
                    <a:pt x="21" y="24"/>
                  </a:lnTo>
                  <a:lnTo>
                    <a:pt x="21" y="21"/>
                  </a:lnTo>
                  <a:lnTo>
                    <a:pt x="21" y="15"/>
                  </a:lnTo>
                  <a:lnTo>
                    <a:pt x="21" y="14"/>
                  </a:lnTo>
                  <a:lnTo>
                    <a:pt x="21" y="13"/>
                  </a:lnTo>
                  <a:lnTo>
                    <a:pt x="21" y="11"/>
                  </a:lnTo>
                  <a:lnTo>
                    <a:pt x="21" y="9"/>
                  </a:lnTo>
                  <a:lnTo>
                    <a:pt x="21" y="8"/>
                  </a:lnTo>
                  <a:lnTo>
                    <a:pt x="22" y="6"/>
                  </a:lnTo>
                  <a:lnTo>
                    <a:pt x="22" y="5"/>
                  </a:lnTo>
                  <a:lnTo>
                    <a:pt x="22" y="4"/>
                  </a:lnTo>
                  <a:lnTo>
                    <a:pt x="22" y="4"/>
                  </a:lnTo>
                  <a:lnTo>
                    <a:pt x="22" y="3"/>
                  </a:lnTo>
                  <a:lnTo>
                    <a:pt x="22" y="3"/>
                  </a:lnTo>
                  <a:lnTo>
                    <a:pt x="22" y="2"/>
                  </a:lnTo>
                  <a:lnTo>
                    <a:pt x="22" y="1"/>
                  </a:lnTo>
                  <a:lnTo>
                    <a:pt x="22" y="1"/>
                  </a:lnTo>
                  <a:lnTo>
                    <a:pt x="22" y="1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1"/>
                  </a:lnTo>
                  <a:lnTo>
                    <a:pt x="22" y="1"/>
                  </a:lnTo>
                  <a:lnTo>
                    <a:pt x="22" y="1"/>
                  </a:lnTo>
                  <a:lnTo>
                    <a:pt x="22" y="2"/>
                  </a:lnTo>
                  <a:lnTo>
                    <a:pt x="22" y="2"/>
                  </a:lnTo>
                  <a:lnTo>
                    <a:pt x="23" y="3"/>
                  </a:lnTo>
                  <a:lnTo>
                    <a:pt x="23" y="4"/>
                  </a:lnTo>
                  <a:lnTo>
                    <a:pt x="23" y="4"/>
                  </a:lnTo>
                  <a:lnTo>
                    <a:pt x="23" y="5"/>
                  </a:lnTo>
                  <a:lnTo>
                    <a:pt x="23" y="6"/>
                  </a:lnTo>
                  <a:lnTo>
                    <a:pt x="23" y="7"/>
                  </a:lnTo>
                  <a:lnTo>
                    <a:pt x="23" y="9"/>
                  </a:lnTo>
                  <a:lnTo>
                    <a:pt x="23" y="10"/>
                  </a:lnTo>
                  <a:lnTo>
                    <a:pt x="23" y="11"/>
                  </a:lnTo>
                  <a:lnTo>
                    <a:pt x="23" y="13"/>
                  </a:lnTo>
                  <a:lnTo>
                    <a:pt x="23" y="15"/>
                  </a:lnTo>
                  <a:lnTo>
                    <a:pt x="23" y="16"/>
                  </a:lnTo>
                  <a:lnTo>
                    <a:pt x="23" y="18"/>
                  </a:lnTo>
                  <a:lnTo>
                    <a:pt x="23" y="23"/>
                  </a:lnTo>
                  <a:lnTo>
                    <a:pt x="23" y="25"/>
                  </a:lnTo>
                  <a:lnTo>
                    <a:pt x="23" y="26"/>
                  </a:lnTo>
                  <a:lnTo>
                    <a:pt x="24" y="29"/>
                  </a:lnTo>
                  <a:lnTo>
                    <a:pt x="24" y="34"/>
                  </a:lnTo>
                  <a:lnTo>
                    <a:pt x="24" y="35"/>
                  </a:lnTo>
                  <a:lnTo>
                    <a:pt x="24" y="36"/>
                  </a:lnTo>
                  <a:lnTo>
                    <a:pt x="24" y="38"/>
                  </a:lnTo>
                  <a:lnTo>
                    <a:pt x="24" y="40"/>
                  </a:lnTo>
                  <a:lnTo>
                    <a:pt x="24" y="41"/>
                  </a:lnTo>
                  <a:lnTo>
                    <a:pt x="24" y="43"/>
                  </a:lnTo>
                  <a:lnTo>
                    <a:pt x="24" y="44"/>
                  </a:lnTo>
                  <a:lnTo>
                    <a:pt x="24" y="44"/>
                  </a:lnTo>
                  <a:lnTo>
                    <a:pt x="24" y="45"/>
                  </a:lnTo>
                  <a:lnTo>
                    <a:pt x="24" y="46"/>
                  </a:lnTo>
                  <a:lnTo>
                    <a:pt x="24" y="47"/>
                  </a:lnTo>
                  <a:lnTo>
                    <a:pt x="24" y="47"/>
                  </a:lnTo>
                  <a:lnTo>
                    <a:pt x="24" y="48"/>
                  </a:lnTo>
                  <a:lnTo>
                    <a:pt x="24" y="48"/>
                  </a:lnTo>
                  <a:lnTo>
                    <a:pt x="24" y="49"/>
                  </a:lnTo>
                  <a:lnTo>
                    <a:pt x="24" y="49"/>
                  </a:lnTo>
                  <a:lnTo>
                    <a:pt x="24" y="50"/>
                  </a:lnTo>
                  <a:lnTo>
                    <a:pt x="24" y="50"/>
                  </a:lnTo>
                  <a:lnTo>
                    <a:pt x="24" y="50"/>
                  </a:lnTo>
                  <a:lnTo>
                    <a:pt x="24" y="50"/>
                  </a:lnTo>
                  <a:lnTo>
                    <a:pt x="24" y="50"/>
                  </a:lnTo>
                  <a:lnTo>
                    <a:pt x="25" y="50"/>
                  </a:lnTo>
                  <a:lnTo>
                    <a:pt x="25" y="50"/>
                  </a:lnTo>
                  <a:lnTo>
                    <a:pt x="25" y="50"/>
                  </a:lnTo>
                  <a:lnTo>
                    <a:pt x="25" y="49"/>
                  </a:lnTo>
                  <a:lnTo>
                    <a:pt x="25" y="49"/>
                  </a:lnTo>
                  <a:lnTo>
                    <a:pt x="25" y="49"/>
                  </a:lnTo>
                  <a:lnTo>
                    <a:pt x="25" y="48"/>
                  </a:lnTo>
                  <a:lnTo>
                    <a:pt x="25" y="48"/>
                  </a:lnTo>
                  <a:lnTo>
                    <a:pt x="25" y="47"/>
                  </a:lnTo>
                  <a:lnTo>
                    <a:pt x="25" y="46"/>
                  </a:lnTo>
                  <a:lnTo>
                    <a:pt x="25" y="46"/>
                  </a:lnTo>
                  <a:lnTo>
                    <a:pt x="25" y="45"/>
                  </a:lnTo>
                  <a:lnTo>
                    <a:pt x="25" y="44"/>
                  </a:lnTo>
                  <a:lnTo>
                    <a:pt x="25" y="43"/>
                  </a:lnTo>
                  <a:lnTo>
                    <a:pt x="25" y="42"/>
                  </a:lnTo>
                  <a:lnTo>
                    <a:pt x="25" y="40"/>
                  </a:lnTo>
                  <a:lnTo>
                    <a:pt x="25" y="39"/>
                  </a:lnTo>
                  <a:lnTo>
                    <a:pt x="25" y="38"/>
                  </a:lnTo>
                  <a:lnTo>
                    <a:pt x="25" y="36"/>
                  </a:lnTo>
                  <a:lnTo>
                    <a:pt x="26" y="31"/>
                  </a:lnTo>
                  <a:lnTo>
                    <a:pt x="26" y="30"/>
                  </a:lnTo>
                  <a:lnTo>
                    <a:pt x="26" y="28"/>
                  </a:lnTo>
                  <a:lnTo>
                    <a:pt x="26" y="26"/>
                  </a:lnTo>
                  <a:lnTo>
                    <a:pt x="26" y="21"/>
                  </a:lnTo>
                  <a:lnTo>
                    <a:pt x="26" y="19"/>
                  </a:lnTo>
                  <a:lnTo>
                    <a:pt x="26" y="18"/>
                  </a:lnTo>
                  <a:lnTo>
                    <a:pt x="26" y="16"/>
                  </a:lnTo>
                  <a:lnTo>
                    <a:pt x="26" y="15"/>
                  </a:lnTo>
                  <a:lnTo>
                    <a:pt x="26" y="13"/>
                  </a:lnTo>
                  <a:lnTo>
                    <a:pt x="26" y="11"/>
                  </a:lnTo>
                  <a:lnTo>
                    <a:pt x="26" y="10"/>
                  </a:lnTo>
                  <a:lnTo>
                    <a:pt x="26" y="9"/>
                  </a:lnTo>
                  <a:lnTo>
                    <a:pt x="26" y="7"/>
                  </a:lnTo>
                  <a:lnTo>
                    <a:pt x="26" y="6"/>
                  </a:lnTo>
                  <a:lnTo>
                    <a:pt x="27" y="5"/>
                  </a:lnTo>
                  <a:lnTo>
                    <a:pt x="27" y="4"/>
                  </a:lnTo>
                  <a:lnTo>
                    <a:pt x="27" y="3"/>
                  </a:lnTo>
                  <a:lnTo>
                    <a:pt x="27" y="3"/>
                  </a:lnTo>
                  <a:lnTo>
                    <a:pt x="27" y="2"/>
                  </a:lnTo>
                  <a:lnTo>
                    <a:pt x="27" y="2"/>
                  </a:lnTo>
                  <a:lnTo>
                    <a:pt x="27" y="1"/>
                  </a:lnTo>
                  <a:lnTo>
                    <a:pt x="27" y="1"/>
                  </a:lnTo>
                  <a:lnTo>
                    <a:pt x="27" y="1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1"/>
                  </a:lnTo>
                  <a:lnTo>
                    <a:pt x="27" y="1"/>
                  </a:lnTo>
                  <a:lnTo>
                    <a:pt x="27" y="2"/>
                  </a:lnTo>
                  <a:lnTo>
                    <a:pt x="27" y="2"/>
                  </a:lnTo>
                  <a:lnTo>
                    <a:pt x="27" y="3"/>
                  </a:lnTo>
                  <a:lnTo>
                    <a:pt x="27" y="3"/>
                  </a:lnTo>
                </a:path>
              </a:pathLst>
            </a:custGeom>
            <a:noFill/>
            <a:ln w="3175" cap="sq">
              <a:solidFill>
                <a:srgbClr val="0000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75" name="Freeform 89"/>
            <p:cNvSpPr>
              <a:spLocks/>
            </p:cNvSpPr>
            <p:nvPr/>
          </p:nvSpPr>
          <p:spPr bwMode="auto">
            <a:xfrm>
              <a:off x="5976739" y="4075484"/>
              <a:ext cx="44450" cy="79375"/>
            </a:xfrm>
            <a:custGeom>
              <a:avLst/>
              <a:gdLst/>
              <a:ahLst/>
              <a:cxnLst>
                <a:cxn ang="0">
                  <a:pos x="1" y="14"/>
                </a:cxn>
                <a:cxn ang="0">
                  <a:pos x="1" y="36"/>
                </a:cxn>
                <a:cxn ang="0">
                  <a:pos x="2" y="46"/>
                </a:cxn>
                <a:cxn ang="0">
                  <a:pos x="2" y="50"/>
                </a:cxn>
                <a:cxn ang="0">
                  <a:pos x="3" y="48"/>
                </a:cxn>
                <a:cxn ang="0">
                  <a:pos x="3" y="42"/>
                </a:cxn>
                <a:cxn ang="0">
                  <a:pos x="4" y="24"/>
                </a:cxn>
                <a:cxn ang="0">
                  <a:pos x="4" y="12"/>
                </a:cxn>
                <a:cxn ang="0">
                  <a:pos x="4" y="3"/>
                </a:cxn>
                <a:cxn ang="0">
                  <a:pos x="5" y="0"/>
                </a:cxn>
                <a:cxn ang="0">
                  <a:pos x="5" y="2"/>
                </a:cxn>
                <a:cxn ang="0">
                  <a:pos x="5" y="8"/>
                </a:cxn>
                <a:cxn ang="0">
                  <a:pos x="6" y="33"/>
                </a:cxn>
                <a:cxn ang="0">
                  <a:pos x="7" y="44"/>
                </a:cxn>
                <a:cxn ang="0">
                  <a:pos x="7" y="49"/>
                </a:cxn>
                <a:cxn ang="0">
                  <a:pos x="8" y="49"/>
                </a:cxn>
                <a:cxn ang="0">
                  <a:pos x="8" y="43"/>
                </a:cxn>
                <a:cxn ang="0">
                  <a:pos x="8" y="27"/>
                </a:cxn>
                <a:cxn ang="0">
                  <a:pos x="9" y="10"/>
                </a:cxn>
                <a:cxn ang="0">
                  <a:pos x="9" y="2"/>
                </a:cxn>
                <a:cxn ang="0">
                  <a:pos x="10" y="0"/>
                </a:cxn>
                <a:cxn ang="0">
                  <a:pos x="10" y="3"/>
                </a:cxn>
                <a:cxn ang="0">
                  <a:pos x="11" y="13"/>
                </a:cxn>
                <a:cxn ang="0">
                  <a:pos x="11" y="35"/>
                </a:cxn>
                <a:cxn ang="0">
                  <a:pos x="12" y="46"/>
                </a:cxn>
                <a:cxn ang="0">
                  <a:pos x="12" y="50"/>
                </a:cxn>
                <a:cxn ang="0">
                  <a:pos x="12" y="49"/>
                </a:cxn>
                <a:cxn ang="0">
                  <a:pos x="13" y="44"/>
                </a:cxn>
                <a:cxn ang="0">
                  <a:pos x="13" y="29"/>
                </a:cxn>
                <a:cxn ang="0">
                  <a:pos x="14" y="10"/>
                </a:cxn>
                <a:cxn ang="0">
                  <a:pos x="14" y="3"/>
                </a:cxn>
                <a:cxn ang="0">
                  <a:pos x="15" y="0"/>
                </a:cxn>
                <a:cxn ang="0">
                  <a:pos x="15" y="3"/>
                </a:cxn>
                <a:cxn ang="0">
                  <a:pos x="15" y="12"/>
                </a:cxn>
                <a:cxn ang="0">
                  <a:pos x="16" y="39"/>
                </a:cxn>
                <a:cxn ang="0">
                  <a:pos x="16" y="46"/>
                </a:cxn>
                <a:cxn ang="0">
                  <a:pos x="17" y="50"/>
                </a:cxn>
                <a:cxn ang="0">
                  <a:pos x="17" y="48"/>
                </a:cxn>
                <a:cxn ang="0">
                  <a:pos x="18" y="41"/>
                </a:cxn>
                <a:cxn ang="0">
                  <a:pos x="18" y="22"/>
                </a:cxn>
                <a:cxn ang="0">
                  <a:pos x="19" y="7"/>
                </a:cxn>
                <a:cxn ang="0">
                  <a:pos x="19" y="1"/>
                </a:cxn>
                <a:cxn ang="0">
                  <a:pos x="20" y="0"/>
                </a:cxn>
                <a:cxn ang="0">
                  <a:pos x="20" y="4"/>
                </a:cxn>
                <a:cxn ang="0">
                  <a:pos x="20" y="14"/>
                </a:cxn>
                <a:cxn ang="0">
                  <a:pos x="21" y="34"/>
                </a:cxn>
                <a:cxn ang="0">
                  <a:pos x="21" y="44"/>
                </a:cxn>
                <a:cxn ang="0">
                  <a:pos x="22" y="49"/>
                </a:cxn>
                <a:cxn ang="0">
                  <a:pos x="22" y="50"/>
                </a:cxn>
                <a:cxn ang="0">
                  <a:pos x="22" y="46"/>
                </a:cxn>
                <a:cxn ang="0">
                  <a:pos x="23" y="32"/>
                </a:cxn>
                <a:cxn ang="0">
                  <a:pos x="24" y="15"/>
                </a:cxn>
                <a:cxn ang="0">
                  <a:pos x="24" y="5"/>
                </a:cxn>
                <a:cxn ang="0">
                  <a:pos x="24" y="0"/>
                </a:cxn>
                <a:cxn ang="0">
                  <a:pos x="24" y="1"/>
                </a:cxn>
                <a:cxn ang="0">
                  <a:pos x="25" y="7"/>
                </a:cxn>
                <a:cxn ang="0">
                  <a:pos x="25" y="23"/>
                </a:cxn>
                <a:cxn ang="0">
                  <a:pos x="26" y="42"/>
                </a:cxn>
                <a:cxn ang="0">
                  <a:pos x="27" y="49"/>
                </a:cxn>
                <a:cxn ang="0">
                  <a:pos x="27" y="50"/>
                </a:cxn>
                <a:cxn ang="0">
                  <a:pos x="27" y="47"/>
                </a:cxn>
                <a:cxn ang="0">
                  <a:pos x="28" y="34"/>
                </a:cxn>
              </a:cxnLst>
              <a:rect l="0" t="0" r="r" b="b"/>
              <a:pathLst>
                <a:path w="28" h="50">
                  <a:moveTo>
                    <a:pt x="0" y="3"/>
                  </a:moveTo>
                  <a:lnTo>
                    <a:pt x="0" y="4"/>
                  </a:lnTo>
                  <a:lnTo>
                    <a:pt x="1" y="4"/>
                  </a:lnTo>
                  <a:lnTo>
                    <a:pt x="1" y="6"/>
                  </a:lnTo>
                  <a:lnTo>
                    <a:pt x="1" y="7"/>
                  </a:lnTo>
                  <a:lnTo>
                    <a:pt x="1" y="8"/>
                  </a:lnTo>
                  <a:lnTo>
                    <a:pt x="1" y="10"/>
                  </a:lnTo>
                  <a:lnTo>
                    <a:pt x="1" y="14"/>
                  </a:lnTo>
                  <a:lnTo>
                    <a:pt x="1" y="15"/>
                  </a:lnTo>
                  <a:lnTo>
                    <a:pt x="1" y="17"/>
                  </a:lnTo>
                  <a:lnTo>
                    <a:pt x="1" y="19"/>
                  </a:lnTo>
                  <a:lnTo>
                    <a:pt x="1" y="25"/>
                  </a:lnTo>
                  <a:lnTo>
                    <a:pt x="1" y="26"/>
                  </a:lnTo>
                  <a:lnTo>
                    <a:pt x="1" y="28"/>
                  </a:lnTo>
                  <a:lnTo>
                    <a:pt x="1" y="30"/>
                  </a:lnTo>
                  <a:lnTo>
                    <a:pt x="1" y="36"/>
                  </a:lnTo>
                  <a:lnTo>
                    <a:pt x="2" y="37"/>
                  </a:lnTo>
                  <a:lnTo>
                    <a:pt x="2" y="38"/>
                  </a:lnTo>
                  <a:lnTo>
                    <a:pt x="2" y="41"/>
                  </a:lnTo>
                  <a:lnTo>
                    <a:pt x="2" y="42"/>
                  </a:lnTo>
                  <a:lnTo>
                    <a:pt x="2" y="43"/>
                  </a:lnTo>
                  <a:lnTo>
                    <a:pt x="2" y="45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7"/>
                  </a:lnTo>
                  <a:lnTo>
                    <a:pt x="2" y="48"/>
                  </a:lnTo>
                  <a:lnTo>
                    <a:pt x="2" y="48"/>
                  </a:lnTo>
                  <a:lnTo>
                    <a:pt x="2" y="49"/>
                  </a:lnTo>
                  <a:lnTo>
                    <a:pt x="2" y="49"/>
                  </a:lnTo>
                  <a:lnTo>
                    <a:pt x="2" y="49"/>
                  </a:lnTo>
                  <a:lnTo>
                    <a:pt x="2" y="50"/>
                  </a:lnTo>
                  <a:lnTo>
                    <a:pt x="2" y="50"/>
                  </a:lnTo>
                  <a:lnTo>
                    <a:pt x="2" y="50"/>
                  </a:lnTo>
                  <a:lnTo>
                    <a:pt x="2" y="50"/>
                  </a:lnTo>
                  <a:lnTo>
                    <a:pt x="2" y="50"/>
                  </a:lnTo>
                  <a:lnTo>
                    <a:pt x="2" y="50"/>
                  </a:lnTo>
                  <a:lnTo>
                    <a:pt x="3" y="50"/>
                  </a:lnTo>
                  <a:lnTo>
                    <a:pt x="3" y="49"/>
                  </a:lnTo>
                  <a:lnTo>
                    <a:pt x="3" y="49"/>
                  </a:lnTo>
                  <a:lnTo>
                    <a:pt x="3" y="48"/>
                  </a:lnTo>
                  <a:lnTo>
                    <a:pt x="3" y="48"/>
                  </a:lnTo>
                  <a:lnTo>
                    <a:pt x="3" y="47"/>
                  </a:lnTo>
                  <a:lnTo>
                    <a:pt x="3" y="47"/>
                  </a:lnTo>
                  <a:lnTo>
                    <a:pt x="3" y="46"/>
                  </a:lnTo>
                  <a:lnTo>
                    <a:pt x="3" y="45"/>
                  </a:lnTo>
                  <a:lnTo>
                    <a:pt x="3" y="44"/>
                  </a:lnTo>
                  <a:lnTo>
                    <a:pt x="3" y="43"/>
                  </a:lnTo>
                  <a:lnTo>
                    <a:pt x="3" y="42"/>
                  </a:lnTo>
                  <a:lnTo>
                    <a:pt x="3" y="40"/>
                  </a:lnTo>
                  <a:lnTo>
                    <a:pt x="3" y="39"/>
                  </a:lnTo>
                  <a:lnTo>
                    <a:pt x="3" y="38"/>
                  </a:lnTo>
                  <a:lnTo>
                    <a:pt x="3" y="35"/>
                  </a:lnTo>
                  <a:lnTo>
                    <a:pt x="3" y="34"/>
                  </a:lnTo>
                  <a:lnTo>
                    <a:pt x="3" y="33"/>
                  </a:lnTo>
                  <a:lnTo>
                    <a:pt x="4" y="30"/>
                  </a:lnTo>
                  <a:lnTo>
                    <a:pt x="4" y="24"/>
                  </a:lnTo>
                  <a:lnTo>
                    <a:pt x="4" y="23"/>
                  </a:lnTo>
                  <a:lnTo>
                    <a:pt x="4" y="22"/>
                  </a:lnTo>
                  <a:lnTo>
                    <a:pt x="4" y="19"/>
                  </a:lnTo>
                  <a:lnTo>
                    <a:pt x="4" y="18"/>
                  </a:lnTo>
                  <a:lnTo>
                    <a:pt x="4" y="17"/>
                  </a:lnTo>
                  <a:lnTo>
                    <a:pt x="4" y="14"/>
                  </a:lnTo>
                  <a:lnTo>
                    <a:pt x="4" y="13"/>
                  </a:lnTo>
                  <a:lnTo>
                    <a:pt x="4" y="12"/>
                  </a:lnTo>
                  <a:lnTo>
                    <a:pt x="4" y="10"/>
                  </a:lnTo>
                  <a:lnTo>
                    <a:pt x="4" y="9"/>
                  </a:lnTo>
                  <a:lnTo>
                    <a:pt x="4" y="8"/>
                  </a:lnTo>
                  <a:lnTo>
                    <a:pt x="4" y="6"/>
                  </a:lnTo>
                  <a:lnTo>
                    <a:pt x="4" y="5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1"/>
                  </a:lnTo>
                  <a:lnTo>
                    <a:pt x="5" y="1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4"/>
                  </a:lnTo>
                  <a:lnTo>
                    <a:pt x="5" y="5"/>
                  </a:lnTo>
                  <a:lnTo>
                    <a:pt x="5" y="6"/>
                  </a:lnTo>
                  <a:lnTo>
                    <a:pt x="5" y="7"/>
                  </a:lnTo>
                  <a:lnTo>
                    <a:pt x="5" y="8"/>
                  </a:lnTo>
                  <a:lnTo>
                    <a:pt x="5" y="9"/>
                  </a:lnTo>
                  <a:lnTo>
                    <a:pt x="6" y="11"/>
                  </a:lnTo>
                  <a:lnTo>
                    <a:pt x="6" y="12"/>
                  </a:lnTo>
                  <a:lnTo>
                    <a:pt x="6" y="14"/>
                  </a:lnTo>
                  <a:lnTo>
                    <a:pt x="6" y="16"/>
                  </a:lnTo>
                  <a:lnTo>
                    <a:pt x="6" y="21"/>
                  </a:lnTo>
                  <a:lnTo>
                    <a:pt x="6" y="31"/>
                  </a:lnTo>
                  <a:lnTo>
                    <a:pt x="6" y="33"/>
                  </a:lnTo>
                  <a:lnTo>
                    <a:pt x="6" y="34"/>
                  </a:lnTo>
                  <a:lnTo>
                    <a:pt x="6" y="37"/>
                  </a:lnTo>
                  <a:lnTo>
                    <a:pt x="6" y="38"/>
                  </a:lnTo>
                  <a:lnTo>
                    <a:pt x="7" y="39"/>
                  </a:lnTo>
                  <a:lnTo>
                    <a:pt x="7" y="42"/>
                  </a:lnTo>
                  <a:lnTo>
                    <a:pt x="7" y="42"/>
                  </a:lnTo>
                  <a:lnTo>
                    <a:pt x="7" y="43"/>
                  </a:lnTo>
                  <a:lnTo>
                    <a:pt x="7" y="44"/>
                  </a:lnTo>
                  <a:lnTo>
                    <a:pt x="7" y="45"/>
                  </a:lnTo>
                  <a:lnTo>
                    <a:pt x="7" y="46"/>
                  </a:lnTo>
                  <a:lnTo>
                    <a:pt x="7" y="47"/>
                  </a:lnTo>
                  <a:lnTo>
                    <a:pt x="7" y="47"/>
                  </a:lnTo>
                  <a:lnTo>
                    <a:pt x="7" y="48"/>
                  </a:lnTo>
                  <a:lnTo>
                    <a:pt x="7" y="49"/>
                  </a:lnTo>
                  <a:lnTo>
                    <a:pt x="7" y="49"/>
                  </a:lnTo>
                  <a:lnTo>
                    <a:pt x="7" y="49"/>
                  </a:lnTo>
                  <a:lnTo>
                    <a:pt x="7" y="50"/>
                  </a:lnTo>
                  <a:lnTo>
                    <a:pt x="7" y="50"/>
                  </a:lnTo>
                  <a:lnTo>
                    <a:pt x="7" y="50"/>
                  </a:lnTo>
                  <a:lnTo>
                    <a:pt x="7" y="50"/>
                  </a:lnTo>
                  <a:lnTo>
                    <a:pt x="7" y="50"/>
                  </a:lnTo>
                  <a:lnTo>
                    <a:pt x="7" y="50"/>
                  </a:lnTo>
                  <a:lnTo>
                    <a:pt x="7" y="50"/>
                  </a:lnTo>
                  <a:lnTo>
                    <a:pt x="8" y="49"/>
                  </a:lnTo>
                  <a:lnTo>
                    <a:pt x="8" y="49"/>
                  </a:lnTo>
                  <a:lnTo>
                    <a:pt x="8" y="48"/>
                  </a:lnTo>
                  <a:lnTo>
                    <a:pt x="8" y="48"/>
                  </a:lnTo>
                  <a:lnTo>
                    <a:pt x="8" y="47"/>
                  </a:lnTo>
                  <a:lnTo>
                    <a:pt x="8" y="47"/>
                  </a:lnTo>
                  <a:lnTo>
                    <a:pt x="8" y="46"/>
                  </a:lnTo>
                  <a:lnTo>
                    <a:pt x="8" y="45"/>
                  </a:lnTo>
                  <a:lnTo>
                    <a:pt x="8" y="43"/>
                  </a:lnTo>
                  <a:lnTo>
                    <a:pt x="8" y="42"/>
                  </a:lnTo>
                  <a:lnTo>
                    <a:pt x="8" y="41"/>
                  </a:lnTo>
                  <a:lnTo>
                    <a:pt x="8" y="39"/>
                  </a:lnTo>
                  <a:lnTo>
                    <a:pt x="8" y="38"/>
                  </a:lnTo>
                  <a:lnTo>
                    <a:pt x="8" y="36"/>
                  </a:lnTo>
                  <a:lnTo>
                    <a:pt x="8" y="34"/>
                  </a:lnTo>
                  <a:lnTo>
                    <a:pt x="8" y="28"/>
                  </a:lnTo>
                  <a:lnTo>
                    <a:pt x="8" y="27"/>
                  </a:lnTo>
                  <a:lnTo>
                    <a:pt x="8" y="26"/>
                  </a:lnTo>
                  <a:lnTo>
                    <a:pt x="8" y="23"/>
                  </a:lnTo>
                  <a:lnTo>
                    <a:pt x="9" y="17"/>
                  </a:lnTo>
                  <a:lnTo>
                    <a:pt x="9" y="16"/>
                  </a:lnTo>
                  <a:lnTo>
                    <a:pt x="9" y="15"/>
                  </a:lnTo>
                  <a:lnTo>
                    <a:pt x="9" y="12"/>
                  </a:lnTo>
                  <a:lnTo>
                    <a:pt x="9" y="11"/>
                  </a:lnTo>
                  <a:lnTo>
                    <a:pt x="9" y="10"/>
                  </a:lnTo>
                  <a:lnTo>
                    <a:pt x="9" y="7"/>
                  </a:lnTo>
                  <a:lnTo>
                    <a:pt x="9" y="7"/>
                  </a:lnTo>
                  <a:lnTo>
                    <a:pt x="9" y="6"/>
                  </a:lnTo>
                  <a:lnTo>
                    <a:pt x="9" y="5"/>
                  </a:lnTo>
                  <a:lnTo>
                    <a:pt x="9" y="4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1"/>
                  </a:lnTo>
                  <a:lnTo>
                    <a:pt x="9" y="1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3"/>
                  </a:lnTo>
                  <a:lnTo>
                    <a:pt x="10" y="3"/>
                  </a:lnTo>
                  <a:lnTo>
                    <a:pt x="10" y="4"/>
                  </a:lnTo>
                  <a:lnTo>
                    <a:pt x="10" y="5"/>
                  </a:lnTo>
                  <a:lnTo>
                    <a:pt x="10" y="6"/>
                  </a:lnTo>
                  <a:lnTo>
                    <a:pt x="10" y="7"/>
                  </a:lnTo>
                  <a:lnTo>
                    <a:pt x="10" y="8"/>
                  </a:lnTo>
                  <a:lnTo>
                    <a:pt x="10" y="10"/>
                  </a:lnTo>
                  <a:lnTo>
                    <a:pt x="10" y="12"/>
                  </a:lnTo>
                  <a:lnTo>
                    <a:pt x="11" y="13"/>
                  </a:lnTo>
                  <a:lnTo>
                    <a:pt x="11" y="14"/>
                  </a:lnTo>
                  <a:lnTo>
                    <a:pt x="11" y="17"/>
                  </a:lnTo>
                  <a:lnTo>
                    <a:pt x="11" y="22"/>
                  </a:lnTo>
                  <a:lnTo>
                    <a:pt x="11" y="24"/>
                  </a:lnTo>
                  <a:lnTo>
                    <a:pt x="11" y="25"/>
                  </a:lnTo>
                  <a:lnTo>
                    <a:pt x="11" y="28"/>
                  </a:lnTo>
                  <a:lnTo>
                    <a:pt x="11" y="33"/>
                  </a:lnTo>
                  <a:lnTo>
                    <a:pt x="11" y="35"/>
                  </a:lnTo>
                  <a:lnTo>
                    <a:pt x="11" y="36"/>
                  </a:lnTo>
                  <a:lnTo>
                    <a:pt x="11" y="38"/>
                  </a:lnTo>
                  <a:lnTo>
                    <a:pt x="11" y="40"/>
                  </a:lnTo>
                  <a:lnTo>
                    <a:pt x="12" y="41"/>
                  </a:lnTo>
                  <a:lnTo>
                    <a:pt x="12" y="43"/>
                  </a:lnTo>
                  <a:lnTo>
                    <a:pt x="12" y="44"/>
                  </a:lnTo>
                  <a:lnTo>
                    <a:pt x="12" y="45"/>
                  </a:lnTo>
                  <a:lnTo>
                    <a:pt x="12" y="46"/>
                  </a:lnTo>
                  <a:lnTo>
                    <a:pt x="12" y="46"/>
                  </a:lnTo>
                  <a:lnTo>
                    <a:pt x="12" y="47"/>
                  </a:lnTo>
                  <a:lnTo>
                    <a:pt x="12" y="48"/>
                  </a:lnTo>
                  <a:lnTo>
                    <a:pt x="12" y="48"/>
                  </a:lnTo>
                  <a:lnTo>
                    <a:pt x="12" y="49"/>
                  </a:lnTo>
                  <a:lnTo>
                    <a:pt x="12" y="49"/>
                  </a:lnTo>
                  <a:lnTo>
                    <a:pt x="12" y="49"/>
                  </a:lnTo>
                  <a:lnTo>
                    <a:pt x="12" y="50"/>
                  </a:lnTo>
                  <a:lnTo>
                    <a:pt x="12" y="50"/>
                  </a:lnTo>
                  <a:lnTo>
                    <a:pt x="12" y="50"/>
                  </a:lnTo>
                  <a:lnTo>
                    <a:pt x="12" y="50"/>
                  </a:lnTo>
                  <a:lnTo>
                    <a:pt x="12" y="50"/>
                  </a:lnTo>
                  <a:lnTo>
                    <a:pt x="12" y="50"/>
                  </a:lnTo>
                  <a:lnTo>
                    <a:pt x="12" y="50"/>
                  </a:lnTo>
                  <a:lnTo>
                    <a:pt x="12" y="50"/>
                  </a:lnTo>
                  <a:lnTo>
                    <a:pt x="12" y="49"/>
                  </a:lnTo>
                  <a:lnTo>
                    <a:pt x="12" y="49"/>
                  </a:lnTo>
                  <a:lnTo>
                    <a:pt x="12" y="48"/>
                  </a:lnTo>
                  <a:lnTo>
                    <a:pt x="12" y="48"/>
                  </a:lnTo>
                  <a:lnTo>
                    <a:pt x="12" y="47"/>
                  </a:lnTo>
                  <a:lnTo>
                    <a:pt x="12" y="47"/>
                  </a:lnTo>
                  <a:lnTo>
                    <a:pt x="12" y="46"/>
                  </a:lnTo>
                  <a:lnTo>
                    <a:pt x="13" y="46"/>
                  </a:lnTo>
                  <a:lnTo>
                    <a:pt x="13" y="44"/>
                  </a:lnTo>
                  <a:lnTo>
                    <a:pt x="13" y="43"/>
                  </a:lnTo>
                  <a:lnTo>
                    <a:pt x="13" y="42"/>
                  </a:lnTo>
                  <a:lnTo>
                    <a:pt x="13" y="40"/>
                  </a:lnTo>
                  <a:lnTo>
                    <a:pt x="13" y="39"/>
                  </a:lnTo>
                  <a:lnTo>
                    <a:pt x="13" y="38"/>
                  </a:lnTo>
                  <a:lnTo>
                    <a:pt x="13" y="35"/>
                  </a:lnTo>
                  <a:lnTo>
                    <a:pt x="13" y="30"/>
                  </a:lnTo>
                  <a:lnTo>
                    <a:pt x="13" y="29"/>
                  </a:lnTo>
                  <a:lnTo>
                    <a:pt x="13" y="28"/>
                  </a:lnTo>
                  <a:lnTo>
                    <a:pt x="13" y="25"/>
                  </a:lnTo>
                  <a:lnTo>
                    <a:pt x="13" y="20"/>
                  </a:lnTo>
                  <a:lnTo>
                    <a:pt x="14" y="19"/>
                  </a:lnTo>
                  <a:lnTo>
                    <a:pt x="14" y="18"/>
                  </a:lnTo>
                  <a:lnTo>
                    <a:pt x="14" y="15"/>
                  </a:lnTo>
                  <a:lnTo>
                    <a:pt x="14" y="11"/>
                  </a:lnTo>
                  <a:lnTo>
                    <a:pt x="14" y="10"/>
                  </a:lnTo>
                  <a:lnTo>
                    <a:pt x="14" y="9"/>
                  </a:lnTo>
                  <a:lnTo>
                    <a:pt x="14" y="8"/>
                  </a:lnTo>
                  <a:lnTo>
                    <a:pt x="14" y="7"/>
                  </a:lnTo>
                  <a:lnTo>
                    <a:pt x="14" y="6"/>
                  </a:lnTo>
                  <a:lnTo>
                    <a:pt x="14" y="5"/>
                  </a:lnTo>
                  <a:lnTo>
                    <a:pt x="14" y="4"/>
                  </a:lnTo>
                  <a:lnTo>
                    <a:pt x="14" y="3"/>
                  </a:lnTo>
                  <a:lnTo>
                    <a:pt x="14" y="3"/>
                  </a:lnTo>
                  <a:lnTo>
                    <a:pt x="14" y="2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1"/>
                  </a:lnTo>
                  <a:lnTo>
                    <a:pt x="15" y="1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4"/>
                  </a:lnTo>
                  <a:lnTo>
                    <a:pt x="15" y="5"/>
                  </a:lnTo>
                  <a:lnTo>
                    <a:pt x="15" y="6"/>
                  </a:lnTo>
                  <a:lnTo>
                    <a:pt x="15" y="7"/>
                  </a:lnTo>
                  <a:lnTo>
                    <a:pt x="15" y="9"/>
                  </a:lnTo>
                  <a:lnTo>
                    <a:pt x="15" y="10"/>
                  </a:lnTo>
                  <a:lnTo>
                    <a:pt x="15" y="12"/>
                  </a:lnTo>
                  <a:lnTo>
                    <a:pt x="16" y="17"/>
                  </a:lnTo>
                  <a:lnTo>
                    <a:pt x="16" y="28"/>
                  </a:lnTo>
                  <a:lnTo>
                    <a:pt x="16" y="30"/>
                  </a:lnTo>
                  <a:lnTo>
                    <a:pt x="16" y="31"/>
                  </a:lnTo>
                  <a:lnTo>
                    <a:pt x="16" y="34"/>
                  </a:lnTo>
                  <a:lnTo>
                    <a:pt x="16" y="35"/>
                  </a:lnTo>
                  <a:lnTo>
                    <a:pt x="16" y="36"/>
                  </a:lnTo>
                  <a:lnTo>
                    <a:pt x="16" y="39"/>
                  </a:lnTo>
                  <a:lnTo>
                    <a:pt x="16" y="40"/>
                  </a:lnTo>
                  <a:lnTo>
                    <a:pt x="16" y="41"/>
                  </a:lnTo>
                  <a:lnTo>
                    <a:pt x="16" y="42"/>
                  </a:lnTo>
                  <a:lnTo>
                    <a:pt x="16" y="43"/>
                  </a:lnTo>
                  <a:lnTo>
                    <a:pt x="16" y="44"/>
                  </a:lnTo>
                  <a:lnTo>
                    <a:pt x="16" y="45"/>
                  </a:lnTo>
                  <a:lnTo>
                    <a:pt x="16" y="46"/>
                  </a:lnTo>
                  <a:lnTo>
                    <a:pt x="16" y="46"/>
                  </a:lnTo>
                  <a:lnTo>
                    <a:pt x="17" y="47"/>
                  </a:lnTo>
                  <a:lnTo>
                    <a:pt x="17" y="48"/>
                  </a:lnTo>
                  <a:lnTo>
                    <a:pt x="17" y="48"/>
                  </a:lnTo>
                  <a:lnTo>
                    <a:pt x="17" y="49"/>
                  </a:lnTo>
                  <a:lnTo>
                    <a:pt x="17" y="49"/>
                  </a:lnTo>
                  <a:lnTo>
                    <a:pt x="17" y="50"/>
                  </a:lnTo>
                  <a:lnTo>
                    <a:pt x="17" y="50"/>
                  </a:lnTo>
                  <a:lnTo>
                    <a:pt x="17" y="50"/>
                  </a:lnTo>
                  <a:lnTo>
                    <a:pt x="17" y="50"/>
                  </a:lnTo>
                  <a:lnTo>
                    <a:pt x="17" y="50"/>
                  </a:lnTo>
                  <a:lnTo>
                    <a:pt x="17" y="50"/>
                  </a:lnTo>
                  <a:lnTo>
                    <a:pt x="17" y="50"/>
                  </a:lnTo>
                  <a:lnTo>
                    <a:pt x="17" y="50"/>
                  </a:lnTo>
                  <a:lnTo>
                    <a:pt x="17" y="49"/>
                  </a:lnTo>
                  <a:lnTo>
                    <a:pt x="17" y="49"/>
                  </a:lnTo>
                  <a:lnTo>
                    <a:pt x="17" y="48"/>
                  </a:lnTo>
                  <a:lnTo>
                    <a:pt x="17" y="48"/>
                  </a:lnTo>
                  <a:lnTo>
                    <a:pt x="17" y="47"/>
                  </a:lnTo>
                  <a:lnTo>
                    <a:pt x="17" y="46"/>
                  </a:lnTo>
                  <a:lnTo>
                    <a:pt x="17" y="46"/>
                  </a:lnTo>
                  <a:lnTo>
                    <a:pt x="17" y="45"/>
                  </a:lnTo>
                  <a:lnTo>
                    <a:pt x="18" y="44"/>
                  </a:lnTo>
                  <a:lnTo>
                    <a:pt x="18" y="42"/>
                  </a:lnTo>
                  <a:lnTo>
                    <a:pt x="18" y="41"/>
                  </a:lnTo>
                  <a:lnTo>
                    <a:pt x="18" y="40"/>
                  </a:lnTo>
                  <a:lnTo>
                    <a:pt x="18" y="38"/>
                  </a:lnTo>
                  <a:lnTo>
                    <a:pt x="18" y="33"/>
                  </a:lnTo>
                  <a:lnTo>
                    <a:pt x="18" y="32"/>
                  </a:lnTo>
                  <a:lnTo>
                    <a:pt x="18" y="31"/>
                  </a:lnTo>
                  <a:lnTo>
                    <a:pt x="18" y="28"/>
                  </a:lnTo>
                  <a:lnTo>
                    <a:pt x="18" y="23"/>
                  </a:lnTo>
                  <a:lnTo>
                    <a:pt x="18" y="22"/>
                  </a:lnTo>
                  <a:lnTo>
                    <a:pt x="18" y="20"/>
                  </a:lnTo>
                  <a:lnTo>
                    <a:pt x="18" y="18"/>
                  </a:lnTo>
                  <a:lnTo>
                    <a:pt x="19" y="13"/>
                  </a:lnTo>
                  <a:lnTo>
                    <a:pt x="19" y="12"/>
                  </a:lnTo>
                  <a:lnTo>
                    <a:pt x="19" y="11"/>
                  </a:lnTo>
                  <a:lnTo>
                    <a:pt x="19" y="9"/>
                  </a:lnTo>
                  <a:lnTo>
                    <a:pt x="19" y="8"/>
                  </a:lnTo>
                  <a:lnTo>
                    <a:pt x="19" y="7"/>
                  </a:lnTo>
                  <a:lnTo>
                    <a:pt x="19" y="5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19" y="3"/>
                  </a:lnTo>
                  <a:lnTo>
                    <a:pt x="19" y="2"/>
                  </a:lnTo>
                  <a:lnTo>
                    <a:pt x="19" y="2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0" y="1"/>
                  </a:lnTo>
                  <a:lnTo>
                    <a:pt x="20" y="1"/>
                  </a:lnTo>
                  <a:lnTo>
                    <a:pt x="20" y="1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20" y="3"/>
                  </a:lnTo>
                  <a:lnTo>
                    <a:pt x="20" y="3"/>
                  </a:lnTo>
                  <a:lnTo>
                    <a:pt x="20" y="4"/>
                  </a:lnTo>
                  <a:lnTo>
                    <a:pt x="20" y="5"/>
                  </a:lnTo>
                  <a:lnTo>
                    <a:pt x="20" y="6"/>
                  </a:lnTo>
                  <a:lnTo>
                    <a:pt x="20" y="7"/>
                  </a:lnTo>
                  <a:lnTo>
                    <a:pt x="20" y="8"/>
                  </a:lnTo>
                  <a:lnTo>
                    <a:pt x="20" y="9"/>
                  </a:lnTo>
                  <a:lnTo>
                    <a:pt x="20" y="11"/>
                  </a:lnTo>
                  <a:lnTo>
                    <a:pt x="20" y="13"/>
                  </a:lnTo>
                  <a:lnTo>
                    <a:pt x="20" y="14"/>
                  </a:lnTo>
                  <a:lnTo>
                    <a:pt x="20" y="15"/>
                  </a:lnTo>
                  <a:lnTo>
                    <a:pt x="20" y="17"/>
                  </a:lnTo>
                  <a:lnTo>
                    <a:pt x="20" y="23"/>
                  </a:lnTo>
                  <a:lnTo>
                    <a:pt x="21" y="24"/>
                  </a:lnTo>
                  <a:lnTo>
                    <a:pt x="21" y="25"/>
                  </a:lnTo>
                  <a:lnTo>
                    <a:pt x="21" y="28"/>
                  </a:lnTo>
                  <a:lnTo>
                    <a:pt x="21" y="33"/>
                  </a:lnTo>
                  <a:lnTo>
                    <a:pt x="21" y="34"/>
                  </a:lnTo>
                  <a:lnTo>
                    <a:pt x="21" y="35"/>
                  </a:lnTo>
                  <a:lnTo>
                    <a:pt x="21" y="38"/>
                  </a:lnTo>
                  <a:lnTo>
                    <a:pt x="21" y="38"/>
                  </a:lnTo>
                  <a:lnTo>
                    <a:pt x="21" y="40"/>
                  </a:lnTo>
                  <a:lnTo>
                    <a:pt x="21" y="42"/>
                  </a:lnTo>
                  <a:lnTo>
                    <a:pt x="21" y="42"/>
                  </a:lnTo>
                  <a:lnTo>
                    <a:pt x="21" y="43"/>
                  </a:lnTo>
                  <a:lnTo>
                    <a:pt x="21" y="44"/>
                  </a:lnTo>
                  <a:lnTo>
                    <a:pt x="21" y="45"/>
                  </a:lnTo>
                  <a:lnTo>
                    <a:pt x="21" y="46"/>
                  </a:lnTo>
                  <a:lnTo>
                    <a:pt x="21" y="46"/>
                  </a:lnTo>
                  <a:lnTo>
                    <a:pt x="21" y="47"/>
                  </a:lnTo>
                  <a:lnTo>
                    <a:pt x="22" y="48"/>
                  </a:lnTo>
                  <a:lnTo>
                    <a:pt x="22" y="48"/>
                  </a:lnTo>
                  <a:lnTo>
                    <a:pt x="22" y="49"/>
                  </a:lnTo>
                  <a:lnTo>
                    <a:pt x="22" y="49"/>
                  </a:lnTo>
                  <a:lnTo>
                    <a:pt x="22" y="49"/>
                  </a:lnTo>
                  <a:lnTo>
                    <a:pt x="22" y="50"/>
                  </a:lnTo>
                  <a:lnTo>
                    <a:pt x="22" y="50"/>
                  </a:lnTo>
                  <a:lnTo>
                    <a:pt x="22" y="50"/>
                  </a:lnTo>
                  <a:lnTo>
                    <a:pt x="22" y="50"/>
                  </a:lnTo>
                  <a:lnTo>
                    <a:pt x="22" y="50"/>
                  </a:lnTo>
                  <a:lnTo>
                    <a:pt x="22" y="50"/>
                  </a:lnTo>
                  <a:lnTo>
                    <a:pt x="22" y="50"/>
                  </a:lnTo>
                  <a:lnTo>
                    <a:pt x="22" y="50"/>
                  </a:lnTo>
                  <a:lnTo>
                    <a:pt x="22" y="49"/>
                  </a:lnTo>
                  <a:lnTo>
                    <a:pt x="22" y="49"/>
                  </a:lnTo>
                  <a:lnTo>
                    <a:pt x="22" y="48"/>
                  </a:lnTo>
                  <a:lnTo>
                    <a:pt x="22" y="48"/>
                  </a:lnTo>
                  <a:lnTo>
                    <a:pt x="22" y="47"/>
                  </a:lnTo>
                  <a:lnTo>
                    <a:pt x="22" y="47"/>
                  </a:lnTo>
                  <a:lnTo>
                    <a:pt x="22" y="46"/>
                  </a:lnTo>
                  <a:lnTo>
                    <a:pt x="22" y="46"/>
                  </a:lnTo>
                  <a:lnTo>
                    <a:pt x="22" y="45"/>
                  </a:lnTo>
                  <a:lnTo>
                    <a:pt x="22" y="44"/>
                  </a:lnTo>
                  <a:lnTo>
                    <a:pt x="23" y="42"/>
                  </a:lnTo>
                  <a:lnTo>
                    <a:pt x="23" y="41"/>
                  </a:lnTo>
                  <a:lnTo>
                    <a:pt x="23" y="40"/>
                  </a:lnTo>
                  <a:lnTo>
                    <a:pt x="23" y="38"/>
                  </a:lnTo>
                  <a:lnTo>
                    <a:pt x="23" y="32"/>
                  </a:lnTo>
                  <a:lnTo>
                    <a:pt x="23" y="31"/>
                  </a:lnTo>
                  <a:lnTo>
                    <a:pt x="23" y="30"/>
                  </a:lnTo>
                  <a:lnTo>
                    <a:pt x="23" y="27"/>
                  </a:lnTo>
                  <a:lnTo>
                    <a:pt x="23" y="21"/>
                  </a:lnTo>
                  <a:lnTo>
                    <a:pt x="23" y="20"/>
                  </a:lnTo>
                  <a:lnTo>
                    <a:pt x="23" y="19"/>
                  </a:lnTo>
                  <a:lnTo>
                    <a:pt x="23" y="16"/>
                  </a:lnTo>
                  <a:lnTo>
                    <a:pt x="24" y="15"/>
                  </a:lnTo>
                  <a:lnTo>
                    <a:pt x="24" y="13"/>
                  </a:lnTo>
                  <a:lnTo>
                    <a:pt x="24" y="11"/>
                  </a:lnTo>
                  <a:lnTo>
                    <a:pt x="24" y="10"/>
                  </a:lnTo>
                  <a:lnTo>
                    <a:pt x="24" y="9"/>
                  </a:lnTo>
                  <a:lnTo>
                    <a:pt x="24" y="8"/>
                  </a:lnTo>
                  <a:lnTo>
                    <a:pt x="24" y="7"/>
                  </a:lnTo>
                  <a:lnTo>
                    <a:pt x="24" y="6"/>
                  </a:lnTo>
                  <a:lnTo>
                    <a:pt x="24" y="5"/>
                  </a:lnTo>
                  <a:lnTo>
                    <a:pt x="24" y="4"/>
                  </a:lnTo>
                  <a:lnTo>
                    <a:pt x="24" y="3"/>
                  </a:lnTo>
                  <a:lnTo>
                    <a:pt x="24" y="3"/>
                  </a:lnTo>
                  <a:lnTo>
                    <a:pt x="24" y="2"/>
                  </a:lnTo>
                  <a:lnTo>
                    <a:pt x="24" y="2"/>
                  </a:lnTo>
                  <a:lnTo>
                    <a:pt x="24" y="1"/>
                  </a:lnTo>
                  <a:lnTo>
                    <a:pt x="24" y="1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1"/>
                  </a:lnTo>
                  <a:lnTo>
                    <a:pt x="24" y="1"/>
                  </a:lnTo>
                  <a:lnTo>
                    <a:pt x="24" y="2"/>
                  </a:lnTo>
                  <a:lnTo>
                    <a:pt x="25" y="2"/>
                  </a:lnTo>
                  <a:lnTo>
                    <a:pt x="25" y="3"/>
                  </a:lnTo>
                  <a:lnTo>
                    <a:pt x="25" y="3"/>
                  </a:lnTo>
                  <a:lnTo>
                    <a:pt x="25" y="4"/>
                  </a:lnTo>
                  <a:lnTo>
                    <a:pt x="25" y="5"/>
                  </a:lnTo>
                  <a:lnTo>
                    <a:pt x="25" y="6"/>
                  </a:lnTo>
                  <a:lnTo>
                    <a:pt x="25" y="7"/>
                  </a:lnTo>
                  <a:lnTo>
                    <a:pt x="25" y="8"/>
                  </a:lnTo>
                  <a:lnTo>
                    <a:pt x="25" y="10"/>
                  </a:lnTo>
                  <a:lnTo>
                    <a:pt x="25" y="11"/>
                  </a:lnTo>
                  <a:lnTo>
                    <a:pt x="25" y="13"/>
                  </a:lnTo>
                  <a:lnTo>
                    <a:pt x="25" y="18"/>
                  </a:lnTo>
                  <a:lnTo>
                    <a:pt x="25" y="19"/>
                  </a:lnTo>
                  <a:lnTo>
                    <a:pt x="25" y="21"/>
                  </a:lnTo>
                  <a:lnTo>
                    <a:pt x="25" y="23"/>
                  </a:lnTo>
                  <a:lnTo>
                    <a:pt x="26" y="29"/>
                  </a:lnTo>
                  <a:lnTo>
                    <a:pt x="26" y="30"/>
                  </a:lnTo>
                  <a:lnTo>
                    <a:pt x="26" y="31"/>
                  </a:lnTo>
                  <a:lnTo>
                    <a:pt x="26" y="34"/>
                  </a:lnTo>
                  <a:lnTo>
                    <a:pt x="26" y="38"/>
                  </a:lnTo>
                  <a:lnTo>
                    <a:pt x="26" y="39"/>
                  </a:lnTo>
                  <a:lnTo>
                    <a:pt x="26" y="41"/>
                  </a:lnTo>
                  <a:lnTo>
                    <a:pt x="26" y="42"/>
                  </a:lnTo>
                  <a:lnTo>
                    <a:pt x="26" y="43"/>
                  </a:lnTo>
                  <a:lnTo>
                    <a:pt x="26" y="44"/>
                  </a:lnTo>
                  <a:lnTo>
                    <a:pt x="26" y="46"/>
                  </a:lnTo>
                  <a:lnTo>
                    <a:pt x="26" y="46"/>
                  </a:lnTo>
                  <a:lnTo>
                    <a:pt x="26" y="47"/>
                  </a:lnTo>
                  <a:lnTo>
                    <a:pt x="26" y="48"/>
                  </a:lnTo>
                  <a:lnTo>
                    <a:pt x="26" y="48"/>
                  </a:lnTo>
                  <a:lnTo>
                    <a:pt x="27" y="49"/>
                  </a:lnTo>
                  <a:lnTo>
                    <a:pt x="27" y="49"/>
                  </a:lnTo>
                  <a:lnTo>
                    <a:pt x="27" y="49"/>
                  </a:lnTo>
                  <a:lnTo>
                    <a:pt x="27" y="50"/>
                  </a:lnTo>
                  <a:lnTo>
                    <a:pt x="27" y="50"/>
                  </a:lnTo>
                  <a:lnTo>
                    <a:pt x="27" y="50"/>
                  </a:lnTo>
                  <a:lnTo>
                    <a:pt x="27" y="50"/>
                  </a:lnTo>
                  <a:lnTo>
                    <a:pt x="27" y="50"/>
                  </a:lnTo>
                  <a:lnTo>
                    <a:pt x="27" y="50"/>
                  </a:lnTo>
                  <a:lnTo>
                    <a:pt x="27" y="50"/>
                  </a:lnTo>
                  <a:lnTo>
                    <a:pt x="27" y="50"/>
                  </a:lnTo>
                  <a:lnTo>
                    <a:pt x="27" y="49"/>
                  </a:lnTo>
                  <a:lnTo>
                    <a:pt x="27" y="49"/>
                  </a:lnTo>
                  <a:lnTo>
                    <a:pt x="27" y="48"/>
                  </a:lnTo>
                  <a:lnTo>
                    <a:pt x="27" y="48"/>
                  </a:lnTo>
                  <a:lnTo>
                    <a:pt x="27" y="47"/>
                  </a:lnTo>
                  <a:lnTo>
                    <a:pt x="27" y="47"/>
                  </a:lnTo>
                  <a:lnTo>
                    <a:pt x="27" y="46"/>
                  </a:lnTo>
                  <a:lnTo>
                    <a:pt x="27" y="44"/>
                  </a:lnTo>
                  <a:lnTo>
                    <a:pt x="27" y="44"/>
                  </a:lnTo>
                  <a:lnTo>
                    <a:pt x="27" y="43"/>
                  </a:lnTo>
                  <a:lnTo>
                    <a:pt x="28" y="41"/>
                  </a:lnTo>
                  <a:lnTo>
                    <a:pt x="28" y="36"/>
                  </a:lnTo>
                  <a:lnTo>
                    <a:pt x="28" y="35"/>
                  </a:lnTo>
                  <a:lnTo>
                    <a:pt x="28" y="34"/>
                  </a:lnTo>
                  <a:lnTo>
                    <a:pt x="28" y="31"/>
                  </a:lnTo>
                  <a:lnTo>
                    <a:pt x="28" y="26"/>
                  </a:lnTo>
                  <a:lnTo>
                    <a:pt x="28" y="25"/>
                  </a:lnTo>
                  <a:lnTo>
                    <a:pt x="28" y="23"/>
                  </a:lnTo>
                </a:path>
              </a:pathLst>
            </a:custGeom>
            <a:noFill/>
            <a:ln w="3175" cap="sq">
              <a:solidFill>
                <a:srgbClr val="0000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76" name="Freeform 90"/>
            <p:cNvSpPr>
              <a:spLocks/>
            </p:cNvSpPr>
            <p:nvPr/>
          </p:nvSpPr>
          <p:spPr bwMode="auto">
            <a:xfrm>
              <a:off x="6021189" y="4075484"/>
              <a:ext cx="42863" cy="79375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1" y="2"/>
                </a:cxn>
                <a:cxn ang="0">
                  <a:pos x="1" y="0"/>
                </a:cxn>
                <a:cxn ang="0">
                  <a:pos x="2" y="3"/>
                </a:cxn>
                <a:cxn ang="0">
                  <a:pos x="2" y="12"/>
                </a:cxn>
                <a:cxn ang="0">
                  <a:pos x="3" y="31"/>
                </a:cxn>
                <a:cxn ang="0">
                  <a:pos x="3" y="46"/>
                </a:cxn>
                <a:cxn ang="0">
                  <a:pos x="4" y="50"/>
                </a:cxn>
                <a:cxn ang="0">
                  <a:pos x="4" y="49"/>
                </a:cxn>
                <a:cxn ang="0">
                  <a:pos x="4" y="42"/>
                </a:cxn>
                <a:cxn ang="0">
                  <a:pos x="5" y="25"/>
                </a:cxn>
                <a:cxn ang="0">
                  <a:pos x="5" y="11"/>
                </a:cxn>
                <a:cxn ang="0">
                  <a:pos x="6" y="3"/>
                </a:cxn>
                <a:cxn ang="0">
                  <a:pos x="6" y="0"/>
                </a:cxn>
                <a:cxn ang="0">
                  <a:pos x="6" y="2"/>
                </a:cxn>
                <a:cxn ang="0">
                  <a:pos x="7" y="9"/>
                </a:cxn>
                <a:cxn ang="0">
                  <a:pos x="7" y="24"/>
                </a:cxn>
                <a:cxn ang="0">
                  <a:pos x="8" y="41"/>
                </a:cxn>
                <a:cxn ang="0">
                  <a:pos x="8" y="47"/>
                </a:cxn>
                <a:cxn ang="0">
                  <a:pos x="8" y="50"/>
                </a:cxn>
                <a:cxn ang="0">
                  <a:pos x="9" y="47"/>
                </a:cxn>
                <a:cxn ang="0">
                  <a:pos x="9" y="39"/>
                </a:cxn>
                <a:cxn ang="0">
                  <a:pos x="10" y="18"/>
                </a:cxn>
                <a:cxn ang="0">
                  <a:pos x="10" y="6"/>
                </a:cxn>
                <a:cxn ang="0">
                  <a:pos x="11" y="1"/>
                </a:cxn>
                <a:cxn ang="0">
                  <a:pos x="11" y="1"/>
                </a:cxn>
                <a:cxn ang="0">
                  <a:pos x="12" y="5"/>
                </a:cxn>
                <a:cxn ang="0">
                  <a:pos x="12" y="18"/>
                </a:cxn>
                <a:cxn ang="0">
                  <a:pos x="13" y="40"/>
                </a:cxn>
                <a:cxn ang="0">
                  <a:pos x="13" y="48"/>
                </a:cxn>
                <a:cxn ang="0">
                  <a:pos x="13" y="50"/>
                </a:cxn>
                <a:cxn ang="0">
                  <a:pos x="14" y="48"/>
                </a:cxn>
                <a:cxn ang="0">
                  <a:pos x="14" y="36"/>
                </a:cxn>
                <a:cxn ang="0">
                  <a:pos x="15" y="11"/>
                </a:cxn>
                <a:cxn ang="0">
                  <a:pos x="16" y="3"/>
                </a:cxn>
                <a:cxn ang="0">
                  <a:pos x="16" y="0"/>
                </a:cxn>
                <a:cxn ang="0">
                  <a:pos x="16" y="1"/>
                </a:cxn>
                <a:cxn ang="0">
                  <a:pos x="16" y="7"/>
                </a:cxn>
                <a:cxn ang="0">
                  <a:pos x="17" y="23"/>
                </a:cxn>
                <a:cxn ang="0">
                  <a:pos x="18" y="41"/>
                </a:cxn>
                <a:cxn ang="0">
                  <a:pos x="18" y="48"/>
                </a:cxn>
                <a:cxn ang="0">
                  <a:pos x="18" y="50"/>
                </a:cxn>
                <a:cxn ang="0">
                  <a:pos x="19" y="47"/>
                </a:cxn>
                <a:cxn ang="0">
                  <a:pos x="19" y="39"/>
                </a:cxn>
                <a:cxn ang="0">
                  <a:pos x="20" y="19"/>
                </a:cxn>
                <a:cxn ang="0">
                  <a:pos x="20" y="8"/>
                </a:cxn>
                <a:cxn ang="0">
                  <a:pos x="20" y="2"/>
                </a:cxn>
                <a:cxn ang="0">
                  <a:pos x="21" y="0"/>
                </a:cxn>
                <a:cxn ang="0">
                  <a:pos x="21" y="3"/>
                </a:cxn>
                <a:cxn ang="0">
                  <a:pos x="22" y="16"/>
                </a:cxn>
                <a:cxn ang="0">
                  <a:pos x="22" y="38"/>
                </a:cxn>
                <a:cxn ang="0">
                  <a:pos x="23" y="47"/>
                </a:cxn>
                <a:cxn ang="0">
                  <a:pos x="23" y="50"/>
                </a:cxn>
                <a:cxn ang="0">
                  <a:pos x="23" y="48"/>
                </a:cxn>
                <a:cxn ang="0">
                  <a:pos x="24" y="34"/>
                </a:cxn>
                <a:cxn ang="0">
                  <a:pos x="25" y="17"/>
                </a:cxn>
                <a:cxn ang="0">
                  <a:pos x="25" y="5"/>
                </a:cxn>
                <a:cxn ang="0">
                  <a:pos x="25" y="1"/>
                </a:cxn>
                <a:cxn ang="0">
                  <a:pos x="26" y="1"/>
                </a:cxn>
                <a:cxn ang="0">
                  <a:pos x="26" y="5"/>
                </a:cxn>
                <a:cxn ang="0">
                  <a:pos x="27" y="15"/>
                </a:cxn>
                <a:cxn ang="0">
                  <a:pos x="27" y="40"/>
                </a:cxn>
              </a:cxnLst>
              <a:rect l="0" t="0" r="r" b="b"/>
              <a:pathLst>
                <a:path w="27" h="50">
                  <a:moveTo>
                    <a:pt x="0" y="23"/>
                  </a:moveTo>
                  <a:lnTo>
                    <a:pt x="0" y="21"/>
                  </a:lnTo>
                  <a:lnTo>
                    <a:pt x="0" y="19"/>
                  </a:lnTo>
                  <a:lnTo>
                    <a:pt x="0" y="18"/>
                  </a:lnTo>
                  <a:lnTo>
                    <a:pt x="0" y="15"/>
                  </a:lnTo>
                  <a:lnTo>
                    <a:pt x="0" y="14"/>
                  </a:lnTo>
                  <a:lnTo>
                    <a:pt x="0" y="13"/>
                  </a:lnTo>
                  <a:lnTo>
                    <a:pt x="0" y="10"/>
                  </a:lnTo>
                  <a:lnTo>
                    <a:pt x="0" y="9"/>
                  </a:lnTo>
                  <a:lnTo>
                    <a:pt x="0" y="8"/>
                  </a:lnTo>
                  <a:lnTo>
                    <a:pt x="1" y="6"/>
                  </a:lnTo>
                  <a:lnTo>
                    <a:pt x="1" y="5"/>
                  </a:lnTo>
                  <a:lnTo>
                    <a:pt x="1" y="4"/>
                  </a:lnTo>
                  <a:lnTo>
                    <a:pt x="1" y="4"/>
                  </a:lnTo>
                  <a:lnTo>
                    <a:pt x="1" y="3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2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4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6"/>
                  </a:lnTo>
                  <a:lnTo>
                    <a:pt x="2" y="7"/>
                  </a:lnTo>
                  <a:lnTo>
                    <a:pt x="2" y="9"/>
                  </a:lnTo>
                  <a:lnTo>
                    <a:pt x="2" y="11"/>
                  </a:lnTo>
                  <a:lnTo>
                    <a:pt x="2" y="12"/>
                  </a:lnTo>
                  <a:lnTo>
                    <a:pt x="2" y="14"/>
                  </a:lnTo>
                  <a:lnTo>
                    <a:pt x="2" y="15"/>
                  </a:lnTo>
                  <a:lnTo>
                    <a:pt x="2" y="17"/>
                  </a:lnTo>
                  <a:lnTo>
                    <a:pt x="2" y="20"/>
                  </a:lnTo>
                  <a:lnTo>
                    <a:pt x="2" y="25"/>
                  </a:lnTo>
                  <a:lnTo>
                    <a:pt x="2" y="27"/>
                  </a:lnTo>
                  <a:lnTo>
                    <a:pt x="3" y="28"/>
                  </a:lnTo>
                  <a:lnTo>
                    <a:pt x="3" y="31"/>
                  </a:lnTo>
                  <a:lnTo>
                    <a:pt x="3" y="36"/>
                  </a:lnTo>
                  <a:lnTo>
                    <a:pt x="3" y="38"/>
                  </a:lnTo>
                  <a:lnTo>
                    <a:pt x="3" y="39"/>
                  </a:lnTo>
                  <a:lnTo>
                    <a:pt x="3" y="41"/>
                  </a:lnTo>
                  <a:lnTo>
                    <a:pt x="3" y="42"/>
                  </a:lnTo>
                  <a:lnTo>
                    <a:pt x="3" y="43"/>
                  </a:lnTo>
                  <a:lnTo>
                    <a:pt x="3" y="45"/>
                  </a:lnTo>
                  <a:lnTo>
                    <a:pt x="3" y="46"/>
                  </a:lnTo>
                  <a:lnTo>
                    <a:pt x="3" y="46"/>
                  </a:lnTo>
                  <a:lnTo>
                    <a:pt x="3" y="47"/>
                  </a:lnTo>
                  <a:lnTo>
                    <a:pt x="3" y="48"/>
                  </a:lnTo>
                  <a:lnTo>
                    <a:pt x="3" y="48"/>
                  </a:lnTo>
                  <a:lnTo>
                    <a:pt x="3" y="49"/>
                  </a:lnTo>
                  <a:lnTo>
                    <a:pt x="4" y="49"/>
                  </a:lnTo>
                  <a:lnTo>
                    <a:pt x="4" y="50"/>
                  </a:lnTo>
                  <a:lnTo>
                    <a:pt x="4" y="50"/>
                  </a:lnTo>
                  <a:lnTo>
                    <a:pt x="4" y="50"/>
                  </a:lnTo>
                  <a:lnTo>
                    <a:pt x="4" y="50"/>
                  </a:lnTo>
                  <a:lnTo>
                    <a:pt x="4" y="50"/>
                  </a:lnTo>
                  <a:lnTo>
                    <a:pt x="4" y="50"/>
                  </a:lnTo>
                  <a:lnTo>
                    <a:pt x="4" y="50"/>
                  </a:lnTo>
                  <a:lnTo>
                    <a:pt x="4" y="50"/>
                  </a:lnTo>
                  <a:lnTo>
                    <a:pt x="4" y="49"/>
                  </a:lnTo>
                  <a:lnTo>
                    <a:pt x="4" y="49"/>
                  </a:lnTo>
                  <a:lnTo>
                    <a:pt x="4" y="48"/>
                  </a:lnTo>
                  <a:lnTo>
                    <a:pt x="4" y="48"/>
                  </a:lnTo>
                  <a:lnTo>
                    <a:pt x="4" y="47"/>
                  </a:lnTo>
                  <a:lnTo>
                    <a:pt x="4" y="47"/>
                  </a:lnTo>
                  <a:lnTo>
                    <a:pt x="4" y="46"/>
                  </a:lnTo>
                  <a:lnTo>
                    <a:pt x="4" y="44"/>
                  </a:lnTo>
                  <a:lnTo>
                    <a:pt x="4" y="43"/>
                  </a:lnTo>
                  <a:lnTo>
                    <a:pt x="4" y="42"/>
                  </a:lnTo>
                  <a:lnTo>
                    <a:pt x="4" y="40"/>
                  </a:lnTo>
                  <a:lnTo>
                    <a:pt x="4" y="39"/>
                  </a:lnTo>
                  <a:lnTo>
                    <a:pt x="4" y="38"/>
                  </a:lnTo>
                  <a:lnTo>
                    <a:pt x="4" y="36"/>
                  </a:lnTo>
                  <a:lnTo>
                    <a:pt x="4" y="34"/>
                  </a:lnTo>
                  <a:lnTo>
                    <a:pt x="5" y="33"/>
                  </a:lnTo>
                  <a:lnTo>
                    <a:pt x="5" y="30"/>
                  </a:lnTo>
                  <a:lnTo>
                    <a:pt x="5" y="25"/>
                  </a:lnTo>
                  <a:lnTo>
                    <a:pt x="5" y="23"/>
                  </a:lnTo>
                  <a:lnTo>
                    <a:pt x="5" y="22"/>
                  </a:lnTo>
                  <a:lnTo>
                    <a:pt x="5" y="19"/>
                  </a:lnTo>
                  <a:lnTo>
                    <a:pt x="5" y="18"/>
                  </a:lnTo>
                  <a:lnTo>
                    <a:pt x="5" y="17"/>
                  </a:lnTo>
                  <a:lnTo>
                    <a:pt x="5" y="14"/>
                  </a:lnTo>
                  <a:lnTo>
                    <a:pt x="5" y="13"/>
                  </a:lnTo>
                  <a:lnTo>
                    <a:pt x="5" y="11"/>
                  </a:lnTo>
                  <a:lnTo>
                    <a:pt x="5" y="9"/>
                  </a:lnTo>
                  <a:lnTo>
                    <a:pt x="5" y="8"/>
                  </a:lnTo>
                  <a:lnTo>
                    <a:pt x="5" y="7"/>
                  </a:lnTo>
                  <a:lnTo>
                    <a:pt x="6" y="5"/>
                  </a:lnTo>
                  <a:lnTo>
                    <a:pt x="6" y="5"/>
                  </a:lnTo>
                  <a:lnTo>
                    <a:pt x="6" y="4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3"/>
                  </a:lnTo>
                  <a:lnTo>
                    <a:pt x="6" y="3"/>
                  </a:lnTo>
                  <a:lnTo>
                    <a:pt x="7" y="4"/>
                  </a:lnTo>
                  <a:lnTo>
                    <a:pt x="7" y="4"/>
                  </a:lnTo>
                  <a:lnTo>
                    <a:pt x="7" y="5"/>
                  </a:lnTo>
                  <a:lnTo>
                    <a:pt x="7" y="6"/>
                  </a:lnTo>
                  <a:lnTo>
                    <a:pt x="7" y="8"/>
                  </a:lnTo>
                  <a:lnTo>
                    <a:pt x="7" y="9"/>
                  </a:lnTo>
                  <a:lnTo>
                    <a:pt x="7" y="10"/>
                  </a:lnTo>
                  <a:lnTo>
                    <a:pt x="7" y="12"/>
                  </a:lnTo>
                  <a:lnTo>
                    <a:pt x="7" y="13"/>
                  </a:lnTo>
                  <a:lnTo>
                    <a:pt x="7" y="14"/>
                  </a:lnTo>
                  <a:lnTo>
                    <a:pt x="7" y="16"/>
                  </a:lnTo>
                  <a:lnTo>
                    <a:pt x="7" y="22"/>
                  </a:lnTo>
                  <a:lnTo>
                    <a:pt x="7" y="23"/>
                  </a:lnTo>
                  <a:lnTo>
                    <a:pt x="7" y="24"/>
                  </a:lnTo>
                  <a:lnTo>
                    <a:pt x="7" y="27"/>
                  </a:lnTo>
                  <a:lnTo>
                    <a:pt x="8" y="32"/>
                  </a:lnTo>
                  <a:lnTo>
                    <a:pt x="8" y="33"/>
                  </a:lnTo>
                  <a:lnTo>
                    <a:pt x="8" y="34"/>
                  </a:lnTo>
                  <a:lnTo>
                    <a:pt x="8" y="37"/>
                  </a:lnTo>
                  <a:lnTo>
                    <a:pt x="8" y="38"/>
                  </a:lnTo>
                  <a:lnTo>
                    <a:pt x="8" y="39"/>
                  </a:lnTo>
                  <a:lnTo>
                    <a:pt x="8" y="41"/>
                  </a:lnTo>
                  <a:lnTo>
                    <a:pt x="8" y="42"/>
                  </a:lnTo>
                  <a:lnTo>
                    <a:pt x="8" y="43"/>
                  </a:lnTo>
                  <a:lnTo>
                    <a:pt x="8" y="44"/>
                  </a:lnTo>
                  <a:lnTo>
                    <a:pt x="8" y="45"/>
                  </a:lnTo>
                  <a:lnTo>
                    <a:pt x="8" y="45"/>
                  </a:lnTo>
                  <a:lnTo>
                    <a:pt x="8" y="46"/>
                  </a:lnTo>
                  <a:lnTo>
                    <a:pt x="8" y="47"/>
                  </a:lnTo>
                  <a:lnTo>
                    <a:pt x="8" y="47"/>
                  </a:lnTo>
                  <a:lnTo>
                    <a:pt x="8" y="48"/>
                  </a:lnTo>
                  <a:lnTo>
                    <a:pt x="8" y="49"/>
                  </a:lnTo>
                  <a:lnTo>
                    <a:pt x="8" y="49"/>
                  </a:lnTo>
                  <a:lnTo>
                    <a:pt x="8" y="49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9" y="50"/>
                  </a:lnTo>
                  <a:lnTo>
                    <a:pt x="9" y="50"/>
                  </a:lnTo>
                  <a:lnTo>
                    <a:pt x="9" y="49"/>
                  </a:lnTo>
                  <a:lnTo>
                    <a:pt x="9" y="49"/>
                  </a:lnTo>
                  <a:lnTo>
                    <a:pt x="9" y="49"/>
                  </a:lnTo>
                  <a:lnTo>
                    <a:pt x="9" y="48"/>
                  </a:lnTo>
                  <a:lnTo>
                    <a:pt x="9" y="47"/>
                  </a:lnTo>
                  <a:lnTo>
                    <a:pt x="9" y="47"/>
                  </a:lnTo>
                  <a:lnTo>
                    <a:pt x="9" y="46"/>
                  </a:lnTo>
                  <a:lnTo>
                    <a:pt x="9" y="45"/>
                  </a:lnTo>
                  <a:lnTo>
                    <a:pt x="9" y="45"/>
                  </a:lnTo>
                  <a:lnTo>
                    <a:pt x="9" y="44"/>
                  </a:lnTo>
                  <a:lnTo>
                    <a:pt x="9" y="42"/>
                  </a:lnTo>
                  <a:lnTo>
                    <a:pt x="9" y="40"/>
                  </a:lnTo>
                  <a:lnTo>
                    <a:pt x="9" y="39"/>
                  </a:lnTo>
                  <a:lnTo>
                    <a:pt x="9" y="38"/>
                  </a:lnTo>
                  <a:lnTo>
                    <a:pt x="9" y="36"/>
                  </a:lnTo>
                  <a:lnTo>
                    <a:pt x="10" y="30"/>
                  </a:lnTo>
                  <a:lnTo>
                    <a:pt x="10" y="29"/>
                  </a:lnTo>
                  <a:lnTo>
                    <a:pt x="10" y="27"/>
                  </a:lnTo>
                  <a:lnTo>
                    <a:pt x="10" y="25"/>
                  </a:lnTo>
                  <a:lnTo>
                    <a:pt x="10" y="19"/>
                  </a:lnTo>
                  <a:lnTo>
                    <a:pt x="10" y="18"/>
                  </a:lnTo>
                  <a:lnTo>
                    <a:pt x="10" y="16"/>
                  </a:lnTo>
                  <a:lnTo>
                    <a:pt x="10" y="14"/>
                  </a:lnTo>
                  <a:lnTo>
                    <a:pt x="10" y="13"/>
                  </a:lnTo>
                  <a:lnTo>
                    <a:pt x="10" y="11"/>
                  </a:lnTo>
                  <a:lnTo>
                    <a:pt x="10" y="9"/>
                  </a:lnTo>
                  <a:lnTo>
                    <a:pt x="10" y="8"/>
                  </a:lnTo>
                  <a:lnTo>
                    <a:pt x="10" y="7"/>
                  </a:lnTo>
                  <a:lnTo>
                    <a:pt x="10" y="6"/>
                  </a:lnTo>
                  <a:lnTo>
                    <a:pt x="10" y="5"/>
                  </a:lnTo>
                  <a:lnTo>
                    <a:pt x="11" y="4"/>
                  </a:lnTo>
                  <a:lnTo>
                    <a:pt x="11" y="4"/>
                  </a:lnTo>
                  <a:lnTo>
                    <a:pt x="11" y="3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3"/>
                  </a:lnTo>
                  <a:lnTo>
                    <a:pt x="11" y="3"/>
                  </a:lnTo>
                  <a:lnTo>
                    <a:pt x="11" y="4"/>
                  </a:lnTo>
                  <a:lnTo>
                    <a:pt x="12" y="5"/>
                  </a:lnTo>
                  <a:lnTo>
                    <a:pt x="12" y="5"/>
                  </a:lnTo>
                  <a:lnTo>
                    <a:pt x="12" y="6"/>
                  </a:lnTo>
                  <a:lnTo>
                    <a:pt x="12" y="7"/>
                  </a:lnTo>
                  <a:lnTo>
                    <a:pt x="12" y="9"/>
                  </a:lnTo>
                  <a:lnTo>
                    <a:pt x="12" y="10"/>
                  </a:lnTo>
                  <a:lnTo>
                    <a:pt x="12" y="11"/>
                  </a:lnTo>
                  <a:lnTo>
                    <a:pt x="12" y="14"/>
                  </a:lnTo>
                  <a:lnTo>
                    <a:pt x="12" y="18"/>
                  </a:lnTo>
                  <a:lnTo>
                    <a:pt x="12" y="29"/>
                  </a:lnTo>
                  <a:lnTo>
                    <a:pt x="12" y="30"/>
                  </a:lnTo>
                  <a:lnTo>
                    <a:pt x="12" y="31"/>
                  </a:lnTo>
                  <a:lnTo>
                    <a:pt x="12" y="34"/>
                  </a:lnTo>
                  <a:lnTo>
                    <a:pt x="12" y="35"/>
                  </a:lnTo>
                  <a:lnTo>
                    <a:pt x="12" y="36"/>
                  </a:lnTo>
                  <a:lnTo>
                    <a:pt x="13" y="39"/>
                  </a:lnTo>
                  <a:lnTo>
                    <a:pt x="13" y="40"/>
                  </a:lnTo>
                  <a:lnTo>
                    <a:pt x="13" y="41"/>
                  </a:lnTo>
                  <a:lnTo>
                    <a:pt x="13" y="43"/>
                  </a:lnTo>
                  <a:lnTo>
                    <a:pt x="13" y="44"/>
                  </a:lnTo>
                  <a:lnTo>
                    <a:pt x="13" y="44"/>
                  </a:lnTo>
                  <a:lnTo>
                    <a:pt x="13" y="46"/>
                  </a:lnTo>
                  <a:lnTo>
                    <a:pt x="13" y="47"/>
                  </a:lnTo>
                  <a:lnTo>
                    <a:pt x="13" y="47"/>
                  </a:lnTo>
                  <a:lnTo>
                    <a:pt x="13" y="48"/>
                  </a:lnTo>
                  <a:lnTo>
                    <a:pt x="13" y="48"/>
                  </a:lnTo>
                  <a:lnTo>
                    <a:pt x="13" y="49"/>
                  </a:lnTo>
                  <a:lnTo>
                    <a:pt x="13" y="49"/>
                  </a:lnTo>
                  <a:lnTo>
                    <a:pt x="13" y="50"/>
                  </a:lnTo>
                  <a:lnTo>
                    <a:pt x="13" y="50"/>
                  </a:lnTo>
                  <a:lnTo>
                    <a:pt x="13" y="50"/>
                  </a:lnTo>
                  <a:lnTo>
                    <a:pt x="13" y="50"/>
                  </a:lnTo>
                  <a:lnTo>
                    <a:pt x="13" y="50"/>
                  </a:lnTo>
                  <a:lnTo>
                    <a:pt x="13" y="50"/>
                  </a:lnTo>
                  <a:lnTo>
                    <a:pt x="13" y="50"/>
                  </a:lnTo>
                  <a:lnTo>
                    <a:pt x="13" y="50"/>
                  </a:lnTo>
                  <a:lnTo>
                    <a:pt x="14" y="49"/>
                  </a:lnTo>
                  <a:lnTo>
                    <a:pt x="14" y="49"/>
                  </a:lnTo>
                  <a:lnTo>
                    <a:pt x="14" y="49"/>
                  </a:lnTo>
                  <a:lnTo>
                    <a:pt x="14" y="48"/>
                  </a:lnTo>
                  <a:lnTo>
                    <a:pt x="14" y="48"/>
                  </a:lnTo>
                  <a:lnTo>
                    <a:pt x="14" y="47"/>
                  </a:lnTo>
                  <a:lnTo>
                    <a:pt x="14" y="46"/>
                  </a:lnTo>
                  <a:lnTo>
                    <a:pt x="14" y="46"/>
                  </a:lnTo>
                  <a:lnTo>
                    <a:pt x="14" y="44"/>
                  </a:lnTo>
                  <a:lnTo>
                    <a:pt x="14" y="43"/>
                  </a:lnTo>
                  <a:lnTo>
                    <a:pt x="14" y="42"/>
                  </a:lnTo>
                  <a:lnTo>
                    <a:pt x="14" y="41"/>
                  </a:lnTo>
                  <a:lnTo>
                    <a:pt x="14" y="36"/>
                  </a:lnTo>
                  <a:lnTo>
                    <a:pt x="14" y="35"/>
                  </a:lnTo>
                  <a:lnTo>
                    <a:pt x="14" y="34"/>
                  </a:lnTo>
                  <a:lnTo>
                    <a:pt x="14" y="31"/>
                  </a:lnTo>
                  <a:lnTo>
                    <a:pt x="15" y="26"/>
                  </a:lnTo>
                  <a:lnTo>
                    <a:pt x="15" y="16"/>
                  </a:lnTo>
                  <a:lnTo>
                    <a:pt x="15" y="15"/>
                  </a:lnTo>
                  <a:lnTo>
                    <a:pt x="15" y="14"/>
                  </a:lnTo>
                  <a:lnTo>
                    <a:pt x="15" y="11"/>
                  </a:lnTo>
                  <a:lnTo>
                    <a:pt x="15" y="11"/>
                  </a:lnTo>
                  <a:lnTo>
                    <a:pt x="15" y="10"/>
                  </a:lnTo>
                  <a:lnTo>
                    <a:pt x="15" y="7"/>
                  </a:lnTo>
                  <a:lnTo>
                    <a:pt x="15" y="7"/>
                  </a:lnTo>
                  <a:lnTo>
                    <a:pt x="15" y="6"/>
                  </a:lnTo>
                  <a:lnTo>
                    <a:pt x="15" y="5"/>
                  </a:lnTo>
                  <a:lnTo>
                    <a:pt x="15" y="4"/>
                  </a:lnTo>
                  <a:lnTo>
                    <a:pt x="16" y="3"/>
                  </a:lnTo>
                  <a:lnTo>
                    <a:pt x="16" y="3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6" y="1"/>
                  </a:lnTo>
                  <a:lnTo>
                    <a:pt x="16" y="1"/>
                  </a:lnTo>
                  <a:lnTo>
                    <a:pt x="16" y="1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1"/>
                  </a:lnTo>
                  <a:lnTo>
                    <a:pt x="16" y="1"/>
                  </a:lnTo>
                  <a:lnTo>
                    <a:pt x="16" y="1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6" y="3"/>
                  </a:lnTo>
                  <a:lnTo>
                    <a:pt x="16" y="3"/>
                  </a:lnTo>
                  <a:lnTo>
                    <a:pt x="16" y="4"/>
                  </a:lnTo>
                  <a:lnTo>
                    <a:pt x="16" y="5"/>
                  </a:lnTo>
                  <a:lnTo>
                    <a:pt x="16" y="6"/>
                  </a:lnTo>
                  <a:lnTo>
                    <a:pt x="16" y="7"/>
                  </a:lnTo>
                  <a:lnTo>
                    <a:pt x="16" y="7"/>
                  </a:lnTo>
                  <a:lnTo>
                    <a:pt x="16" y="10"/>
                  </a:lnTo>
                  <a:lnTo>
                    <a:pt x="16" y="11"/>
                  </a:lnTo>
                  <a:lnTo>
                    <a:pt x="17" y="12"/>
                  </a:lnTo>
                  <a:lnTo>
                    <a:pt x="17" y="14"/>
                  </a:lnTo>
                  <a:lnTo>
                    <a:pt x="17" y="20"/>
                  </a:lnTo>
                  <a:lnTo>
                    <a:pt x="17" y="21"/>
                  </a:lnTo>
                  <a:lnTo>
                    <a:pt x="17" y="23"/>
                  </a:lnTo>
                  <a:lnTo>
                    <a:pt x="17" y="25"/>
                  </a:lnTo>
                  <a:lnTo>
                    <a:pt x="17" y="31"/>
                  </a:lnTo>
                  <a:lnTo>
                    <a:pt x="17" y="32"/>
                  </a:lnTo>
                  <a:lnTo>
                    <a:pt x="17" y="34"/>
                  </a:lnTo>
                  <a:lnTo>
                    <a:pt x="17" y="36"/>
                  </a:lnTo>
                  <a:lnTo>
                    <a:pt x="17" y="37"/>
                  </a:lnTo>
                  <a:lnTo>
                    <a:pt x="17" y="38"/>
                  </a:lnTo>
                  <a:lnTo>
                    <a:pt x="18" y="41"/>
                  </a:lnTo>
                  <a:lnTo>
                    <a:pt x="18" y="42"/>
                  </a:lnTo>
                  <a:lnTo>
                    <a:pt x="18" y="43"/>
                  </a:lnTo>
                  <a:lnTo>
                    <a:pt x="18" y="44"/>
                  </a:lnTo>
                  <a:lnTo>
                    <a:pt x="18" y="45"/>
                  </a:lnTo>
                  <a:lnTo>
                    <a:pt x="18" y="46"/>
                  </a:lnTo>
                  <a:lnTo>
                    <a:pt x="18" y="46"/>
                  </a:lnTo>
                  <a:lnTo>
                    <a:pt x="18" y="47"/>
                  </a:lnTo>
                  <a:lnTo>
                    <a:pt x="18" y="48"/>
                  </a:lnTo>
                  <a:lnTo>
                    <a:pt x="18" y="48"/>
                  </a:lnTo>
                  <a:lnTo>
                    <a:pt x="18" y="49"/>
                  </a:lnTo>
                  <a:lnTo>
                    <a:pt x="18" y="49"/>
                  </a:lnTo>
                  <a:lnTo>
                    <a:pt x="18" y="50"/>
                  </a:lnTo>
                  <a:lnTo>
                    <a:pt x="18" y="50"/>
                  </a:lnTo>
                  <a:lnTo>
                    <a:pt x="18" y="50"/>
                  </a:lnTo>
                  <a:lnTo>
                    <a:pt x="18" y="50"/>
                  </a:lnTo>
                  <a:lnTo>
                    <a:pt x="18" y="50"/>
                  </a:lnTo>
                  <a:lnTo>
                    <a:pt x="18" y="50"/>
                  </a:lnTo>
                  <a:lnTo>
                    <a:pt x="18" y="50"/>
                  </a:lnTo>
                  <a:lnTo>
                    <a:pt x="18" y="50"/>
                  </a:lnTo>
                  <a:lnTo>
                    <a:pt x="18" y="49"/>
                  </a:lnTo>
                  <a:lnTo>
                    <a:pt x="19" y="49"/>
                  </a:lnTo>
                  <a:lnTo>
                    <a:pt x="19" y="48"/>
                  </a:lnTo>
                  <a:lnTo>
                    <a:pt x="19" y="48"/>
                  </a:lnTo>
                  <a:lnTo>
                    <a:pt x="19" y="47"/>
                  </a:lnTo>
                  <a:lnTo>
                    <a:pt x="19" y="47"/>
                  </a:lnTo>
                  <a:lnTo>
                    <a:pt x="19" y="46"/>
                  </a:lnTo>
                  <a:lnTo>
                    <a:pt x="19" y="45"/>
                  </a:lnTo>
                  <a:lnTo>
                    <a:pt x="19" y="44"/>
                  </a:lnTo>
                  <a:lnTo>
                    <a:pt x="19" y="43"/>
                  </a:lnTo>
                  <a:lnTo>
                    <a:pt x="19" y="42"/>
                  </a:lnTo>
                  <a:lnTo>
                    <a:pt x="19" y="40"/>
                  </a:lnTo>
                  <a:lnTo>
                    <a:pt x="19" y="39"/>
                  </a:lnTo>
                  <a:lnTo>
                    <a:pt x="19" y="38"/>
                  </a:lnTo>
                  <a:lnTo>
                    <a:pt x="19" y="36"/>
                  </a:lnTo>
                  <a:lnTo>
                    <a:pt x="19" y="31"/>
                  </a:lnTo>
                  <a:lnTo>
                    <a:pt x="19" y="30"/>
                  </a:lnTo>
                  <a:lnTo>
                    <a:pt x="19" y="28"/>
                  </a:lnTo>
                  <a:lnTo>
                    <a:pt x="19" y="26"/>
                  </a:lnTo>
                  <a:lnTo>
                    <a:pt x="19" y="20"/>
                  </a:lnTo>
                  <a:lnTo>
                    <a:pt x="20" y="19"/>
                  </a:lnTo>
                  <a:lnTo>
                    <a:pt x="20" y="18"/>
                  </a:lnTo>
                  <a:lnTo>
                    <a:pt x="20" y="15"/>
                  </a:lnTo>
                  <a:lnTo>
                    <a:pt x="20" y="14"/>
                  </a:lnTo>
                  <a:lnTo>
                    <a:pt x="20" y="13"/>
                  </a:lnTo>
                  <a:lnTo>
                    <a:pt x="20" y="11"/>
                  </a:lnTo>
                  <a:lnTo>
                    <a:pt x="20" y="10"/>
                  </a:lnTo>
                  <a:lnTo>
                    <a:pt x="20" y="9"/>
                  </a:lnTo>
                  <a:lnTo>
                    <a:pt x="20" y="8"/>
                  </a:lnTo>
                  <a:lnTo>
                    <a:pt x="20" y="7"/>
                  </a:lnTo>
                  <a:lnTo>
                    <a:pt x="20" y="6"/>
                  </a:lnTo>
                  <a:lnTo>
                    <a:pt x="20" y="5"/>
                  </a:lnTo>
                  <a:lnTo>
                    <a:pt x="20" y="4"/>
                  </a:lnTo>
                  <a:lnTo>
                    <a:pt x="20" y="3"/>
                  </a:lnTo>
                  <a:lnTo>
                    <a:pt x="20" y="3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20" y="1"/>
                  </a:lnTo>
                  <a:lnTo>
                    <a:pt x="20" y="1"/>
                  </a:lnTo>
                  <a:lnTo>
                    <a:pt x="20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1"/>
                  </a:lnTo>
                  <a:lnTo>
                    <a:pt x="21" y="1"/>
                  </a:lnTo>
                  <a:lnTo>
                    <a:pt x="21" y="1"/>
                  </a:lnTo>
                  <a:lnTo>
                    <a:pt x="21" y="2"/>
                  </a:lnTo>
                  <a:lnTo>
                    <a:pt x="21" y="2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4"/>
                  </a:lnTo>
                  <a:lnTo>
                    <a:pt x="21" y="5"/>
                  </a:lnTo>
                  <a:lnTo>
                    <a:pt x="21" y="6"/>
                  </a:lnTo>
                  <a:lnTo>
                    <a:pt x="21" y="7"/>
                  </a:lnTo>
                  <a:lnTo>
                    <a:pt x="21" y="8"/>
                  </a:lnTo>
                  <a:lnTo>
                    <a:pt x="21" y="10"/>
                  </a:lnTo>
                  <a:lnTo>
                    <a:pt x="22" y="15"/>
                  </a:lnTo>
                  <a:lnTo>
                    <a:pt x="22" y="16"/>
                  </a:lnTo>
                  <a:lnTo>
                    <a:pt x="22" y="17"/>
                  </a:lnTo>
                  <a:lnTo>
                    <a:pt x="22" y="20"/>
                  </a:lnTo>
                  <a:lnTo>
                    <a:pt x="22" y="26"/>
                  </a:lnTo>
                  <a:lnTo>
                    <a:pt x="22" y="27"/>
                  </a:lnTo>
                  <a:lnTo>
                    <a:pt x="22" y="28"/>
                  </a:lnTo>
                  <a:lnTo>
                    <a:pt x="22" y="31"/>
                  </a:lnTo>
                  <a:lnTo>
                    <a:pt x="22" y="36"/>
                  </a:lnTo>
                  <a:lnTo>
                    <a:pt x="22" y="38"/>
                  </a:lnTo>
                  <a:lnTo>
                    <a:pt x="22" y="39"/>
                  </a:lnTo>
                  <a:lnTo>
                    <a:pt x="22" y="41"/>
                  </a:lnTo>
                  <a:lnTo>
                    <a:pt x="23" y="42"/>
                  </a:lnTo>
                  <a:lnTo>
                    <a:pt x="23" y="43"/>
                  </a:lnTo>
                  <a:lnTo>
                    <a:pt x="23" y="45"/>
                  </a:lnTo>
                  <a:lnTo>
                    <a:pt x="23" y="46"/>
                  </a:lnTo>
                  <a:lnTo>
                    <a:pt x="23" y="46"/>
                  </a:lnTo>
                  <a:lnTo>
                    <a:pt x="23" y="47"/>
                  </a:lnTo>
                  <a:lnTo>
                    <a:pt x="23" y="48"/>
                  </a:lnTo>
                  <a:lnTo>
                    <a:pt x="23" y="48"/>
                  </a:lnTo>
                  <a:lnTo>
                    <a:pt x="23" y="49"/>
                  </a:lnTo>
                  <a:lnTo>
                    <a:pt x="23" y="49"/>
                  </a:lnTo>
                  <a:lnTo>
                    <a:pt x="23" y="50"/>
                  </a:lnTo>
                  <a:lnTo>
                    <a:pt x="23" y="50"/>
                  </a:lnTo>
                  <a:lnTo>
                    <a:pt x="23" y="50"/>
                  </a:lnTo>
                  <a:lnTo>
                    <a:pt x="23" y="50"/>
                  </a:lnTo>
                  <a:lnTo>
                    <a:pt x="23" y="50"/>
                  </a:lnTo>
                  <a:lnTo>
                    <a:pt x="23" y="50"/>
                  </a:lnTo>
                  <a:lnTo>
                    <a:pt x="23" y="50"/>
                  </a:lnTo>
                  <a:lnTo>
                    <a:pt x="23" y="49"/>
                  </a:lnTo>
                  <a:lnTo>
                    <a:pt x="23" y="49"/>
                  </a:lnTo>
                  <a:lnTo>
                    <a:pt x="23" y="49"/>
                  </a:lnTo>
                  <a:lnTo>
                    <a:pt x="23" y="48"/>
                  </a:lnTo>
                  <a:lnTo>
                    <a:pt x="23" y="48"/>
                  </a:lnTo>
                  <a:lnTo>
                    <a:pt x="23" y="47"/>
                  </a:lnTo>
                  <a:lnTo>
                    <a:pt x="23" y="46"/>
                  </a:lnTo>
                  <a:lnTo>
                    <a:pt x="23" y="46"/>
                  </a:lnTo>
                  <a:lnTo>
                    <a:pt x="24" y="44"/>
                  </a:lnTo>
                  <a:lnTo>
                    <a:pt x="24" y="43"/>
                  </a:lnTo>
                  <a:lnTo>
                    <a:pt x="24" y="42"/>
                  </a:lnTo>
                  <a:lnTo>
                    <a:pt x="24" y="39"/>
                  </a:lnTo>
                  <a:lnTo>
                    <a:pt x="24" y="34"/>
                  </a:lnTo>
                  <a:lnTo>
                    <a:pt x="24" y="33"/>
                  </a:lnTo>
                  <a:lnTo>
                    <a:pt x="24" y="32"/>
                  </a:lnTo>
                  <a:lnTo>
                    <a:pt x="24" y="29"/>
                  </a:lnTo>
                  <a:lnTo>
                    <a:pt x="24" y="23"/>
                  </a:lnTo>
                  <a:lnTo>
                    <a:pt x="24" y="22"/>
                  </a:lnTo>
                  <a:lnTo>
                    <a:pt x="24" y="21"/>
                  </a:lnTo>
                  <a:lnTo>
                    <a:pt x="24" y="18"/>
                  </a:lnTo>
                  <a:lnTo>
                    <a:pt x="25" y="17"/>
                  </a:lnTo>
                  <a:lnTo>
                    <a:pt x="25" y="16"/>
                  </a:lnTo>
                  <a:lnTo>
                    <a:pt x="25" y="13"/>
                  </a:lnTo>
                  <a:lnTo>
                    <a:pt x="25" y="12"/>
                  </a:lnTo>
                  <a:lnTo>
                    <a:pt x="25" y="11"/>
                  </a:lnTo>
                  <a:lnTo>
                    <a:pt x="25" y="9"/>
                  </a:lnTo>
                  <a:lnTo>
                    <a:pt x="25" y="8"/>
                  </a:lnTo>
                  <a:lnTo>
                    <a:pt x="25" y="7"/>
                  </a:lnTo>
                  <a:lnTo>
                    <a:pt x="25" y="5"/>
                  </a:lnTo>
                  <a:lnTo>
                    <a:pt x="25" y="4"/>
                  </a:lnTo>
                  <a:lnTo>
                    <a:pt x="25" y="4"/>
                  </a:lnTo>
                  <a:lnTo>
                    <a:pt x="25" y="3"/>
                  </a:lnTo>
                  <a:lnTo>
                    <a:pt x="25" y="3"/>
                  </a:lnTo>
                  <a:lnTo>
                    <a:pt x="25" y="2"/>
                  </a:lnTo>
                  <a:lnTo>
                    <a:pt x="25" y="2"/>
                  </a:lnTo>
                  <a:lnTo>
                    <a:pt x="25" y="1"/>
                  </a:lnTo>
                  <a:lnTo>
                    <a:pt x="25" y="1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26" y="2"/>
                  </a:lnTo>
                  <a:lnTo>
                    <a:pt x="26" y="2"/>
                  </a:lnTo>
                  <a:lnTo>
                    <a:pt x="26" y="3"/>
                  </a:lnTo>
                  <a:lnTo>
                    <a:pt x="26" y="3"/>
                  </a:lnTo>
                  <a:lnTo>
                    <a:pt x="26" y="4"/>
                  </a:lnTo>
                  <a:lnTo>
                    <a:pt x="26" y="5"/>
                  </a:lnTo>
                  <a:lnTo>
                    <a:pt x="26" y="6"/>
                  </a:lnTo>
                  <a:lnTo>
                    <a:pt x="26" y="7"/>
                  </a:lnTo>
                  <a:lnTo>
                    <a:pt x="26" y="8"/>
                  </a:lnTo>
                  <a:lnTo>
                    <a:pt x="26" y="9"/>
                  </a:lnTo>
                  <a:lnTo>
                    <a:pt x="26" y="10"/>
                  </a:lnTo>
                  <a:lnTo>
                    <a:pt x="26" y="13"/>
                  </a:lnTo>
                  <a:lnTo>
                    <a:pt x="26" y="14"/>
                  </a:lnTo>
                  <a:lnTo>
                    <a:pt x="27" y="15"/>
                  </a:lnTo>
                  <a:lnTo>
                    <a:pt x="27" y="17"/>
                  </a:lnTo>
                  <a:lnTo>
                    <a:pt x="27" y="23"/>
                  </a:lnTo>
                  <a:lnTo>
                    <a:pt x="27" y="33"/>
                  </a:lnTo>
                  <a:lnTo>
                    <a:pt x="27" y="34"/>
                  </a:lnTo>
                  <a:lnTo>
                    <a:pt x="27" y="35"/>
                  </a:lnTo>
                  <a:lnTo>
                    <a:pt x="27" y="38"/>
                  </a:lnTo>
                  <a:lnTo>
                    <a:pt x="27" y="39"/>
                  </a:lnTo>
                  <a:lnTo>
                    <a:pt x="27" y="40"/>
                  </a:lnTo>
                  <a:lnTo>
                    <a:pt x="27" y="42"/>
                  </a:lnTo>
                  <a:lnTo>
                    <a:pt x="27" y="43"/>
                  </a:lnTo>
                  <a:lnTo>
                    <a:pt x="27" y="44"/>
                  </a:lnTo>
                  <a:lnTo>
                    <a:pt x="27" y="45"/>
                  </a:lnTo>
                </a:path>
              </a:pathLst>
            </a:custGeom>
            <a:noFill/>
            <a:ln w="3175" cap="sq">
              <a:solidFill>
                <a:srgbClr val="0000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77" name="Freeform 91"/>
            <p:cNvSpPr>
              <a:spLocks/>
            </p:cNvSpPr>
            <p:nvPr/>
          </p:nvSpPr>
          <p:spPr bwMode="auto">
            <a:xfrm>
              <a:off x="6064051" y="4075484"/>
              <a:ext cx="44450" cy="79375"/>
            </a:xfrm>
            <a:custGeom>
              <a:avLst/>
              <a:gdLst/>
              <a:ahLst/>
              <a:cxnLst>
                <a:cxn ang="0">
                  <a:pos x="1" y="49"/>
                </a:cxn>
                <a:cxn ang="0">
                  <a:pos x="1" y="50"/>
                </a:cxn>
                <a:cxn ang="0">
                  <a:pos x="1" y="46"/>
                </a:cxn>
                <a:cxn ang="0">
                  <a:pos x="2" y="38"/>
                </a:cxn>
                <a:cxn ang="0">
                  <a:pos x="2" y="17"/>
                </a:cxn>
                <a:cxn ang="0">
                  <a:pos x="3" y="4"/>
                </a:cxn>
                <a:cxn ang="0">
                  <a:pos x="3" y="0"/>
                </a:cxn>
                <a:cxn ang="0">
                  <a:pos x="4" y="2"/>
                </a:cxn>
                <a:cxn ang="0">
                  <a:pos x="4" y="9"/>
                </a:cxn>
                <a:cxn ang="0">
                  <a:pos x="5" y="35"/>
                </a:cxn>
                <a:cxn ang="0">
                  <a:pos x="5" y="46"/>
                </a:cxn>
                <a:cxn ang="0">
                  <a:pos x="6" y="50"/>
                </a:cxn>
                <a:cxn ang="0">
                  <a:pos x="6" y="49"/>
                </a:cxn>
                <a:cxn ang="0">
                  <a:pos x="6" y="43"/>
                </a:cxn>
                <a:cxn ang="0">
                  <a:pos x="7" y="25"/>
                </a:cxn>
                <a:cxn ang="0">
                  <a:pos x="8" y="9"/>
                </a:cxn>
                <a:cxn ang="0">
                  <a:pos x="8" y="2"/>
                </a:cxn>
                <a:cxn ang="0">
                  <a:pos x="8" y="0"/>
                </a:cxn>
                <a:cxn ang="0">
                  <a:pos x="9" y="3"/>
                </a:cxn>
                <a:cxn ang="0">
                  <a:pos x="9" y="14"/>
                </a:cxn>
                <a:cxn ang="0">
                  <a:pos x="10" y="36"/>
                </a:cxn>
                <a:cxn ang="0">
                  <a:pos x="10" y="46"/>
                </a:cxn>
                <a:cxn ang="0">
                  <a:pos x="11" y="50"/>
                </a:cxn>
                <a:cxn ang="0">
                  <a:pos x="11" y="48"/>
                </a:cxn>
                <a:cxn ang="0">
                  <a:pos x="11" y="41"/>
                </a:cxn>
                <a:cxn ang="0">
                  <a:pos x="12" y="25"/>
                </a:cxn>
                <a:cxn ang="0">
                  <a:pos x="12" y="8"/>
                </a:cxn>
                <a:cxn ang="0">
                  <a:pos x="13" y="1"/>
                </a:cxn>
                <a:cxn ang="0">
                  <a:pos x="13" y="0"/>
                </a:cxn>
                <a:cxn ang="0">
                  <a:pos x="14" y="4"/>
                </a:cxn>
                <a:cxn ang="0">
                  <a:pos x="14" y="14"/>
                </a:cxn>
                <a:cxn ang="0">
                  <a:pos x="15" y="34"/>
                </a:cxn>
                <a:cxn ang="0">
                  <a:pos x="15" y="45"/>
                </a:cxn>
                <a:cxn ang="0">
                  <a:pos x="15" y="49"/>
                </a:cxn>
                <a:cxn ang="0">
                  <a:pos x="16" y="50"/>
                </a:cxn>
                <a:cxn ang="0">
                  <a:pos x="16" y="46"/>
                </a:cxn>
                <a:cxn ang="0">
                  <a:pos x="17" y="32"/>
                </a:cxn>
                <a:cxn ang="0">
                  <a:pos x="17" y="14"/>
                </a:cxn>
                <a:cxn ang="0">
                  <a:pos x="18" y="4"/>
                </a:cxn>
                <a:cxn ang="0">
                  <a:pos x="18" y="0"/>
                </a:cxn>
                <a:cxn ang="0">
                  <a:pos x="18" y="1"/>
                </a:cxn>
                <a:cxn ang="0">
                  <a:pos x="19" y="7"/>
                </a:cxn>
                <a:cxn ang="0">
                  <a:pos x="19" y="24"/>
                </a:cxn>
                <a:cxn ang="0">
                  <a:pos x="20" y="42"/>
                </a:cxn>
                <a:cxn ang="0">
                  <a:pos x="20" y="48"/>
                </a:cxn>
                <a:cxn ang="0">
                  <a:pos x="20" y="50"/>
                </a:cxn>
                <a:cxn ang="0">
                  <a:pos x="21" y="47"/>
                </a:cxn>
                <a:cxn ang="0">
                  <a:pos x="21" y="35"/>
                </a:cxn>
                <a:cxn ang="0">
                  <a:pos x="22" y="15"/>
                </a:cxn>
                <a:cxn ang="0">
                  <a:pos x="22" y="5"/>
                </a:cxn>
                <a:cxn ang="0">
                  <a:pos x="23" y="1"/>
                </a:cxn>
                <a:cxn ang="0">
                  <a:pos x="23" y="1"/>
                </a:cxn>
                <a:cxn ang="0">
                  <a:pos x="23" y="5"/>
                </a:cxn>
                <a:cxn ang="0">
                  <a:pos x="24" y="20"/>
                </a:cxn>
                <a:cxn ang="0">
                  <a:pos x="25" y="41"/>
                </a:cxn>
                <a:cxn ang="0">
                  <a:pos x="25" y="48"/>
                </a:cxn>
                <a:cxn ang="0">
                  <a:pos x="25" y="50"/>
                </a:cxn>
                <a:cxn ang="0">
                  <a:pos x="26" y="47"/>
                </a:cxn>
                <a:cxn ang="0">
                  <a:pos x="26" y="38"/>
                </a:cxn>
                <a:cxn ang="0">
                  <a:pos x="27" y="17"/>
                </a:cxn>
                <a:cxn ang="0">
                  <a:pos x="27" y="4"/>
                </a:cxn>
                <a:cxn ang="0">
                  <a:pos x="28" y="0"/>
                </a:cxn>
              </a:cxnLst>
              <a:rect l="0" t="0" r="r" b="b"/>
              <a:pathLst>
                <a:path w="28" h="50">
                  <a:moveTo>
                    <a:pt x="0" y="45"/>
                  </a:moveTo>
                  <a:lnTo>
                    <a:pt x="0" y="45"/>
                  </a:lnTo>
                  <a:lnTo>
                    <a:pt x="0" y="46"/>
                  </a:lnTo>
                  <a:lnTo>
                    <a:pt x="0" y="47"/>
                  </a:lnTo>
                  <a:lnTo>
                    <a:pt x="1" y="47"/>
                  </a:lnTo>
                  <a:lnTo>
                    <a:pt x="1" y="48"/>
                  </a:lnTo>
                  <a:lnTo>
                    <a:pt x="1" y="48"/>
                  </a:lnTo>
                  <a:lnTo>
                    <a:pt x="1" y="49"/>
                  </a:lnTo>
                  <a:lnTo>
                    <a:pt x="1" y="49"/>
                  </a:lnTo>
                  <a:lnTo>
                    <a:pt x="1" y="50"/>
                  </a:lnTo>
                  <a:lnTo>
                    <a:pt x="1" y="50"/>
                  </a:lnTo>
                  <a:lnTo>
                    <a:pt x="1" y="50"/>
                  </a:lnTo>
                  <a:lnTo>
                    <a:pt x="1" y="50"/>
                  </a:lnTo>
                  <a:lnTo>
                    <a:pt x="1" y="50"/>
                  </a:lnTo>
                  <a:lnTo>
                    <a:pt x="1" y="50"/>
                  </a:lnTo>
                  <a:lnTo>
                    <a:pt x="1" y="50"/>
                  </a:lnTo>
                  <a:lnTo>
                    <a:pt x="1" y="50"/>
                  </a:lnTo>
                  <a:lnTo>
                    <a:pt x="1" y="49"/>
                  </a:lnTo>
                  <a:lnTo>
                    <a:pt x="1" y="49"/>
                  </a:lnTo>
                  <a:lnTo>
                    <a:pt x="1" y="49"/>
                  </a:lnTo>
                  <a:lnTo>
                    <a:pt x="1" y="48"/>
                  </a:lnTo>
                  <a:lnTo>
                    <a:pt x="1" y="48"/>
                  </a:lnTo>
                  <a:lnTo>
                    <a:pt x="1" y="47"/>
                  </a:lnTo>
                  <a:lnTo>
                    <a:pt x="1" y="46"/>
                  </a:lnTo>
                  <a:lnTo>
                    <a:pt x="1" y="46"/>
                  </a:lnTo>
                  <a:lnTo>
                    <a:pt x="1" y="45"/>
                  </a:lnTo>
                  <a:lnTo>
                    <a:pt x="1" y="44"/>
                  </a:lnTo>
                  <a:lnTo>
                    <a:pt x="2" y="43"/>
                  </a:lnTo>
                  <a:lnTo>
                    <a:pt x="2" y="42"/>
                  </a:lnTo>
                  <a:lnTo>
                    <a:pt x="2" y="41"/>
                  </a:lnTo>
                  <a:lnTo>
                    <a:pt x="2" y="40"/>
                  </a:lnTo>
                  <a:lnTo>
                    <a:pt x="2" y="38"/>
                  </a:lnTo>
                  <a:lnTo>
                    <a:pt x="2" y="33"/>
                  </a:lnTo>
                  <a:lnTo>
                    <a:pt x="2" y="31"/>
                  </a:lnTo>
                  <a:lnTo>
                    <a:pt x="2" y="30"/>
                  </a:lnTo>
                  <a:lnTo>
                    <a:pt x="2" y="28"/>
                  </a:lnTo>
                  <a:lnTo>
                    <a:pt x="2" y="23"/>
                  </a:lnTo>
                  <a:lnTo>
                    <a:pt x="2" y="21"/>
                  </a:lnTo>
                  <a:lnTo>
                    <a:pt x="2" y="20"/>
                  </a:lnTo>
                  <a:lnTo>
                    <a:pt x="2" y="17"/>
                  </a:lnTo>
                  <a:lnTo>
                    <a:pt x="3" y="13"/>
                  </a:lnTo>
                  <a:lnTo>
                    <a:pt x="3" y="11"/>
                  </a:lnTo>
                  <a:lnTo>
                    <a:pt x="3" y="10"/>
                  </a:lnTo>
                  <a:lnTo>
                    <a:pt x="3" y="8"/>
                  </a:lnTo>
                  <a:lnTo>
                    <a:pt x="3" y="7"/>
                  </a:lnTo>
                  <a:lnTo>
                    <a:pt x="3" y="6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3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4"/>
                  </a:lnTo>
                  <a:lnTo>
                    <a:pt x="4" y="5"/>
                  </a:lnTo>
                  <a:lnTo>
                    <a:pt x="4" y="7"/>
                  </a:lnTo>
                  <a:lnTo>
                    <a:pt x="4" y="8"/>
                  </a:lnTo>
                  <a:lnTo>
                    <a:pt x="4" y="9"/>
                  </a:lnTo>
                  <a:lnTo>
                    <a:pt x="4" y="11"/>
                  </a:lnTo>
                  <a:lnTo>
                    <a:pt x="4" y="16"/>
                  </a:lnTo>
                  <a:lnTo>
                    <a:pt x="5" y="27"/>
                  </a:lnTo>
                  <a:lnTo>
                    <a:pt x="5" y="29"/>
                  </a:lnTo>
                  <a:lnTo>
                    <a:pt x="5" y="30"/>
                  </a:lnTo>
                  <a:lnTo>
                    <a:pt x="5" y="33"/>
                  </a:lnTo>
                  <a:lnTo>
                    <a:pt x="5" y="34"/>
                  </a:lnTo>
                  <a:lnTo>
                    <a:pt x="5" y="35"/>
                  </a:lnTo>
                  <a:lnTo>
                    <a:pt x="5" y="38"/>
                  </a:lnTo>
                  <a:lnTo>
                    <a:pt x="5" y="39"/>
                  </a:lnTo>
                  <a:lnTo>
                    <a:pt x="5" y="40"/>
                  </a:lnTo>
                  <a:lnTo>
                    <a:pt x="5" y="41"/>
                  </a:lnTo>
                  <a:lnTo>
                    <a:pt x="5" y="42"/>
                  </a:lnTo>
                  <a:lnTo>
                    <a:pt x="5" y="43"/>
                  </a:lnTo>
                  <a:lnTo>
                    <a:pt x="5" y="44"/>
                  </a:lnTo>
                  <a:lnTo>
                    <a:pt x="5" y="46"/>
                  </a:lnTo>
                  <a:lnTo>
                    <a:pt x="5" y="47"/>
                  </a:lnTo>
                  <a:lnTo>
                    <a:pt x="5" y="47"/>
                  </a:lnTo>
                  <a:lnTo>
                    <a:pt x="5" y="48"/>
                  </a:lnTo>
                  <a:lnTo>
                    <a:pt x="6" y="48"/>
                  </a:lnTo>
                  <a:lnTo>
                    <a:pt x="6" y="49"/>
                  </a:lnTo>
                  <a:lnTo>
                    <a:pt x="6" y="49"/>
                  </a:lnTo>
                  <a:lnTo>
                    <a:pt x="6" y="50"/>
                  </a:lnTo>
                  <a:lnTo>
                    <a:pt x="6" y="50"/>
                  </a:lnTo>
                  <a:lnTo>
                    <a:pt x="6" y="50"/>
                  </a:lnTo>
                  <a:lnTo>
                    <a:pt x="6" y="50"/>
                  </a:lnTo>
                  <a:lnTo>
                    <a:pt x="6" y="50"/>
                  </a:lnTo>
                  <a:lnTo>
                    <a:pt x="6" y="50"/>
                  </a:lnTo>
                  <a:lnTo>
                    <a:pt x="6" y="50"/>
                  </a:lnTo>
                  <a:lnTo>
                    <a:pt x="6" y="50"/>
                  </a:lnTo>
                  <a:lnTo>
                    <a:pt x="6" y="49"/>
                  </a:lnTo>
                  <a:lnTo>
                    <a:pt x="6" y="49"/>
                  </a:lnTo>
                  <a:lnTo>
                    <a:pt x="6" y="49"/>
                  </a:lnTo>
                  <a:lnTo>
                    <a:pt x="6" y="48"/>
                  </a:lnTo>
                  <a:lnTo>
                    <a:pt x="6" y="48"/>
                  </a:lnTo>
                  <a:lnTo>
                    <a:pt x="6" y="47"/>
                  </a:lnTo>
                  <a:lnTo>
                    <a:pt x="6" y="46"/>
                  </a:lnTo>
                  <a:lnTo>
                    <a:pt x="6" y="46"/>
                  </a:lnTo>
                  <a:lnTo>
                    <a:pt x="6" y="44"/>
                  </a:lnTo>
                  <a:lnTo>
                    <a:pt x="6" y="43"/>
                  </a:lnTo>
                  <a:lnTo>
                    <a:pt x="6" y="42"/>
                  </a:lnTo>
                  <a:lnTo>
                    <a:pt x="7" y="40"/>
                  </a:lnTo>
                  <a:lnTo>
                    <a:pt x="7" y="36"/>
                  </a:lnTo>
                  <a:lnTo>
                    <a:pt x="7" y="35"/>
                  </a:lnTo>
                  <a:lnTo>
                    <a:pt x="7" y="34"/>
                  </a:lnTo>
                  <a:lnTo>
                    <a:pt x="7" y="31"/>
                  </a:lnTo>
                  <a:lnTo>
                    <a:pt x="7" y="26"/>
                  </a:lnTo>
                  <a:lnTo>
                    <a:pt x="7" y="25"/>
                  </a:lnTo>
                  <a:lnTo>
                    <a:pt x="7" y="23"/>
                  </a:lnTo>
                  <a:lnTo>
                    <a:pt x="7" y="21"/>
                  </a:lnTo>
                  <a:lnTo>
                    <a:pt x="7" y="16"/>
                  </a:lnTo>
                  <a:lnTo>
                    <a:pt x="7" y="14"/>
                  </a:lnTo>
                  <a:lnTo>
                    <a:pt x="8" y="13"/>
                  </a:lnTo>
                  <a:lnTo>
                    <a:pt x="8" y="11"/>
                  </a:lnTo>
                  <a:lnTo>
                    <a:pt x="8" y="10"/>
                  </a:lnTo>
                  <a:lnTo>
                    <a:pt x="8" y="9"/>
                  </a:lnTo>
                  <a:lnTo>
                    <a:pt x="8" y="7"/>
                  </a:lnTo>
                  <a:lnTo>
                    <a:pt x="8" y="6"/>
                  </a:lnTo>
                  <a:lnTo>
                    <a:pt x="8" y="5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2"/>
                  </a:lnTo>
                  <a:lnTo>
                    <a:pt x="9" y="2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4"/>
                  </a:lnTo>
                  <a:lnTo>
                    <a:pt x="9" y="5"/>
                  </a:lnTo>
                  <a:lnTo>
                    <a:pt x="9" y="6"/>
                  </a:lnTo>
                  <a:lnTo>
                    <a:pt x="9" y="8"/>
                  </a:lnTo>
                  <a:lnTo>
                    <a:pt x="9" y="9"/>
                  </a:lnTo>
                  <a:lnTo>
                    <a:pt x="9" y="10"/>
                  </a:lnTo>
                  <a:lnTo>
                    <a:pt x="9" y="12"/>
                  </a:lnTo>
                  <a:lnTo>
                    <a:pt x="9" y="14"/>
                  </a:lnTo>
                  <a:lnTo>
                    <a:pt x="9" y="15"/>
                  </a:lnTo>
                  <a:lnTo>
                    <a:pt x="9" y="18"/>
                  </a:lnTo>
                  <a:lnTo>
                    <a:pt x="9" y="23"/>
                  </a:lnTo>
                  <a:lnTo>
                    <a:pt x="9" y="25"/>
                  </a:lnTo>
                  <a:lnTo>
                    <a:pt x="9" y="26"/>
                  </a:lnTo>
                  <a:lnTo>
                    <a:pt x="10" y="29"/>
                  </a:lnTo>
                  <a:lnTo>
                    <a:pt x="10" y="34"/>
                  </a:lnTo>
                  <a:lnTo>
                    <a:pt x="10" y="36"/>
                  </a:lnTo>
                  <a:lnTo>
                    <a:pt x="10" y="37"/>
                  </a:lnTo>
                  <a:lnTo>
                    <a:pt x="10" y="39"/>
                  </a:lnTo>
                  <a:lnTo>
                    <a:pt x="10" y="40"/>
                  </a:lnTo>
                  <a:lnTo>
                    <a:pt x="10" y="42"/>
                  </a:lnTo>
                  <a:lnTo>
                    <a:pt x="10" y="44"/>
                  </a:lnTo>
                  <a:lnTo>
                    <a:pt x="10" y="45"/>
                  </a:lnTo>
                  <a:lnTo>
                    <a:pt x="10" y="45"/>
                  </a:lnTo>
                  <a:lnTo>
                    <a:pt x="10" y="46"/>
                  </a:lnTo>
                  <a:lnTo>
                    <a:pt x="10" y="47"/>
                  </a:lnTo>
                  <a:lnTo>
                    <a:pt x="10" y="47"/>
                  </a:lnTo>
                  <a:lnTo>
                    <a:pt x="10" y="48"/>
                  </a:lnTo>
                  <a:lnTo>
                    <a:pt x="10" y="49"/>
                  </a:lnTo>
                  <a:lnTo>
                    <a:pt x="11" y="49"/>
                  </a:lnTo>
                  <a:lnTo>
                    <a:pt x="11" y="49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11" y="49"/>
                  </a:lnTo>
                  <a:lnTo>
                    <a:pt x="11" y="49"/>
                  </a:lnTo>
                  <a:lnTo>
                    <a:pt x="11" y="48"/>
                  </a:lnTo>
                  <a:lnTo>
                    <a:pt x="11" y="48"/>
                  </a:lnTo>
                  <a:lnTo>
                    <a:pt x="11" y="47"/>
                  </a:lnTo>
                  <a:lnTo>
                    <a:pt x="11" y="47"/>
                  </a:lnTo>
                  <a:lnTo>
                    <a:pt x="11" y="46"/>
                  </a:lnTo>
                  <a:lnTo>
                    <a:pt x="11" y="45"/>
                  </a:lnTo>
                  <a:lnTo>
                    <a:pt x="11" y="44"/>
                  </a:lnTo>
                  <a:lnTo>
                    <a:pt x="11" y="43"/>
                  </a:lnTo>
                  <a:lnTo>
                    <a:pt x="11" y="41"/>
                  </a:lnTo>
                  <a:lnTo>
                    <a:pt x="12" y="40"/>
                  </a:lnTo>
                  <a:lnTo>
                    <a:pt x="12" y="39"/>
                  </a:lnTo>
                  <a:lnTo>
                    <a:pt x="12" y="37"/>
                  </a:lnTo>
                  <a:lnTo>
                    <a:pt x="12" y="36"/>
                  </a:lnTo>
                  <a:lnTo>
                    <a:pt x="12" y="34"/>
                  </a:lnTo>
                  <a:lnTo>
                    <a:pt x="12" y="32"/>
                  </a:lnTo>
                  <a:lnTo>
                    <a:pt x="12" y="26"/>
                  </a:lnTo>
                  <a:lnTo>
                    <a:pt x="12" y="25"/>
                  </a:lnTo>
                  <a:lnTo>
                    <a:pt x="12" y="23"/>
                  </a:lnTo>
                  <a:lnTo>
                    <a:pt x="12" y="21"/>
                  </a:lnTo>
                  <a:lnTo>
                    <a:pt x="12" y="15"/>
                  </a:lnTo>
                  <a:lnTo>
                    <a:pt x="12" y="14"/>
                  </a:lnTo>
                  <a:lnTo>
                    <a:pt x="12" y="13"/>
                  </a:lnTo>
                  <a:lnTo>
                    <a:pt x="12" y="10"/>
                  </a:lnTo>
                  <a:lnTo>
                    <a:pt x="12" y="9"/>
                  </a:lnTo>
                  <a:lnTo>
                    <a:pt x="12" y="8"/>
                  </a:lnTo>
                  <a:lnTo>
                    <a:pt x="13" y="6"/>
                  </a:lnTo>
                  <a:lnTo>
                    <a:pt x="13" y="5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3"/>
                  </a:lnTo>
                  <a:lnTo>
                    <a:pt x="13" y="3"/>
                  </a:lnTo>
                  <a:lnTo>
                    <a:pt x="13" y="2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3"/>
                  </a:lnTo>
                  <a:lnTo>
                    <a:pt x="14" y="3"/>
                  </a:lnTo>
                  <a:lnTo>
                    <a:pt x="14" y="4"/>
                  </a:lnTo>
                  <a:lnTo>
                    <a:pt x="14" y="5"/>
                  </a:lnTo>
                  <a:lnTo>
                    <a:pt x="14" y="6"/>
                  </a:lnTo>
                  <a:lnTo>
                    <a:pt x="14" y="7"/>
                  </a:lnTo>
                  <a:lnTo>
                    <a:pt x="14" y="8"/>
                  </a:lnTo>
                  <a:lnTo>
                    <a:pt x="14" y="9"/>
                  </a:lnTo>
                  <a:lnTo>
                    <a:pt x="14" y="11"/>
                  </a:lnTo>
                  <a:lnTo>
                    <a:pt x="14" y="13"/>
                  </a:lnTo>
                  <a:lnTo>
                    <a:pt x="14" y="14"/>
                  </a:lnTo>
                  <a:lnTo>
                    <a:pt x="14" y="15"/>
                  </a:lnTo>
                  <a:lnTo>
                    <a:pt x="14" y="17"/>
                  </a:lnTo>
                  <a:lnTo>
                    <a:pt x="14" y="23"/>
                  </a:lnTo>
                  <a:lnTo>
                    <a:pt x="14" y="24"/>
                  </a:lnTo>
                  <a:lnTo>
                    <a:pt x="14" y="25"/>
                  </a:lnTo>
                  <a:lnTo>
                    <a:pt x="14" y="28"/>
                  </a:lnTo>
                  <a:lnTo>
                    <a:pt x="15" y="33"/>
                  </a:lnTo>
                  <a:lnTo>
                    <a:pt x="15" y="34"/>
                  </a:lnTo>
                  <a:lnTo>
                    <a:pt x="15" y="35"/>
                  </a:lnTo>
                  <a:lnTo>
                    <a:pt x="15" y="38"/>
                  </a:lnTo>
                  <a:lnTo>
                    <a:pt x="15" y="39"/>
                  </a:lnTo>
                  <a:lnTo>
                    <a:pt x="15" y="40"/>
                  </a:lnTo>
                  <a:lnTo>
                    <a:pt x="15" y="42"/>
                  </a:lnTo>
                  <a:lnTo>
                    <a:pt x="15" y="43"/>
                  </a:lnTo>
                  <a:lnTo>
                    <a:pt x="15" y="44"/>
                  </a:lnTo>
                  <a:lnTo>
                    <a:pt x="15" y="45"/>
                  </a:lnTo>
                  <a:lnTo>
                    <a:pt x="15" y="45"/>
                  </a:lnTo>
                  <a:lnTo>
                    <a:pt x="15" y="46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15" y="48"/>
                  </a:lnTo>
                  <a:lnTo>
                    <a:pt x="15" y="48"/>
                  </a:lnTo>
                  <a:lnTo>
                    <a:pt x="15" y="49"/>
                  </a:lnTo>
                  <a:lnTo>
                    <a:pt x="15" y="49"/>
                  </a:lnTo>
                  <a:lnTo>
                    <a:pt x="16" y="50"/>
                  </a:lnTo>
                  <a:lnTo>
                    <a:pt x="16" y="50"/>
                  </a:lnTo>
                  <a:lnTo>
                    <a:pt x="16" y="50"/>
                  </a:lnTo>
                  <a:lnTo>
                    <a:pt x="16" y="50"/>
                  </a:lnTo>
                  <a:lnTo>
                    <a:pt x="16" y="50"/>
                  </a:lnTo>
                  <a:lnTo>
                    <a:pt x="16" y="50"/>
                  </a:lnTo>
                  <a:lnTo>
                    <a:pt x="16" y="50"/>
                  </a:lnTo>
                  <a:lnTo>
                    <a:pt x="16" y="50"/>
                  </a:lnTo>
                  <a:lnTo>
                    <a:pt x="16" y="49"/>
                  </a:lnTo>
                  <a:lnTo>
                    <a:pt x="16" y="49"/>
                  </a:lnTo>
                  <a:lnTo>
                    <a:pt x="16" y="49"/>
                  </a:lnTo>
                  <a:lnTo>
                    <a:pt x="16" y="48"/>
                  </a:lnTo>
                  <a:lnTo>
                    <a:pt x="16" y="48"/>
                  </a:lnTo>
                  <a:lnTo>
                    <a:pt x="16" y="47"/>
                  </a:lnTo>
                  <a:lnTo>
                    <a:pt x="16" y="46"/>
                  </a:lnTo>
                  <a:lnTo>
                    <a:pt x="16" y="46"/>
                  </a:lnTo>
                  <a:lnTo>
                    <a:pt x="16" y="45"/>
                  </a:lnTo>
                  <a:lnTo>
                    <a:pt x="16" y="44"/>
                  </a:lnTo>
                  <a:lnTo>
                    <a:pt x="16" y="43"/>
                  </a:lnTo>
                  <a:lnTo>
                    <a:pt x="16" y="42"/>
                  </a:lnTo>
                  <a:lnTo>
                    <a:pt x="16" y="41"/>
                  </a:lnTo>
                  <a:lnTo>
                    <a:pt x="16" y="39"/>
                  </a:lnTo>
                  <a:lnTo>
                    <a:pt x="16" y="37"/>
                  </a:lnTo>
                  <a:lnTo>
                    <a:pt x="17" y="32"/>
                  </a:lnTo>
                  <a:lnTo>
                    <a:pt x="17" y="30"/>
                  </a:lnTo>
                  <a:lnTo>
                    <a:pt x="17" y="29"/>
                  </a:lnTo>
                  <a:lnTo>
                    <a:pt x="17" y="26"/>
                  </a:lnTo>
                  <a:lnTo>
                    <a:pt x="17" y="21"/>
                  </a:lnTo>
                  <a:lnTo>
                    <a:pt x="17" y="19"/>
                  </a:lnTo>
                  <a:lnTo>
                    <a:pt x="17" y="18"/>
                  </a:lnTo>
                  <a:lnTo>
                    <a:pt x="17" y="15"/>
                  </a:lnTo>
                  <a:lnTo>
                    <a:pt x="17" y="14"/>
                  </a:lnTo>
                  <a:lnTo>
                    <a:pt x="17" y="13"/>
                  </a:lnTo>
                  <a:lnTo>
                    <a:pt x="17" y="10"/>
                  </a:lnTo>
                  <a:lnTo>
                    <a:pt x="17" y="9"/>
                  </a:lnTo>
                  <a:lnTo>
                    <a:pt x="17" y="8"/>
                  </a:lnTo>
                  <a:lnTo>
                    <a:pt x="17" y="7"/>
                  </a:lnTo>
                  <a:lnTo>
                    <a:pt x="17" y="6"/>
                  </a:lnTo>
                  <a:lnTo>
                    <a:pt x="17" y="5"/>
                  </a:lnTo>
                  <a:lnTo>
                    <a:pt x="18" y="4"/>
                  </a:lnTo>
                  <a:lnTo>
                    <a:pt x="18" y="4"/>
                  </a:lnTo>
                  <a:lnTo>
                    <a:pt x="18" y="3"/>
                  </a:lnTo>
                  <a:lnTo>
                    <a:pt x="18" y="2"/>
                  </a:lnTo>
                  <a:lnTo>
                    <a:pt x="18" y="2"/>
                  </a:lnTo>
                  <a:lnTo>
                    <a:pt x="18" y="1"/>
                  </a:lnTo>
                  <a:lnTo>
                    <a:pt x="18" y="1"/>
                  </a:lnTo>
                  <a:lnTo>
                    <a:pt x="18" y="1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8" y="1"/>
                  </a:lnTo>
                  <a:lnTo>
                    <a:pt x="18" y="1"/>
                  </a:lnTo>
                  <a:lnTo>
                    <a:pt x="18" y="1"/>
                  </a:lnTo>
                  <a:lnTo>
                    <a:pt x="18" y="2"/>
                  </a:lnTo>
                  <a:lnTo>
                    <a:pt x="18" y="2"/>
                  </a:lnTo>
                  <a:lnTo>
                    <a:pt x="18" y="3"/>
                  </a:lnTo>
                  <a:lnTo>
                    <a:pt x="18" y="4"/>
                  </a:lnTo>
                  <a:lnTo>
                    <a:pt x="19" y="4"/>
                  </a:lnTo>
                  <a:lnTo>
                    <a:pt x="19" y="5"/>
                  </a:lnTo>
                  <a:lnTo>
                    <a:pt x="19" y="6"/>
                  </a:lnTo>
                  <a:lnTo>
                    <a:pt x="19" y="7"/>
                  </a:lnTo>
                  <a:lnTo>
                    <a:pt x="19" y="9"/>
                  </a:lnTo>
                  <a:lnTo>
                    <a:pt x="19" y="10"/>
                  </a:lnTo>
                  <a:lnTo>
                    <a:pt x="19" y="11"/>
                  </a:lnTo>
                  <a:lnTo>
                    <a:pt x="19" y="14"/>
                  </a:lnTo>
                  <a:lnTo>
                    <a:pt x="19" y="19"/>
                  </a:lnTo>
                  <a:lnTo>
                    <a:pt x="19" y="21"/>
                  </a:lnTo>
                  <a:lnTo>
                    <a:pt x="19" y="22"/>
                  </a:lnTo>
                  <a:lnTo>
                    <a:pt x="19" y="24"/>
                  </a:lnTo>
                  <a:lnTo>
                    <a:pt x="19" y="30"/>
                  </a:lnTo>
                  <a:lnTo>
                    <a:pt x="20" y="31"/>
                  </a:lnTo>
                  <a:lnTo>
                    <a:pt x="20" y="32"/>
                  </a:lnTo>
                  <a:lnTo>
                    <a:pt x="20" y="35"/>
                  </a:lnTo>
                  <a:lnTo>
                    <a:pt x="20" y="39"/>
                  </a:lnTo>
                  <a:lnTo>
                    <a:pt x="20" y="40"/>
                  </a:lnTo>
                  <a:lnTo>
                    <a:pt x="20" y="42"/>
                  </a:lnTo>
                  <a:lnTo>
                    <a:pt x="20" y="42"/>
                  </a:lnTo>
                  <a:lnTo>
                    <a:pt x="20" y="43"/>
                  </a:lnTo>
                  <a:lnTo>
                    <a:pt x="20" y="44"/>
                  </a:lnTo>
                  <a:lnTo>
                    <a:pt x="20" y="45"/>
                  </a:lnTo>
                  <a:lnTo>
                    <a:pt x="20" y="46"/>
                  </a:lnTo>
                  <a:lnTo>
                    <a:pt x="20" y="46"/>
                  </a:lnTo>
                  <a:lnTo>
                    <a:pt x="20" y="47"/>
                  </a:lnTo>
                  <a:lnTo>
                    <a:pt x="20" y="48"/>
                  </a:lnTo>
                  <a:lnTo>
                    <a:pt x="20" y="48"/>
                  </a:lnTo>
                  <a:lnTo>
                    <a:pt x="20" y="49"/>
                  </a:lnTo>
                  <a:lnTo>
                    <a:pt x="20" y="49"/>
                  </a:lnTo>
                  <a:lnTo>
                    <a:pt x="20" y="49"/>
                  </a:lnTo>
                  <a:lnTo>
                    <a:pt x="20" y="50"/>
                  </a:lnTo>
                  <a:lnTo>
                    <a:pt x="20" y="50"/>
                  </a:lnTo>
                  <a:lnTo>
                    <a:pt x="20" y="50"/>
                  </a:lnTo>
                  <a:lnTo>
                    <a:pt x="20" y="50"/>
                  </a:lnTo>
                  <a:lnTo>
                    <a:pt x="20" y="50"/>
                  </a:lnTo>
                  <a:lnTo>
                    <a:pt x="20" y="50"/>
                  </a:lnTo>
                  <a:lnTo>
                    <a:pt x="21" y="50"/>
                  </a:lnTo>
                  <a:lnTo>
                    <a:pt x="21" y="50"/>
                  </a:lnTo>
                  <a:lnTo>
                    <a:pt x="21" y="49"/>
                  </a:lnTo>
                  <a:lnTo>
                    <a:pt x="21" y="49"/>
                  </a:lnTo>
                  <a:lnTo>
                    <a:pt x="21" y="48"/>
                  </a:lnTo>
                  <a:lnTo>
                    <a:pt x="21" y="48"/>
                  </a:lnTo>
                  <a:lnTo>
                    <a:pt x="21" y="47"/>
                  </a:lnTo>
                  <a:lnTo>
                    <a:pt x="21" y="47"/>
                  </a:lnTo>
                  <a:lnTo>
                    <a:pt x="21" y="46"/>
                  </a:lnTo>
                  <a:lnTo>
                    <a:pt x="21" y="45"/>
                  </a:lnTo>
                  <a:lnTo>
                    <a:pt x="21" y="43"/>
                  </a:lnTo>
                  <a:lnTo>
                    <a:pt x="21" y="42"/>
                  </a:lnTo>
                  <a:lnTo>
                    <a:pt x="21" y="42"/>
                  </a:lnTo>
                  <a:lnTo>
                    <a:pt x="21" y="39"/>
                  </a:lnTo>
                  <a:lnTo>
                    <a:pt x="21" y="35"/>
                  </a:lnTo>
                  <a:lnTo>
                    <a:pt x="21" y="34"/>
                  </a:lnTo>
                  <a:lnTo>
                    <a:pt x="21" y="32"/>
                  </a:lnTo>
                  <a:lnTo>
                    <a:pt x="22" y="30"/>
                  </a:lnTo>
                  <a:lnTo>
                    <a:pt x="22" y="25"/>
                  </a:lnTo>
                  <a:lnTo>
                    <a:pt x="22" y="23"/>
                  </a:lnTo>
                  <a:lnTo>
                    <a:pt x="22" y="22"/>
                  </a:lnTo>
                  <a:lnTo>
                    <a:pt x="22" y="19"/>
                  </a:lnTo>
                  <a:lnTo>
                    <a:pt x="22" y="15"/>
                  </a:lnTo>
                  <a:lnTo>
                    <a:pt x="22" y="14"/>
                  </a:lnTo>
                  <a:lnTo>
                    <a:pt x="22" y="12"/>
                  </a:lnTo>
                  <a:lnTo>
                    <a:pt x="22" y="10"/>
                  </a:lnTo>
                  <a:lnTo>
                    <a:pt x="22" y="9"/>
                  </a:lnTo>
                  <a:lnTo>
                    <a:pt x="22" y="8"/>
                  </a:lnTo>
                  <a:lnTo>
                    <a:pt x="22" y="6"/>
                  </a:lnTo>
                  <a:lnTo>
                    <a:pt x="22" y="6"/>
                  </a:lnTo>
                  <a:lnTo>
                    <a:pt x="22" y="5"/>
                  </a:lnTo>
                  <a:lnTo>
                    <a:pt x="23" y="4"/>
                  </a:lnTo>
                  <a:lnTo>
                    <a:pt x="23" y="3"/>
                  </a:lnTo>
                  <a:lnTo>
                    <a:pt x="23" y="3"/>
                  </a:lnTo>
                  <a:lnTo>
                    <a:pt x="23" y="2"/>
                  </a:lnTo>
                  <a:lnTo>
                    <a:pt x="23" y="2"/>
                  </a:lnTo>
                  <a:lnTo>
                    <a:pt x="23" y="1"/>
                  </a:lnTo>
                  <a:lnTo>
                    <a:pt x="23" y="1"/>
                  </a:lnTo>
                  <a:lnTo>
                    <a:pt x="23" y="1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3" y="1"/>
                  </a:lnTo>
                  <a:lnTo>
                    <a:pt x="23" y="1"/>
                  </a:lnTo>
                  <a:lnTo>
                    <a:pt x="23" y="1"/>
                  </a:lnTo>
                  <a:lnTo>
                    <a:pt x="23" y="2"/>
                  </a:lnTo>
                  <a:lnTo>
                    <a:pt x="23" y="2"/>
                  </a:lnTo>
                  <a:lnTo>
                    <a:pt x="23" y="3"/>
                  </a:lnTo>
                  <a:lnTo>
                    <a:pt x="23" y="3"/>
                  </a:lnTo>
                  <a:lnTo>
                    <a:pt x="23" y="4"/>
                  </a:lnTo>
                  <a:lnTo>
                    <a:pt x="23" y="5"/>
                  </a:lnTo>
                  <a:lnTo>
                    <a:pt x="24" y="7"/>
                  </a:lnTo>
                  <a:lnTo>
                    <a:pt x="24" y="7"/>
                  </a:lnTo>
                  <a:lnTo>
                    <a:pt x="24" y="8"/>
                  </a:lnTo>
                  <a:lnTo>
                    <a:pt x="24" y="10"/>
                  </a:lnTo>
                  <a:lnTo>
                    <a:pt x="24" y="11"/>
                  </a:lnTo>
                  <a:lnTo>
                    <a:pt x="24" y="12"/>
                  </a:lnTo>
                  <a:lnTo>
                    <a:pt x="24" y="15"/>
                  </a:lnTo>
                  <a:lnTo>
                    <a:pt x="24" y="20"/>
                  </a:lnTo>
                  <a:lnTo>
                    <a:pt x="24" y="30"/>
                  </a:lnTo>
                  <a:lnTo>
                    <a:pt x="24" y="31"/>
                  </a:lnTo>
                  <a:lnTo>
                    <a:pt x="24" y="33"/>
                  </a:lnTo>
                  <a:lnTo>
                    <a:pt x="24" y="35"/>
                  </a:lnTo>
                  <a:lnTo>
                    <a:pt x="24" y="37"/>
                  </a:lnTo>
                  <a:lnTo>
                    <a:pt x="24" y="38"/>
                  </a:lnTo>
                  <a:lnTo>
                    <a:pt x="25" y="40"/>
                  </a:lnTo>
                  <a:lnTo>
                    <a:pt x="25" y="41"/>
                  </a:lnTo>
                  <a:lnTo>
                    <a:pt x="25" y="42"/>
                  </a:lnTo>
                  <a:lnTo>
                    <a:pt x="25" y="43"/>
                  </a:lnTo>
                  <a:lnTo>
                    <a:pt x="25" y="44"/>
                  </a:lnTo>
                  <a:lnTo>
                    <a:pt x="25" y="45"/>
                  </a:lnTo>
                  <a:lnTo>
                    <a:pt x="25" y="46"/>
                  </a:lnTo>
                  <a:lnTo>
                    <a:pt x="25" y="47"/>
                  </a:lnTo>
                  <a:lnTo>
                    <a:pt x="25" y="47"/>
                  </a:lnTo>
                  <a:lnTo>
                    <a:pt x="25" y="48"/>
                  </a:lnTo>
                  <a:lnTo>
                    <a:pt x="25" y="48"/>
                  </a:lnTo>
                  <a:lnTo>
                    <a:pt x="25" y="49"/>
                  </a:lnTo>
                  <a:lnTo>
                    <a:pt x="25" y="49"/>
                  </a:lnTo>
                  <a:lnTo>
                    <a:pt x="25" y="50"/>
                  </a:lnTo>
                  <a:lnTo>
                    <a:pt x="25" y="50"/>
                  </a:lnTo>
                  <a:lnTo>
                    <a:pt x="25" y="50"/>
                  </a:lnTo>
                  <a:lnTo>
                    <a:pt x="25" y="50"/>
                  </a:lnTo>
                  <a:lnTo>
                    <a:pt x="25" y="50"/>
                  </a:lnTo>
                  <a:lnTo>
                    <a:pt x="25" y="50"/>
                  </a:lnTo>
                  <a:lnTo>
                    <a:pt x="25" y="50"/>
                  </a:lnTo>
                  <a:lnTo>
                    <a:pt x="25" y="50"/>
                  </a:lnTo>
                  <a:lnTo>
                    <a:pt x="26" y="49"/>
                  </a:lnTo>
                  <a:lnTo>
                    <a:pt x="26" y="49"/>
                  </a:lnTo>
                  <a:lnTo>
                    <a:pt x="26" y="48"/>
                  </a:lnTo>
                  <a:lnTo>
                    <a:pt x="26" y="48"/>
                  </a:lnTo>
                  <a:lnTo>
                    <a:pt x="26" y="47"/>
                  </a:lnTo>
                  <a:lnTo>
                    <a:pt x="26" y="46"/>
                  </a:lnTo>
                  <a:lnTo>
                    <a:pt x="26" y="46"/>
                  </a:lnTo>
                  <a:lnTo>
                    <a:pt x="26" y="45"/>
                  </a:lnTo>
                  <a:lnTo>
                    <a:pt x="26" y="44"/>
                  </a:lnTo>
                  <a:lnTo>
                    <a:pt x="26" y="43"/>
                  </a:lnTo>
                  <a:lnTo>
                    <a:pt x="26" y="41"/>
                  </a:lnTo>
                  <a:lnTo>
                    <a:pt x="26" y="40"/>
                  </a:lnTo>
                  <a:lnTo>
                    <a:pt x="26" y="38"/>
                  </a:lnTo>
                  <a:lnTo>
                    <a:pt x="26" y="36"/>
                  </a:lnTo>
                  <a:lnTo>
                    <a:pt x="26" y="31"/>
                  </a:lnTo>
                  <a:lnTo>
                    <a:pt x="26" y="30"/>
                  </a:lnTo>
                  <a:lnTo>
                    <a:pt x="27" y="28"/>
                  </a:lnTo>
                  <a:lnTo>
                    <a:pt x="27" y="25"/>
                  </a:lnTo>
                  <a:lnTo>
                    <a:pt x="27" y="20"/>
                  </a:lnTo>
                  <a:lnTo>
                    <a:pt x="27" y="18"/>
                  </a:lnTo>
                  <a:lnTo>
                    <a:pt x="27" y="17"/>
                  </a:lnTo>
                  <a:lnTo>
                    <a:pt x="27" y="14"/>
                  </a:lnTo>
                  <a:lnTo>
                    <a:pt x="27" y="10"/>
                  </a:lnTo>
                  <a:lnTo>
                    <a:pt x="27" y="9"/>
                  </a:lnTo>
                  <a:lnTo>
                    <a:pt x="27" y="8"/>
                  </a:lnTo>
                  <a:lnTo>
                    <a:pt x="27" y="7"/>
                  </a:lnTo>
                  <a:lnTo>
                    <a:pt x="27" y="6"/>
                  </a:lnTo>
                  <a:lnTo>
                    <a:pt x="27" y="5"/>
                  </a:lnTo>
                  <a:lnTo>
                    <a:pt x="27" y="4"/>
                  </a:lnTo>
                  <a:lnTo>
                    <a:pt x="27" y="4"/>
                  </a:lnTo>
                  <a:lnTo>
                    <a:pt x="28" y="3"/>
                  </a:lnTo>
                  <a:lnTo>
                    <a:pt x="28" y="2"/>
                  </a:lnTo>
                  <a:lnTo>
                    <a:pt x="28" y="2"/>
                  </a:lnTo>
                  <a:lnTo>
                    <a:pt x="28" y="1"/>
                  </a:lnTo>
                  <a:lnTo>
                    <a:pt x="28" y="1"/>
                  </a:lnTo>
                  <a:lnTo>
                    <a:pt x="28" y="1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28" y="0"/>
                  </a:lnTo>
                </a:path>
              </a:pathLst>
            </a:custGeom>
            <a:noFill/>
            <a:ln w="3175" cap="sq">
              <a:solidFill>
                <a:srgbClr val="0000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78" name="Freeform 92"/>
            <p:cNvSpPr>
              <a:spLocks/>
            </p:cNvSpPr>
            <p:nvPr/>
          </p:nvSpPr>
          <p:spPr bwMode="auto">
            <a:xfrm>
              <a:off x="6108501" y="4075484"/>
              <a:ext cx="44450" cy="7937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9"/>
                </a:cxn>
                <a:cxn ang="0">
                  <a:pos x="1" y="34"/>
                </a:cxn>
                <a:cxn ang="0">
                  <a:pos x="2" y="45"/>
                </a:cxn>
                <a:cxn ang="0">
                  <a:pos x="2" y="50"/>
                </a:cxn>
                <a:cxn ang="0">
                  <a:pos x="2" y="49"/>
                </a:cxn>
                <a:cxn ang="0">
                  <a:pos x="3" y="43"/>
                </a:cxn>
                <a:cxn ang="0">
                  <a:pos x="3" y="30"/>
                </a:cxn>
                <a:cxn ang="0">
                  <a:pos x="4" y="9"/>
                </a:cxn>
                <a:cxn ang="0">
                  <a:pos x="4" y="2"/>
                </a:cxn>
                <a:cxn ang="0">
                  <a:pos x="5" y="0"/>
                </a:cxn>
                <a:cxn ang="0">
                  <a:pos x="5" y="4"/>
                </a:cxn>
                <a:cxn ang="0">
                  <a:pos x="6" y="18"/>
                </a:cxn>
                <a:cxn ang="0">
                  <a:pos x="6" y="37"/>
                </a:cxn>
                <a:cxn ang="0">
                  <a:pos x="7" y="47"/>
                </a:cxn>
                <a:cxn ang="0">
                  <a:pos x="7" y="50"/>
                </a:cxn>
                <a:cxn ang="0">
                  <a:pos x="7" y="48"/>
                </a:cxn>
                <a:cxn ang="0">
                  <a:pos x="8" y="41"/>
                </a:cxn>
                <a:cxn ang="0">
                  <a:pos x="9" y="14"/>
                </a:cxn>
                <a:cxn ang="0">
                  <a:pos x="9" y="4"/>
                </a:cxn>
                <a:cxn ang="0">
                  <a:pos x="9" y="0"/>
                </a:cxn>
                <a:cxn ang="0">
                  <a:pos x="10" y="1"/>
                </a:cxn>
                <a:cxn ang="0">
                  <a:pos x="10" y="6"/>
                </a:cxn>
                <a:cxn ang="0">
                  <a:pos x="11" y="22"/>
                </a:cxn>
                <a:cxn ang="0">
                  <a:pos x="11" y="39"/>
                </a:cxn>
                <a:cxn ang="0">
                  <a:pos x="11" y="47"/>
                </a:cxn>
                <a:cxn ang="0">
                  <a:pos x="12" y="50"/>
                </a:cxn>
                <a:cxn ang="0">
                  <a:pos x="12" y="47"/>
                </a:cxn>
                <a:cxn ang="0">
                  <a:pos x="13" y="39"/>
                </a:cxn>
                <a:cxn ang="0">
                  <a:pos x="13" y="19"/>
                </a:cxn>
                <a:cxn ang="0">
                  <a:pos x="14" y="8"/>
                </a:cxn>
                <a:cxn ang="0">
                  <a:pos x="14" y="2"/>
                </a:cxn>
                <a:cxn ang="0">
                  <a:pos x="14" y="0"/>
                </a:cxn>
                <a:cxn ang="0">
                  <a:pos x="15" y="3"/>
                </a:cxn>
                <a:cxn ang="0">
                  <a:pos x="15" y="11"/>
                </a:cxn>
                <a:cxn ang="0">
                  <a:pos x="16" y="33"/>
                </a:cxn>
                <a:cxn ang="0">
                  <a:pos x="16" y="45"/>
                </a:cxn>
                <a:cxn ang="0">
                  <a:pos x="17" y="50"/>
                </a:cxn>
                <a:cxn ang="0">
                  <a:pos x="17" y="49"/>
                </a:cxn>
                <a:cxn ang="0">
                  <a:pos x="17" y="42"/>
                </a:cxn>
                <a:cxn ang="0">
                  <a:pos x="18" y="16"/>
                </a:cxn>
                <a:cxn ang="0">
                  <a:pos x="19" y="6"/>
                </a:cxn>
                <a:cxn ang="0">
                  <a:pos x="19" y="1"/>
                </a:cxn>
                <a:cxn ang="0">
                  <a:pos x="19" y="1"/>
                </a:cxn>
                <a:cxn ang="0">
                  <a:pos x="20" y="5"/>
                </a:cxn>
                <a:cxn ang="0">
                  <a:pos x="20" y="21"/>
                </a:cxn>
                <a:cxn ang="0">
                  <a:pos x="21" y="41"/>
                </a:cxn>
                <a:cxn ang="0">
                  <a:pos x="21" y="48"/>
                </a:cxn>
                <a:cxn ang="0">
                  <a:pos x="22" y="50"/>
                </a:cxn>
                <a:cxn ang="0">
                  <a:pos x="22" y="47"/>
                </a:cxn>
                <a:cxn ang="0">
                  <a:pos x="23" y="35"/>
                </a:cxn>
                <a:cxn ang="0">
                  <a:pos x="23" y="15"/>
                </a:cxn>
                <a:cxn ang="0">
                  <a:pos x="24" y="5"/>
                </a:cxn>
                <a:cxn ang="0">
                  <a:pos x="24" y="0"/>
                </a:cxn>
                <a:cxn ang="0">
                  <a:pos x="24" y="1"/>
                </a:cxn>
                <a:cxn ang="0">
                  <a:pos x="25" y="7"/>
                </a:cxn>
                <a:cxn ang="0">
                  <a:pos x="25" y="24"/>
                </a:cxn>
                <a:cxn ang="0">
                  <a:pos x="26" y="41"/>
                </a:cxn>
                <a:cxn ang="0">
                  <a:pos x="26" y="48"/>
                </a:cxn>
                <a:cxn ang="0">
                  <a:pos x="27" y="50"/>
                </a:cxn>
                <a:cxn ang="0">
                  <a:pos x="27" y="47"/>
                </a:cxn>
                <a:cxn ang="0">
                  <a:pos x="27" y="38"/>
                </a:cxn>
              </a:cxnLst>
              <a:rect l="0" t="0" r="r" b="b"/>
              <a:pathLst>
                <a:path w="28" h="5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5"/>
                  </a:lnTo>
                  <a:lnTo>
                    <a:pt x="0" y="6"/>
                  </a:lnTo>
                  <a:lnTo>
                    <a:pt x="0" y="7"/>
                  </a:lnTo>
                  <a:lnTo>
                    <a:pt x="0" y="8"/>
                  </a:lnTo>
                  <a:lnTo>
                    <a:pt x="0" y="9"/>
                  </a:lnTo>
                  <a:lnTo>
                    <a:pt x="0" y="11"/>
                  </a:lnTo>
                  <a:lnTo>
                    <a:pt x="1" y="16"/>
                  </a:lnTo>
                  <a:lnTo>
                    <a:pt x="1" y="26"/>
                  </a:lnTo>
                  <a:lnTo>
                    <a:pt x="1" y="28"/>
                  </a:lnTo>
                  <a:lnTo>
                    <a:pt x="1" y="29"/>
                  </a:lnTo>
                  <a:lnTo>
                    <a:pt x="1" y="31"/>
                  </a:lnTo>
                  <a:lnTo>
                    <a:pt x="1" y="33"/>
                  </a:lnTo>
                  <a:lnTo>
                    <a:pt x="1" y="34"/>
                  </a:lnTo>
                  <a:lnTo>
                    <a:pt x="1" y="36"/>
                  </a:lnTo>
                  <a:lnTo>
                    <a:pt x="1" y="38"/>
                  </a:lnTo>
                  <a:lnTo>
                    <a:pt x="1" y="39"/>
                  </a:lnTo>
                  <a:lnTo>
                    <a:pt x="2" y="41"/>
                  </a:lnTo>
                  <a:lnTo>
                    <a:pt x="2" y="42"/>
                  </a:lnTo>
                  <a:lnTo>
                    <a:pt x="2" y="43"/>
                  </a:lnTo>
                  <a:lnTo>
                    <a:pt x="2" y="44"/>
                  </a:lnTo>
                  <a:lnTo>
                    <a:pt x="2" y="45"/>
                  </a:lnTo>
                  <a:lnTo>
                    <a:pt x="2" y="46"/>
                  </a:lnTo>
                  <a:lnTo>
                    <a:pt x="2" y="47"/>
                  </a:lnTo>
                  <a:lnTo>
                    <a:pt x="2" y="47"/>
                  </a:lnTo>
                  <a:lnTo>
                    <a:pt x="2" y="48"/>
                  </a:lnTo>
                  <a:lnTo>
                    <a:pt x="2" y="49"/>
                  </a:lnTo>
                  <a:lnTo>
                    <a:pt x="2" y="49"/>
                  </a:lnTo>
                  <a:lnTo>
                    <a:pt x="2" y="49"/>
                  </a:lnTo>
                  <a:lnTo>
                    <a:pt x="2" y="50"/>
                  </a:lnTo>
                  <a:lnTo>
                    <a:pt x="2" y="50"/>
                  </a:lnTo>
                  <a:lnTo>
                    <a:pt x="2" y="50"/>
                  </a:lnTo>
                  <a:lnTo>
                    <a:pt x="2" y="50"/>
                  </a:lnTo>
                  <a:lnTo>
                    <a:pt x="2" y="50"/>
                  </a:lnTo>
                  <a:lnTo>
                    <a:pt x="2" y="50"/>
                  </a:lnTo>
                  <a:lnTo>
                    <a:pt x="2" y="50"/>
                  </a:lnTo>
                  <a:lnTo>
                    <a:pt x="2" y="49"/>
                  </a:lnTo>
                  <a:lnTo>
                    <a:pt x="2" y="49"/>
                  </a:lnTo>
                  <a:lnTo>
                    <a:pt x="3" y="48"/>
                  </a:lnTo>
                  <a:lnTo>
                    <a:pt x="3" y="48"/>
                  </a:lnTo>
                  <a:lnTo>
                    <a:pt x="3" y="47"/>
                  </a:lnTo>
                  <a:lnTo>
                    <a:pt x="3" y="47"/>
                  </a:lnTo>
                  <a:lnTo>
                    <a:pt x="3" y="46"/>
                  </a:lnTo>
                  <a:lnTo>
                    <a:pt x="3" y="45"/>
                  </a:lnTo>
                  <a:lnTo>
                    <a:pt x="3" y="44"/>
                  </a:lnTo>
                  <a:lnTo>
                    <a:pt x="3" y="43"/>
                  </a:lnTo>
                  <a:lnTo>
                    <a:pt x="3" y="42"/>
                  </a:lnTo>
                  <a:lnTo>
                    <a:pt x="3" y="40"/>
                  </a:lnTo>
                  <a:lnTo>
                    <a:pt x="3" y="39"/>
                  </a:lnTo>
                  <a:lnTo>
                    <a:pt x="3" y="38"/>
                  </a:lnTo>
                  <a:lnTo>
                    <a:pt x="3" y="35"/>
                  </a:lnTo>
                  <a:lnTo>
                    <a:pt x="3" y="34"/>
                  </a:lnTo>
                  <a:lnTo>
                    <a:pt x="3" y="33"/>
                  </a:lnTo>
                  <a:lnTo>
                    <a:pt x="3" y="30"/>
                  </a:lnTo>
                  <a:lnTo>
                    <a:pt x="3" y="24"/>
                  </a:lnTo>
                  <a:lnTo>
                    <a:pt x="3" y="23"/>
                  </a:lnTo>
                  <a:lnTo>
                    <a:pt x="3" y="21"/>
                  </a:lnTo>
                  <a:lnTo>
                    <a:pt x="4" y="19"/>
                  </a:lnTo>
                  <a:lnTo>
                    <a:pt x="4" y="13"/>
                  </a:lnTo>
                  <a:lnTo>
                    <a:pt x="4" y="12"/>
                  </a:lnTo>
                  <a:lnTo>
                    <a:pt x="4" y="11"/>
                  </a:lnTo>
                  <a:lnTo>
                    <a:pt x="4" y="9"/>
                  </a:lnTo>
                  <a:lnTo>
                    <a:pt x="4" y="8"/>
                  </a:lnTo>
                  <a:lnTo>
                    <a:pt x="4" y="7"/>
                  </a:lnTo>
                  <a:lnTo>
                    <a:pt x="4" y="5"/>
                  </a:lnTo>
                  <a:lnTo>
                    <a:pt x="4" y="4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0"/>
                  </a:lnTo>
                  <a:lnTo>
                    <a:pt x="4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4"/>
                  </a:lnTo>
                  <a:lnTo>
                    <a:pt x="5" y="5"/>
                  </a:lnTo>
                  <a:lnTo>
                    <a:pt x="5" y="7"/>
                  </a:lnTo>
                  <a:lnTo>
                    <a:pt x="5" y="7"/>
                  </a:lnTo>
                  <a:lnTo>
                    <a:pt x="5" y="8"/>
                  </a:lnTo>
                  <a:lnTo>
                    <a:pt x="5" y="11"/>
                  </a:lnTo>
                  <a:lnTo>
                    <a:pt x="6" y="15"/>
                  </a:lnTo>
                  <a:lnTo>
                    <a:pt x="6" y="17"/>
                  </a:lnTo>
                  <a:lnTo>
                    <a:pt x="6" y="18"/>
                  </a:lnTo>
                  <a:lnTo>
                    <a:pt x="6" y="21"/>
                  </a:lnTo>
                  <a:lnTo>
                    <a:pt x="6" y="26"/>
                  </a:lnTo>
                  <a:lnTo>
                    <a:pt x="6" y="28"/>
                  </a:lnTo>
                  <a:lnTo>
                    <a:pt x="6" y="29"/>
                  </a:lnTo>
                  <a:lnTo>
                    <a:pt x="6" y="32"/>
                  </a:lnTo>
                  <a:lnTo>
                    <a:pt x="6" y="33"/>
                  </a:lnTo>
                  <a:lnTo>
                    <a:pt x="6" y="34"/>
                  </a:lnTo>
                  <a:lnTo>
                    <a:pt x="6" y="37"/>
                  </a:lnTo>
                  <a:lnTo>
                    <a:pt x="6" y="38"/>
                  </a:lnTo>
                  <a:lnTo>
                    <a:pt x="6" y="39"/>
                  </a:lnTo>
                  <a:lnTo>
                    <a:pt x="6" y="42"/>
                  </a:lnTo>
                  <a:lnTo>
                    <a:pt x="7" y="42"/>
                  </a:lnTo>
                  <a:lnTo>
                    <a:pt x="7" y="43"/>
                  </a:lnTo>
                  <a:lnTo>
                    <a:pt x="7" y="45"/>
                  </a:lnTo>
                  <a:lnTo>
                    <a:pt x="7" y="46"/>
                  </a:lnTo>
                  <a:lnTo>
                    <a:pt x="7" y="47"/>
                  </a:lnTo>
                  <a:lnTo>
                    <a:pt x="7" y="47"/>
                  </a:lnTo>
                  <a:lnTo>
                    <a:pt x="7" y="48"/>
                  </a:lnTo>
                  <a:lnTo>
                    <a:pt x="7" y="49"/>
                  </a:lnTo>
                  <a:lnTo>
                    <a:pt x="7" y="49"/>
                  </a:lnTo>
                  <a:lnTo>
                    <a:pt x="7" y="49"/>
                  </a:lnTo>
                  <a:lnTo>
                    <a:pt x="7" y="50"/>
                  </a:lnTo>
                  <a:lnTo>
                    <a:pt x="7" y="50"/>
                  </a:lnTo>
                  <a:lnTo>
                    <a:pt x="7" y="50"/>
                  </a:lnTo>
                  <a:lnTo>
                    <a:pt x="7" y="50"/>
                  </a:lnTo>
                  <a:lnTo>
                    <a:pt x="7" y="50"/>
                  </a:lnTo>
                  <a:lnTo>
                    <a:pt x="7" y="50"/>
                  </a:lnTo>
                  <a:lnTo>
                    <a:pt x="7" y="50"/>
                  </a:lnTo>
                  <a:lnTo>
                    <a:pt x="7" y="49"/>
                  </a:lnTo>
                  <a:lnTo>
                    <a:pt x="7" y="49"/>
                  </a:lnTo>
                  <a:lnTo>
                    <a:pt x="7" y="49"/>
                  </a:lnTo>
                  <a:lnTo>
                    <a:pt x="7" y="48"/>
                  </a:lnTo>
                  <a:lnTo>
                    <a:pt x="7" y="48"/>
                  </a:lnTo>
                  <a:lnTo>
                    <a:pt x="7" y="47"/>
                  </a:lnTo>
                  <a:lnTo>
                    <a:pt x="7" y="46"/>
                  </a:lnTo>
                  <a:lnTo>
                    <a:pt x="7" y="46"/>
                  </a:lnTo>
                  <a:lnTo>
                    <a:pt x="7" y="44"/>
                  </a:lnTo>
                  <a:lnTo>
                    <a:pt x="8" y="43"/>
                  </a:lnTo>
                  <a:lnTo>
                    <a:pt x="8" y="42"/>
                  </a:lnTo>
                  <a:lnTo>
                    <a:pt x="8" y="41"/>
                  </a:lnTo>
                  <a:lnTo>
                    <a:pt x="8" y="36"/>
                  </a:lnTo>
                  <a:lnTo>
                    <a:pt x="8" y="35"/>
                  </a:lnTo>
                  <a:lnTo>
                    <a:pt x="8" y="34"/>
                  </a:lnTo>
                  <a:lnTo>
                    <a:pt x="8" y="31"/>
                  </a:lnTo>
                  <a:lnTo>
                    <a:pt x="8" y="26"/>
                  </a:lnTo>
                  <a:lnTo>
                    <a:pt x="9" y="16"/>
                  </a:lnTo>
                  <a:lnTo>
                    <a:pt x="9" y="15"/>
                  </a:lnTo>
                  <a:lnTo>
                    <a:pt x="9" y="14"/>
                  </a:lnTo>
                  <a:lnTo>
                    <a:pt x="9" y="11"/>
                  </a:lnTo>
                  <a:lnTo>
                    <a:pt x="9" y="10"/>
                  </a:lnTo>
                  <a:lnTo>
                    <a:pt x="9" y="9"/>
                  </a:lnTo>
                  <a:lnTo>
                    <a:pt x="9" y="7"/>
                  </a:lnTo>
                  <a:lnTo>
                    <a:pt x="9" y="7"/>
                  </a:lnTo>
                  <a:lnTo>
                    <a:pt x="9" y="6"/>
                  </a:lnTo>
                  <a:lnTo>
                    <a:pt x="9" y="5"/>
                  </a:lnTo>
                  <a:lnTo>
                    <a:pt x="9" y="4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3"/>
                  </a:lnTo>
                  <a:lnTo>
                    <a:pt x="10" y="3"/>
                  </a:lnTo>
                  <a:lnTo>
                    <a:pt x="10" y="4"/>
                  </a:lnTo>
                  <a:lnTo>
                    <a:pt x="10" y="5"/>
                  </a:lnTo>
                  <a:lnTo>
                    <a:pt x="10" y="6"/>
                  </a:lnTo>
                  <a:lnTo>
                    <a:pt x="10" y="7"/>
                  </a:lnTo>
                  <a:lnTo>
                    <a:pt x="10" y="8"/>
                  </a:lnTo>
                  <a:lnTo>
                    <a:pt x="10" y="10"/>
                  </a:lnTo>
                  <a:lnTo>
                    <a:pt x="10" y="11"/>
                  </a:lnTo>
                  <a:lnTo>
                    <a:pt x="10" y="12"/>
                  </a:lnTo>
                  <a:lnTo>
                    <a:pt x="10" y="15"/>
                  </a:lnTo>
                  <a:lnTo>
                    <a:pt x="11" y="20"/>
                  </a:lnTo>
                  <a:lnTo>
                    <a:pt x="11" y="22"/>
                  </a:lnTo>
                  <a:lnTo>
                    <a:pt x="11" y="23"/>
                  </a:lnTo>
                  <a:lnTo>
                    <a:pt x="11" y="26"/>
                  </a:lnTo>
                  <a:lnTo>
                    <a:pt x="11" y="31"/>
                  </a:lnTo>
                  <a:lnTo>
                    <a:pt x="11" y="33"/>
                  </a:lnTo>
                  <a:lnTo>
                    <a:pt x="11" y="34"/>
                  </a:lnTo>
                  <a:lnTo>
                    <a:pt x="11" y="37"/>
                  </a:lnTo>
                  <a:lnTo>
                    <a:pt x="11" y="38"/>
                  </a:lnTo>
                  <a:lnTo>
                    <a:pt x="11" y="39"/>
                  </a:lnTo>
                  <a:lnTo>
                    <a:pt x="11" y="41"/>
                  </a:lnTo>
                  <a:lnTo>
                    <a:pt x="11" y="42"/>
                  </a:lnTo>
                  <a:lnTo>
                    <a:pt x="11" y="43"/>
                  </a:lnTo>
                  <a:lnTo>
                    <a:pt x="11" y="44"/>
                  </a:lnTo>
                  <a:lnTo>
                    <a:pt x="11" y="45"/>
                  </a:lnTo>
                  <a:lnTo>
                    <a:pt x="11" y="46"/>
                  </a:lnTo>
                  <a:lnTo>
                    <a:pt x="11" y="47"/>
                  </a:lnTo>
                  <a:lnTo>
                    <a:pt x="11" y="47"/>
                  </a:lnTo>
                  <a:lnTo>
                    <a:pt x="12" y="48"/>
                  </a:lnTo>
                  <a:lnTo>
                    <a:pt x="12" y="49"/>
                  </a:lnTo>
                  <a:lnTo>
                    <a:pt x="12" y="49"/>
                  </a:lnTo>
                  <a:lnTo>
                    <a:pt x="12" y="49"/>
                  </a:lnTo>
                  <a:lnTo>
                    <a:pt x="12" y="50"/>
                  </a:lnTo>
                  <a:lnTo>
                    <a:pt x="12" y="50"/>
                  </a:lnTo>
                  <a:lnTo>
                    <a:pt x="12" y="50"/>
                  </a:lnTo>
                  <a:lnTo>
                    <a:pt x="12" y="50"/>
                  </a:lnTo>
                  <a:lnTo>
                    <a:pt x="12" y="50"/>
                  </a:lnTo>
                  <a:lnTo>
                    <a:pt x="12" y="50"/>
                  </a:lnTo>
                  <a:lnTo>
                    <a:pt x="12" y="50"/>
                  </a:lnTo>
                  <a:lnTo>
                    <a:pt x="12" y="49"/>
                  </a:lnTo>
                  <a:lnTo>
                    <a:pt x="12" y="49"/>
                  </a:lnTo>
                  <a:lnTo>
                    <a:pt x="12" y="49"/>
                  </a:lnTo>
                  <a:lnTo>
                    <a:pt x="12" y="48"/>
                  </a:lnTo>
                  <a:lnTo>
                    <a:pt x="12" y="47"/>
                  </a:lnTo>
                  <a:lnTo>
                    <a:pt x="12" y="47"/>
                  </a:lnTo>
                  <a:lnTo>
                    <a:pt x="12" y="46"/>
                  </a:lnTo>
                  <a:lnTo>
                    <a:pt x="12" y="45"/>
                  </a:lnTo>
                  <a:lnTo>
                    <a:pt x="12" y="45"/>
                  </a:lnTo>
                  <a:lnTo>
                    <a:pt x="12" y="44"/>
                  </a:lnTo>
                  <a:lnTo>
                    <a:pt x="13" y="43"/>
                  </a:lnTo>
                  <a:lnTo>
                    <a:pt x="13" y="42"/>
                  </a:lnTo>
                  <a:lnTo>
                    <a:pt x="13" y="39"/>
                  </a:lnTo>
                  <a:lnTo>
                    <a:pt x="13" y="38"/>
                  </a:lnTo>
                  <a:lnTo>
                    <a:pt x="13" y="37"/>
                  </a:lnTo>
                  <a:lnTo>
                    <a:pt x="13" y="35"/>
                  </a:lnTo>
                  <a:lnTo>
                    <a:pt x="13" y="30"/>
                  </a:lnTo>
                  <a:lnTo>
                    <a:pt x="13" y="29"/>
                  </a:lnTo>
                  <a:lnTo>
                    <a:pt x="13" y="27"/>
                  </a:lnTo>
                  <a:lnTo>
                    <a:pt x="13" y="25"/>
                  </a:lnTo>
                  <a:lnTo>
                    <a:pt x="13" y="19"/>
                  </a:lnTo>
                  <a:lnTo>
                    <a:pt x="13" y="18"/>
                  </a:lnTo>
                  <a:lnTo>
                    <a:pt x="13" y="17"/>
                  </a:lnTo>
                  <a:lnTo>
                    <a:pt x="14" y="14"/>
                  </a:lnTo>
                  <a:lnTo>
                    <a:pt x="14" y="13"/>
                  </a:lnTo>
                  <a:lnTo>
                    <a:pt x="14" y="12"/>
                  </a:lnTo>
                  <a:lnTo>
                    <a:pt x="14" y="10"/>
                  </a:lnTo>
                  <a:lnTo>
                    <a:pt x="14" y="9"/>
                  </a:lnTo>
                  <a:lnTo>
                    <a:pt x="14" y="8"/>
                  </a:lnTo>
                  <a:lnTo>
                    <a:pt x="14" y="7"/>
                  </a:lnTo>
                  <a:lnTo>
                    <a:pt x="14" y="6"/>
                  </a:lnTo>
                  <a:lnTo>
                    <a:pt x="14" y="5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4" y="3"/>
                  </a:lnTo>
                  <a:lnTo>
                    <a:pt x="14" y="3"/>
                  </a:lnTo>
                  <a:lnTo>
                    <a:pt x="14" y="2"/>
                  </a:lnTo>
                  <a:lnTo>
                    <a:pt x="14" y="2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1"/>
                  </a:lnTo>
                  <a:lnTo>
                    <a:pt x="15" y="1"/>
                  </a:lnTo>
                  <a:lnTo>
                    <a:pt x="15" y="1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4"/>
                  </a:lnTo>
                  <a:lnTo>
                    <a:pt x="15" y="5"/>
                  </a:lnTo>
                  <a:lnTo>
                    <a:pt x="15" y="6"/>
                  </a:lnTo>
                  <a:lnTo>
                    <a:pt x="15" y="7"/>
                  </a:lnTo>
                  <a:lnTo>
                    <a:pt x="15" y="8"/>
                  </a:lnTo>
                  <a:lnTo>
                    <a:pt x="15" y="9"/>
                  </a:lnTo>
                  <a:lnTo>
                    <a:pt x="15" y="11"/>
                  </a:lnTo>
                  <a:lnTo>
                    <a:pt x="15" y="16"/>
                  </a:lnTo>
                  <a:lnTo>
                    <a:pt x="15" y="17"/>
                  </a:lnTo>
                  <a:lnTo>
                    <a:pt x="15" y="19"/>
                  </a:lnTo>
                  <a:lnTo>
                    <a:pt x="15" y="22"/>
                  </a:lnTo>
                  <a:lnTo>
                    <a:pt x="16" y="27"/>
                  </a:lnTo>
                  <a:lnTo>
                    <a:pt x="16" y="29"/>
                  </a:lnTo>
                  <a:lnTo>
                    <a:pt x="16" y="30"/>
                  </a:lnTo>
                  <a:lnTo>
                    <a:pt x="16" y="33"/>
                  </a:lnTo>
                  <a:lnTo>
                    <a:pt x="16" y="38"/>
                  </a:lnTo>
                  <a:lnTo>
                    <a:pt x="16" y="39"/>
                  </a:lnTo>
                  <a:lnTo>
                    <a:pt x="16" y="40"/>
                  </a:lnTo>
                  <a:lnTo>
                    <a:pt x="16" y="41"/>
                  </a:lnTo>
                  <a:lnTo>
                    <a:pt x="16" y="42"/>
                  </a:lnTo>
                  <a:lnTo>
                    <a:pt x="16" y="43"/>
                  </a:lnTo>
                  <a:lnTo>
                    <a:pt x="16" y="44"/>
                  </a:lnTo>
                  <a:lnTo>
                    <a:pt x="16" y="45"/>
                  </a:lnTo>
                  <a:lnTo>
                    <a:pt x="16" y="46"/>
                  </a:lnTo>
                  <a:lnTo>
                    <a:pt x="16" y="47"/>
                  </a:lnTo>
                  <a:lnTo>
                    <a:pt x="16" y="47"/>
                  </a:lnTo>
                  <a:lnTo>
                    <a:pt x="16" y="48"/>
                  </a:lnTo>
                  <a:lnTo>
                    <a:pt x="17" y="49"/>
                  </a:lnTo>
                  <a:lnTo>
                    <a:pt x="17" y="49"/>
                  </a:lnTo>
                  <a:lnTo>
                    <a:pt x="17" y="49"/>
                  </a:lnTo>
                  <a:lnTo>
                    <a:pt x="17" y="50"/>
                  </a:lnTo>
                  <a:lnTo>
                    <a:pt x="17" y="50"/>
                  </a:lnTo>
                  <a:lnTo>
                    <a:pt x="17" y="50"/>
                  </a:lnTo>
                  <a:lnTo>
                    <a:pt x="17" y="50"/>
                  </a:lnTo>
                  <a:lnTo>
                    <a:pt x="17" y="50"/>
                  </a:lnTo>
                  <a:lnTo>
                    <a:pt x="17" y="50"/>
                  </a:lnTo>
                  <a:lnTo>
                    <a:pt x="17" y="50"/>
                  </a:lnTo>
                  <a:lnTo>
                    <a:pt x="17" y="49"/>
                  </a:lnTo>
                  <a:lnTo>
                    <a:pt x="17" y="49"/>
                  </a:lnTo>
                  <a:lnTo>
                    <a:pt x="17" y="49"/>
                  </a:lnTo>
                  <a:lnTo>
                    <a:pt x="17" y="48"/>
                  </a:lnTo>
                  <a:lnTo>
                    <a:pt x="17" y="47"/>
                  </a:lnTo>
                  <a:lnTo>
                    <a:pt x="17" y="47"/>
                  </a:lnTo>
                  <a:lnTo>
                    <a:pt x="17" y="46"/>
                  </a:lnTo>
                  <a:lnTo>
                    <a:pt x="17" y="45"/>
                  </a:lnTo>
                  <a:lnTo>
                    <a:pt x="17" y="44"/>
                  </a:lnTo>
                  <a:lnTo>
                    <a:pt x="17" y="42"/>
                  </a:lnTo>
                  <a:lnTo>
                    <a:pt x="18" y="41"/>
                  </a:lnTo>
                  <a:lnTo>
                    <a:pt x="18" y="40"/>
                  </a:lnTo>
                  <a:lnTo>
                    <a:pt x="18" y="38"/>
                  </a:lnTo>
                  <a:lnTo>
                    <a:pt x="18" y="33"/>
                  </a:lnTo>
                  <a:lnTo>
                    <a:pt x="18" y="21"/>
                  </a:lnTo>
                  <a:lnTo>
                    <a:pt x="18" y="20"/>
                  </a:lnTo>
                  <a:lnTo>
                    <a:pt x="18" y="19"/>
                  </a:lnTo>
                  <a:lnTo>
                    <a:pt x="18" y="16"/>
                  </a:lnTo>
                  <a:lnTo>
                    <a:pt x="18" y="15"/>
                  </a:lnTo>
                  <a:lnTo>
                    <a:pt x="18" y="13"/>
                  </a:lnTo>
                  <a:lnTo>
                    <a:pt x="19" y="11"/>
                  </a:lnTo>
                  <a:lnTo>
                    <a:pt x="19" y="10"/>
                  </a:lnTo>
                  <a:lnTo>
                    <a:pt x="19" y="9"/>
                  </a:lnTo>
                  <a:lnTo>
                    <a:pt x="19" y="8"/>
                  </a:lnTo>
                  <a:lnTo>
                    <a:pt x="19" y="7"/>
                  </a:lnTo>
                  <a:lnTo>
                    <a:pt x="19" y="6"/>
                  </a:lnTo>
                  <a:lnTo>
                    <a:pt x="19" y="5"/>
                  </a:lnTo>
                  <a:lnTo>
                    <a:pt x="19" y="4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2"/>
                  </a:lnTo>
                  <a:lnTo>
                    <a:pt x="19" y="2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2"/>
                  </a:lnTo>
                  <a:lnTo>
                    <a:pt x="19" y="3"/>
                  </a:lnTo>
                  <a:lnTo>
                    <a:pt x="20" y="3"/>
                  </a:lnTo>
                  <a:lnTo>
                    <a:pt x="20" y="4"/>
                  </a:lnTo>
                  <a:lnTo>
                    <a:pt x="20" y="5"/>
                  </a:lnTo>
                  <a:lnTo>
                    <a:pt x="20" y="5"/>
                  </a:lnTo>
                  <a:lnTo>
                    <a:pt x="20" y="6"/>
                  </a:lnTo>
                  <a:lnTo>
                    <a:pt x="20" y="8"/>
                  </a:lnTo>
                  <a:lnTo>
                    <a:pt x="20" y="9"/>
                  </a:lnTo>
                  <a:lnTo>
                    <a:pt x="20" y="10"/>
                  </a:lnTo>
                  <a:lnTo>
                    <a:pt x="20" y="13"/>
                  </a:lnTo>
                  <a:lnTo>
                    <a:pt x="20" y="18"/>
                  </a:lnTo>
                  <a:lnTo>
                    <a:pt x="20" y="19"/>
                  </a:lnTo>
                  <a:lnTo>
                    <a:pt x="20" y="21"/>
                  </a:lnTo>
                  <a:lnTo>
                    <a:pt x="20" y="23"/>
                  </a:lnTo>
                  <a:lnTo>
                    <a:pt x="21" y="29"/>
                  </a:lnTo>
                  <a:lnTo>
                    <a:pt x="21" y="30"/>
                  </a:lnTo>
                  <a:lnTo>
                    <a:pt x="21" y="32"/>
                  </a:lnTo>
                  <a:lnTo>
                    <a:pt x="21" y="34"/>
                  </a:lnTo>
                  <a:lnTo>
                    <a:pt x="21" y="39"/>
                  </a:lnTo>
                  <a:lnTo>
                    <a:pt x="21" y="40"/>
                  </a:lnTo>
                  <a:lnTo>
                    <a:pt x="21" y="41"/>
                  </a:lnTo>
                  <a:lnTo>
                    <a:pt x="21" y="42"/>
                  </a:lnTo>
                  <a:lnTo>
                    <a:pt x="21" y="43"/>
                  </a:lnTo>
                  <a:lnTo>
                    <a:pt x="21" y="44"/>
                  </a:lnTo>
                  <a:lnTo>
                    <a:pt x="21" y="45"/>
                  </a:lnTo>
                  <a:lnTo>
                    <a:pt x="21" y="46"/>
                  </a:lnTo>
                  <a:lnTo>
                    <a:pt x="21" y="47"/>
                  </a:lnTo>
                  <a:lnTo>
                    <a:pt x="21" y="48"/>
                  </a:lnTo>
                  <a:lnTo>
                    <a:pt x="21" y="48"/>
                  </a:lnTo>
                  <a:lnTo>
                    <a:pt x="21" y="49"/>
                  </a:lnTo>
                  <a:lnTo>
                    <a:pt x="21" y="49"/>
                  </a:lnTo>
                  <a:lnTo>
                    <a:pt x="22" y="49"/>
                  </a:lnTo>
                  <a:lnTo>
                    <a:pt x="22" y="50"/>
                  </a:lnTo>
                  <a:lnTo>
                    <a:pt x="22" y="50"/>
                  </a:lnTo>
                  <a:lnTo>
                    <a:pt x="22" y="50"/>
                  </a:lnTo>
                  <a:lnTo>
                    <a:pt x="22" y="50"/>
                  </a:lnTo>
                  <a:lnTo>
                    <a:pt x="22" y="50"/>
                  </a:lnTo>
                  <a:lnTo>
                    <a:pt x="22" y="50"/>
                  </a:lnTo>
                  <a:lnTo>
                    <a:pt x="22" y="50"/>
                  </a:lnTo>
                  <a:lnTo>
                    <a:pt x="22" y="50"/>
                  </a:lnTo>
                  <a:lnTo>
                    <a:pt x="22" y="49"/>
                  </a:lnTo>
                  <a:lnTo>
                    <a:pt x="22" y="49"/>
                  </a:lnTo>
                  <a:lnTo>
                    <a:pt x="22" y="48"/>
                  </a:lnTo>
                  <a:lnTo>
                    <a:pt x="22" y="48"/>
                  </a:lnTo>
                  <a:lnTo>
                    <a:pt x="22" y="47"/>
                  </a:lnTo>
                  <a:lnTo>
                    <a:pt x="22" y="47"/>
                  </a:lnTo>
                  <a:lnTo>
                    <a:pt x="22" y="46"/>
                  </a:lnTo>
                  <a:lnTo>
                    <a:pt x="22" y="46"/>
                  </a:lnTo>
                  <a:lnTo>
                    <a:pt x="22" y="44"/>
                  </a:lnTo>
                  <a:lnTo>
                    <a:pt x="22" y="43"/>
                  </a:lnTo>
                  <a:lnTo>
                    <a:pt x="22" y="42"/>
                  </a:lnTo>
                  <a:lnTo>
                    <a:pt x="22" y="40"/>
                  </a:lnTo>
                  <a:lnTo>
                    <a:pt x="23" y="35"/>
                  </a:lnTo>
                  <a:lnTo>
                    <a:pt x="23" y="34"/>
                  </a:lnTo>
                  <a:lnTo>
                    <a:pt x="23" y="33"/>
                  </a:lnTo>
                  <a:lnTo>
                    <a:pt x="23" y="30"/>
                  </a:lnTo>
                  <a:lnTo>
                    <a:pt x="23" y="25"/>
                  </a:lnTo>
                  <a:lnTo>
                    <a:pt x="23" y="24"/>
                  </a:lnTo>
                  <a:lnTo>
                    <a:pt x="23" y="23"/>
                  </a:lnTo>
                  <a:lnTo>
                    <a:pt x="23" y="20"/>
                  </a:lnTo>
                  <a:lnTo>
                    <a:pt x="23" y="15"/>
                  </a:lnTo>
                  <a:lnTo>
                    <a:pt x="23" y="14"/>
                  </a:lnTo>
                  <a:lnTo>
                    <a:pt x="23" y="13"/>
                  </a:lnTo>
                  <a:lnTo>
                    <a:pt x="23" y="11"/>
                  </a:lnTo>
                  <a:lnTo>
                    <a:pt x="23" y="10"/>
                  </a:lnTo>
                  <a:lnTo>
                    <a:pt x="23" y="9"/>
                  </a:lnTo>
                  <a:lnTo>
                    <a:pt x="23" y="7"/>
                  </a:lnTo>
                  <a:lnTo>
                    <a:pt x="23" y="6"/>
                  </a:lnTo>
                  <a:lnTo>
                    <a:pt x="24" y="5"/>
                  </a:lnTo>
                  <a:lnTo>
                    <a:pt x="24" y="4"/>
                  </a:lnTo>
                  <a:lnTo>
                    <a:pt x="24" y="3"/>
                  </a:lnTo>
                  <a:lnTo>
                    <a:pt x="24" y="3"/>
                  </a:lnTo>
                  <a:lnTo>
                    <a:pt x="24" y="2"/>
                  </a:lnTo>
                  <a:lnTo>
                    <a:pt x="24" y="2"/>
                  </a:lnTo>
                  <a:lnTo>
                    <a:pt x="24" y="1"/>
                  </a:lnTo>
                  <a:lnTo>
                    <a:pt x="24" y="1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1"/>
                  </a:lnTo>
                  <a:lnTo>
                    <a:pt x="24" y="1"/>
                  </a:lnTo>
                  <a:lnTo>
                    <a:pt x="24" y="2"/>
                  </a:lnTo>
                  <a:lnTo>
                    <a:pt x="24" y="2"/>
                  </a:lnTo>
                  <a:lnTo>
                    <a:pt x="24" y="3"/>
                  </a:lnTo>
                  <a:lnTo>
                    <a:pt x="24" y="3"/>
                  </a:lnTo>
                  <a:lnTo>
                    <a:pt x="25" y="4"/>
                  </a:lnTo>
                  <a:lnTo>
                    <a:pt x="25" y="5"/>
                  </a:lnTo>
                  <a:lnTo>
                    <a:pt x="25" y="6"/>
                  </a:lnTo>
                  <a:lnTo>
                    <a:pt x="25" y="7"/>
                  </a:lnTo>
                  <a:lnTo>
                    <a:pt x="25" y="9"/>
                  </a:lnTo>
                  <a:lnTo>
                    <a:pt x="25" y="10"/>
                  </a:lnTo>
                  <a:lnTo>
                    <a:pt x="25" y="11"/>
                  </a:lnTo>
                  <a:lnTo>
                    <a:pt x="25" y="13"/>
                  </a:lnTo>
                  <a:lnTo>
                    <a:pt x="25" y="15"/>
                  </a:lnTo>
                  <a:lnTo>
                    <a:pt x="25" y="16"/>
                  </a:lnTo>
                  <a:lnTo>
                    <a:pt x="25" y="19"/>
                  </a:lnTo>
                  <a:lnTo>
                    <a:pt x="25" y="24"/>
                  </a:lnTo>
                  <a:lnTo>
                    <a:pt x="25" y="25"/>
                  </a:lnTo>
                  <a:lnTo>
                    <a:pt x="25" y="27"/>
                  </a:lnTo>
                  <a:lnTo>
                    <a:pt x="26" y="30"/>
                  </a:lnTo>
                  <a:lnTo>
                    <a:pt x="26" y="35"/>
                  </a:lnTo>
                  <a:lnTo>
                    <a:pt x="26" y="36"/>
                  </a:lnTo>
                  <a:lnTo>
                    <a:pt x="26" y="38"/>
                  </a:lnTo>
                  <a:lnTo>
                    <a:pt x="26" y="40"/>
                  </a:lnTo>
                  <a:lnTo>
                    <a:pt x="26" y="41"/>
                  </a:lnTo>
                  <a:lnTo>
                    <a:pt x="26" y="42"/>
                  </a:lnTo>
                  <a:lnTo>
                    <a:pt x="26" y="44"/>
                  </a:lnTo>
                  <a:lnTo>
                    <a:pt x="26" y="45"/>
                  </a:lnTo>
                  <a:lnTo>
                    <a:pt x="26" y="46"/>
                  </a:lnTo>
                  <a:lnTo>
                    <a:pt x="26" y="46"/>
                  </a:lnTo>
                  <a:lnTo>
                    <a:pt x="26" y="47"/>
                  </a:lnTo>
                  <a:lnTo>
                    <a:pt x="26" y="48"/>
                  </a:lnTo>
                  <a:lnTo>
                    <a:pt x="26" y="48"/>
                  </a:lnTo>
                  <a:lnTo>
                    <a:pt x="26" y="49"/>
                  </a:lnTo>
                  <a:lnTo>
                    <a:pt x="26" y="49"/>
                  </a:lnTo>
                  <a:lnTo>
                    <a:pt x="26" y="50"/>
                  </a:lnTo>
                  <a:lnTo>
                    <a:pt x="27" y="50"/>
                  </a:lnTo>
                  <a:lnTo>
                    <a:pt x="27" y="50"/>
                  </a:lnTo>
                  <a:lnTo>
                    <a:pt x="27" y="50"/>
                  </a:lnTo>
                  <a:lnTo>
                    <a:pt x="27" y="50"/>
                  </a:lnTo>
                  <a:lnTo>
                    <a:pt x="27" y="50"/>
                  </a:lnTo>
                  <a:lnTo>
                    <a:pt x="27" y="50"/>
                  </a:lnTo>
                  <a:lnTo>
                    <a:pt x="27" y="50"/>
                  </a:lnTo>
                  <a:lnTo>
                    <a:pt x="27" y="49"/>
                  </a:lnTo>
                  <a:lnTo>
                    <a:pt x="27" y="49"/>
                  </a:lnTo>
                  <a:lnTo>
                    <a:pt x="27" y="49"/>
                  </a:lnTo>
                  <a:lnTo>
                    <a:pt x="27" y="48"/>
                  </a:lnTo>
                  <a:lnTo>
                    <a:pt x="27" y="48"/>
                  </a:lnTo>
                  <a:lnTo>
                    <a:pt x="27" y="47"/>
                  </a:lnTo>
                  <a:lnTo>
                    <a:pt x="27" y="46"/>
                  </a:lnTo>
                  <a:lnTo>
                    <a:pt x="27" y="46"/>
                  </a:lnTo>
                  <a:lnTo>
                    <a:pt x="27" y="45"/>
                  </a:lnTo>
                  <a:lnTo>
                    <a:pt x="27" y="44"/>
                  </a:lnTo>
                  <a:lnTo>
                    <a:pt x="27" y="42"/>
                  </a:lnTo>
                  <a:lnTo>
                    <a:pt x="27" y="41"/>
                  </a:lnTo>
                  <a:lnTo>
                    <a:pt x="27" y="40"/>
                  </a:lnTo>
                  <a:lnTo>
                    <a:pt x="27" y="38"/>
                  </a:lnTo>
                  <a:lnTo>
                    <a:pt x="27" y="37"/>
                  </a:lnTo>
                  <a:lnTo>
                    <a:pt x="27" y="36"/>
                  </a:lnTo>
                  <a:lnTo>
                    <a:pt x="27" y="33"/>
                  </a:lnTo>
                  <a:lnTo>
                    <a:pt x="28" y="28"/>
                  </a:lnTo>
                </a:path>
              </a:pathLst>
            </a:custGeom>
            <a:noFill/>
            <a:ln w="3175" cap="sq">
              <a:solidFill>
                <a:srgbClr val="0000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79" name="Freeform 93"/>
            <p:cNvSpPr>
              <a:spLocks/>
            </p:cNvSpPr>
            <p:nvPr/>
          </p:nvSpPr>
          <p:spPr bwMode="auto">
            <a:xfrm>
              <a:off x="6152951" y="4075484"/>
              <a:ext cx="39688" cy="79375"/>
            </a:xfrm>
            <a:custGeom>
              <a:avLst/>
              <a:gdLst/>
              <a:ahLst/>
              <a:cxnLst>
                <a:cxn ang="0">
                  <a:pos x="0" y="13"/>
                </a:cxn>
                <a:cxn ang="0">
                  <a:pos x="1" y="4"/>
                </a:cxn>
                <a:cxn ang="0">
                  <a:pos x="1" y="0"/>
                </a:cxn>
                <a:cxn ang="0">
                  <a:pos x="1" y="1"/>
                </a:cxn>
                <a:cxn ang="0">
                  <a:pos x="2" y="6"/>
                </a:cxn>
                <a:cxn ang="0">
                  <a:pos x="2" y="29"/>
                </a:cxn>
                <a:cxn ang="0">
                  <a:pos x="3" y="42"/>
                </a:cxn>
                <a:cxn ang="0">
                  <a:pos x="3" y="48"/>
                </a:cxn>
                <a:cxn ang="0">
                  <a:pos x="3" y="50"/>
                </a:cxn>
                <a:cxn ang="0">
                  <a:pos x="4" y="47"/>
                </a:cxn>
                <a:cxn ang="0">
                  <a:pos x="4" y="39"/>
                </a:cxn>
                <a:cxn ang="0">
                  <a:pos x="5" y="20"/>
                </a:cxn>
                <a:cxn ang="0">
                  <a:pos x="5" y="5"/>
                </a:cxn>
                <a:cxn ang="0">
                  <a:pos x="6" y="0"/>
                </a:cxn>
                <a:cxn ang="0">
                  <a:pos x="6" y="1"/>
                </a:cxn>
                <a:cxn ang="0">
                  <a:pos x="7" y="7"/>
                </a:cxn>
                <a:cxn ang="0">
                  <a:pos x="7" y="25"/>
                </a:cxn>
                <a:cxn ang="0">
                  <a:pos x="8" y="41"/>
                </a:cxn>
                <a:cxn ang="0">
                  <a:pos x="8" y="48"/>
                </a:cxn>
                <a:cxn ang="0">
                  <a:pos x="8" y="50"/>
                </a:cxn>
                <a:cxn ang="0">
                  <a:pos x="9" y="48"/>
                </a:cxn>
                <a:cxn ang="0">
                  <a:pos x="9" y="40"/>
                </a:cxn>
                <a:cxn ang="0">
                  <a:pos x="10" y="19"/>
                </a:cxn>
                <a:cxn ang="0">
                  <a:pos x="10" y="7"/>
                </a:cxn>
                <a:cxn ang="0">
                  <a:pos x="11" y="1"/>
                </a:cxn>
                <a:cxn ang="0">
                  <a:pos x="11" y="0"/>
                </a:cxn>
                <a:cxn ang="0">
                  <a:pos x="11" y="5"/>
                </a:cxn>
                <a:cxn ang="0">
                  <a:pos x="12" y="16"/>
                </a:cxn>
                <a:cxn ang="0">
                  <a:pos x="12" y="38"/>
                </a:cxn>
                <a:cxn ang="0">
                  <a:pos x="13" y="46"/>
                </a:cxn>
                <a:cxn ang="0">
                  <a:pos x="13" y="50"/>
                </a:cxn>
                <a:cxn ang="0">
                  <a:pos x="13" y="48"/>
                </a:cxn>
                <a:cxn ang="0">
                  <a:pos x="14" y="41"/>
                </a:cxn>
                <a:cxn ang="0">
                  <a:pos x="15" y="15"/>
                </a:cxn>
                <a:cxn ang="0">
                  <a:pos x="15" y="5"/>
                </a:cxn>
                <a:cxn ang="0">
                  <a:pos x="15" y="1"/>
                </a:cxn>
                <a:cxn ang="0">
                  <a:pos x="16" y="1"/>
                </a:cxn>
                <a:cxn ang="0">
                  <a:pos x="16" y="5"/>
                </a:cxn>
                <a:cxn ang="0">
                  <a:pos x="17" y="18"/>
                </a:cxn>
                <a:cxn ang="0">
                  <a:pos x="17" y="38"/>
                </a:cxn>
                <a:cxn ang="0">
                  <a:pos x="18" y="48"/>
                </a:cxn>
                <a:cxn ang="0">
                  <a:pos x="18" y="50"/>
                </a:cxn>
                <a:cxn ang="0">
                  <a:pos x="18" y="47"/>
                </a:cxn>
                <a:cxn ang="0">
                  <a:pos x="19" y="34"/>
                </a:cxn>
                <a:cxn ang="0">
                  <a:pos x="19" y="16"/>
                </a:cxn>
                <a:cxn ang="0">
                  <a:pos x="20" y="4"/>
                </a:cxn>
                <a:cxn ang="0">
                  <a:pos x="20" y="0"/>
                </a:cxn>
                <a:cxn ang="0">
                  <a:pos x="21" y="1"/>
                </a:cxn>
                <a:cxn ang="0">
                  <a:pos x="21" y="7"/>
                </a:cxn>
                <a:cxn ang="0">
                  <a:pos x="22" y="26"/>
                </a:cxn>
                <a:cxn ang="0">
                  <a:pos x="22" y="41"/>
                </a:cxn>
                <a:cxn ang="0">
                  <a:pos x="23" y="48"/>
                </a:cxn>
                <a:cxn ang="0">
                  <a:pos x="23" y="50"/>
                </a:cxn>
                <a:cxn ang="0">
                  <a:pos x="23" y="47"/>
                </a:cxn>
                <a:cxn ang="0">
                  <a:pos x="24" y="38"/>
                </a:cxn>
                <a:cxn ang="0">
                  <a:pos x="24" y="17"/>
                </a:cxn>
                <a:cxn ang="0">
                  <a:pos x="25" y="6"/>
                </a:cxn>
                <a:cxn ang="0">
                  <a:pos x="25" y="1"/>
                </a:cxn>
              </a:cxnLst>
              <a:rect l="0" t="0" r="r" b="b"/>
              <a:pathLst>
                <a:path w="25" h="50">
                  <a:moveTo>
                    <a:pt x="0" y="28"/>
                  </a:moveTo>
                  <a:lnTo>
                    <a:pt x="0" y="27"/>
                  </a:lnTo>
                  <a:lnTo>
                    <a:pt x="0" y="25"/>
                  </a:lnTo>
                  <a:lnTo>
                    <a:pt x="0" y="23"/>
                  </a:lnTo>
                  <a:lnTo>
                    <a:pt x="0" y="18"/>
                  </a:lnTo>
                  <a:lnTo>
                    <a:pt x="0" y="16"/>
                  </a:lnTo>
                  <a:lnTo>
                    <a:pt x="0" y="15"/>
                  </a:lnTo>
                  <a:lnTo>
                    <a:pt x="0" y="13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0" y="8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6"/>
                  </a:lnTo>
                  <a:lnTo>
                    <a:pt x="0" y="5"/>
                  </a:lnTo>
                  <a:lnTo>
                    <a:pt x="1" y="4"/>
                  </a:lnTo>
                  <a:lnTo>
                    <a:pt x="1" y="3"/>
                  </a:lnTo>
                  <a:lnTo>
                    <a:pt x="1" y="3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3"/>
                  </a:lnTo>
                  <a:lnTo>
                    <a:pt x="1" y="3"/>
                  </a:lnTo>
                  <a:lnTo>
                    <a:pt x="1" y="4"/>
                  </a:lnTo>
                  <a:lnTo>
                    <a:pt x="2" y="5"/>
                  </a:lnTo>
                  <a:lnTo>
                    <a:pt x="2" y="6"/>
                  </a:lnTo>
                  <a:lnTo>
                    <a:pt x="2" y="7"/>
                  </a:lnTo>
                  <a:lnTo>
                    <a:pt x="2" y="8"/>
                  </a:lnTo>
                  <a:lnTo>
                    <a:pt x="2" y="9"/>
                  </a:lnTo>
                  <a:lnTo>
                    <a:pt x="2" y="11"/>
                  </a:lnTo>
                  <a:lnTo>
                    <a:pt x="2" y="13"/>
                  </a:lnTo>
                  <a:lnTo>
                    <a:pt x="2" y="17"/>
                  </a:lnTo>
                  <a:lnTo>
                    <a:pt x="2" y="28"/>
                  </a:lnTo>
                  <a:lnTo>
                    <a:pt x="2" y="29"/>
                  </a:lnTo>
                  <a:lnTo>
                    <a:pt x="2" y="30"/>
                  </a:lnTo>
                  <a:lnTo>
                    <a:pt x="3" y="33"/>
                  </a:lnTo>
                  <a:lnTo>
                    <a:pt x="3" y="34"/>
                  </a:lnTo>
                  <a:lnTo>
                    <a:pt x="3" y="35"/>
                  </a:lnTo>
                  <a:lnTo>
                    <a:pt x="3" y="38"/>
                  </a:lnTo>
                  <a:lnTo>
                    <a:pt x="3" y="38"/>
                  </a:lnTo>
                  <a:lnTo>
                    <a:pt x="3" y="40"/>
                  </a:lnTo>
                  <a:lnTo>
                    <a:pt x="3" y="42"/>
                  </a:lnTo>
                  <a:lnTo>
                    <a:pt x="3" y="43"/>
                  </a:lnTo>
                  <a:lnTo>
                    <a:pt x="3" y="43"/>
                  </a:lnTo>
                  <a:lnTo>
                    <a:pt x="3" y="45"/>
                  </a:lnTo>
                  <a:lnTo>
                    <a:pt x="3" y="46"/>
                  </a:lnTo>
                  <a:lnTo>
                    <a:pt x="3" y="46"/>
                  </a:lnTo>
                  <a:lnTo>
                    <a:pt x="3" y="47"/>
                  </a:lnTo>
                  <a:lnTo>
                    <a:pt x="3" y="48"/>
                  </a:lnTo>
                  <a:lnTo>
                    <a:pt x="3" y="48"/>
                  </a:lnTo>
                  <a:lnTo>
                    <a:pt x="3" y="49"/>
                  </a:lnTo>
                  <a:lnTo>
                    <a:pt x="3" y="49"/>
                  </a:lnTo>
                  <a:lnTo>
                    <a:pt x="3" y="49"/>
                  </a:lnTo>
                  <a:lnTo>
                    <a:pt x="3" y="50"/>
                  </a:lnTo>
                  <a:lnTo>
                    <a:pt x="3" y="50"/>
                  </a:lnTo>
                  <a:lnTo>
                    <a:pt x="3" y="50"/>
                  </a:lnTo>
                  <a:lnTo>
                    <a:pt x="3" y="50"/>
                  </a:lnTo>
                  <a:lnTo>
                    <a:pt x="3" y="50"/>
                  </a:lnTo>
                  <a:lnTo>
                    <a:pt x="3" y="50"/>
                  </a:lnTo>
                  <a:lnTo>
                    <a:pt x="3" y="50"/>
                  </a:lnTo>
                  <a:lnTo>
                    <a:pt x="4" y="50"/>
                  </a:lnTo>
                  <a:lnTo>
                    <a:pt x="4" y="49"/>
                  </a:lnTo>
                  <a:lnTo>
                    <a:pt x="4" y="49"/>
                  </a:lnTo>
                  <a:lnTo>
                    <a:pt x="4" y="48"/>
                  </a:lnTo>
                  <a:lnTo>
                    <a:pt x="4" y="48"/>
                  </a:lnTo>
                  <a:lnTo>
                    <a:pt x="4" y="47"/>
                  </a:lnTo>
                  <a:lnTo>
                    <a:pt x="4" y="46"/>
                  </a:lnTo>
                  <a:lnTo>
                    <a:pt x="4" y="46"/>
                  </a:lnTo>
                  <a:lnTo>
                    <a:pt x="4" y="45"/>
                  </a:lnTo>
                  <a:lnTo>
                    <a:pt x="4" y="44"/>
                  </a:lnTo>
                  <a:lnTo>
                    <a:pt x="4" y="43"/>
                  </a:lnTo>
                  <a:lnTo>
                    <a:pt x="4" y="41"/>
                  </a:lnTo>
                  <a:lnTo>
                    <a:pt x="4" y="40"/>
                  </a:lnTo>
                  <a:lnTo>
                    <a:pt x="4" y="39"/>
                  </a:lnTo>
                  <a:lnTo>
                    <a:pt x="4" y="36"/>
                  </a:lnTo>
                  <a:lnTo>
                    <a:pt x="4" y="35"/>
                  </a:lnTo>
                  <a:lnTo>
                    <a:pt x="4" y="34"/>
                  </a:lnTo>
                  <a:lnTo>
                    <a:pt x="4" y="31"/>
                  </a:lnTo>
                  <a:lnTo>
                    <a:pt x="5" y="25"/>
                  </a:lnTo>
                  <a:lnTo>
                    <a:pt x="5" y="24"/>
                  </a:lnTo>
                  <a:lnTo>
                    <a:pt x="5" y="23"/>
                  </a:lnTo>
                  <a:lnTo>
                    <a:pt x="5" y="20"/>
                  </a:lnTo>
                  <a:lnTo>
                    <a:pt x="5" y="15"/>
                  </a:lnTo>
                  <a:lnTo>
                    <a:pt x="5" y="13"/>
                  </a:lnTo>
                  <a:lnTo>
                    <a:pt x="5" y="12"/>
                  </a:lnTo>
                  <a:lnTo>
                    <a:pt x="5" y="10"/>
                  </a:lnTo>
                  <a:lnTo>
                    <a:pt x="5" y="9"/>
                  </a:lnTo>
                  <a:lnTo>
                    <a:pt x="5" y="8"/>
                  </a:lnTo>
                  <a:lnTo>
                    <a:pt x="5" y="6"/>
                  </a:lnTo>
                  <a:lnTo>
                    <a:pt x="5" y="5"/>
                  </a:lnTo>
                  <a:lnTo>
                    <a:pt x="5" y="4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4"/>
                  </a:lnTo>
                  <a:lnTo>
                    <a:pt x="6" y="5"/>
                  </a:lnTo>
                  <a:lnTo>
                    <a:pt x="6" y="6"/>
                  </a:lnTo>
                  <a:lnTo>
                    <a:pt x="7" y="7"/>
                  </a:lnTo>
                  <a:lnTo>
                    <a:pt x="7" y="7"/>
                  </a:lnTo>
                  <a:lnTo>
                    <a:pt x="7" y="9"/>
                  </a:lnTo>
                  <a:lnTo>
                    <a:pt x="7" y="14"/>
                  </a:lnTo>
                  <a:lnTo>
                    <a:pt x="7" y="15"/>
                  </a:lnTo>
                  <a:lnTo>
                    <a:pt x="7" y="16"/>
                  </a:lnTo>
                  <a:lnTo>
                    <a:pt x="7" y="19"/>
                  </a:lnTo>
                  <a:lnTo>
                    <a:pt x="7" y="24"/>
                  </a:lnTo>
                  <a:lnTo>
                    <a:pt x="7" y="25"/>
                  </a:lnTo>
                  <a:lnTo>
                    <a:pt x="7" y="26"/>
                  </a:lnTo>
                  <a:lnTo>
                    <a:pt x="7" y="29"/>
                  </a:lnTo>
                  <a:lnTo>
                    <a:pt x="7" y="34"/>
                  </a:lnTo>
                  <a:lnTo>
                    <a:pt x="7" y="35"/>
                  </a:lnTo>
                  <a:lnTo>
                    <a:pt x="7" y="36"/>
                  </a:lnTo>
                  <a:lnTo>
                    <a:pt x="7" y="39"/>
                  </a:lnTo>
                  <a:lnTo>
                    <a:pt x="7" y="40"/>
                  </a:lnTo>
                  <a:lnTo>
                    <a:pt x="8" y="41"/>
                  </a:lnTo>
                  <a:lnTo>
                    <a:pt x="8" y="43"/>
                  </a:lnTo>
                  <a:lnTo>
                    <a:pt x="8" y="44"/>
                  </a:lnTo>
                  <a:lnTo>
                    <a:pt x="8" y="45"/>
                  </a:lnTo>
                  <a:lnTo>
                    <a:pt x="8" y="45"/>
                  </a:lnTo>
                  <a:lnTo>
                    <a:pt x="8" y="46"/>
                  </a:lnTo>
                  <a:lnTo>
                    <a:pt x="8" y="47"/>
                  </a:lnTo>
                  <a:lnTo>
                    <a:pt x="8" y="47"/>
                  </a:lnTo>
                  <a:lnTo>
                    <a:pt x="8" y="48"/>
                  </a:lnTo>
                  <a:lnTo>
                    <a:pt x="8" y="48"/>
                  </a:lnTo>
                  <a:lnTo>
                    <a:pt x="8" y="49"/>
                  </a:lnTo>
                  <a:lnTo>
                    <a:pt x="8" y="49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8" y="49"/>
                  </a:lnTo>
                  <a:lnTo>
                    <a:pt x="8" y="49"/>
                  </a:lnTo>
                  <a:lnTo>
                    <a:pt x="9" y="49"/>
                  </a:lnTo>
                  <a:lnTo>
                    <a:pt x="9" y="48"/>
                  </a:lnTo>
                  <a:lnTo>
                    <a:pt x="9" y="48"/>
                  </a:lnTo>
                  <a:lnTo>
                    <a:pt x="9" y="47"/>
                  </a:lnTo>
                  <a:lnTo>
                    <a:pt x="9" y="46"/>
                  </a:lnTo>
                  <a:lnTo>
                    <a:pt x="9" y="46"/>
                  </a:lnTo>
                  <a:lnTo>
                    <a:pt x="9" y="45"/>
                  </a:lnTo>
                  <a:lnTo>
                    <a:pt x="9" y="44"/>
                  </a:lnTo>
                  <a:lnTo>
                    <a:pt x="9" y="43"/>
                  </a:lnTo>
                  <a:lnTo>
                    <a:pt x="9" y="42"/>
                  </a:lnTo>
                  <a:lnTo>
                    <a:pt x="9" y="40"/>
                  </a:lnTo>
                  <a:lnTo>
                    <a:pt x="9" y="39"/>
                  </a:lnTo>
                  <a:lnTo>
                    <a:pt x="9" y="38"/>
                  </a:lnTo>
                  <a:lnTo>
                    <a:pt x="9" y="36"/>
                  </a:lnTo>
                  <a:lnTo>
                    <a:pt x="9" y="30"/>
                  </a:lnTo>
                  <a:lnTo>
                    <a:pt x="9" y="29"/>
                  </a:lnTo>
                  <a:lnTo>
                    <a:pt x="9" y="27"/>
                  </a:lnTo>
                  <a:lnTo>
                    <a:pt x="10" y="25"/>
                  </a:lnTo>
                  <a:lnTo>
                    <a:pt x="10" y="19"/>
                  </a:lnTo>
                  <a:lnTo>
                    <a:pt x="10" y="18"/>
                  </a:lnTo>
                  <a:lnTo>
                    <a:pt x="10" y="16"/>
                  </a:lnTo>
                  <a:lnTo>
                    <a:pt x="10" y="14"/>
                  </a:lnTo>
                  <a:lnTo>
                    <a:pt x="10" y="12"/>
                  </a:lnTo>
                  <a:lnTo>
                    <a:pt x="10" y="11"/>
                  </a:lnTo>
                  <a:lnTo>
                    <a:pt x="10" y="9"/>
                  </a:lnTo>
                  <a:lnTo>
                    <a:pt x="10" y="8"/>
                  </a:lnTo>
                  <a:lnTo>
                    <a:pt x="10" y="7"/>
                  </a:lnTo>
                  <a:lnTo>
                    <a:pt x="10" y="6"/>
                  </a:lnTo>
                  <a:lnTo>
                    <a:pt x="10" y="5"/>
                  </a:lnTo>
                  <a:lnTo>
                    <a:pt x="10" y="4"/>
                  </a:lnTo>
                  <a:lnTo>
                    <a:pt x="10" y="3"/>
                  </a:lnTo>
                  <a:lnTo>
                    <a:pt x="10" y="3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3"/>
                  </a:lnTo>
                  <a:lnTo>
                    <a:pt x="11" y="3"/>
                  </a:lnTo>
                  <a:lnTo>
                    <a:pt x="11" y="4"/>
                  </a:lnTo>
                  <a:lnTo>
                    <a:pt x="11" y="5"/>
                  </a:lnTo>
                  <a:lnTo>
                    <a:pt x="11" y="6"/>
                  </a:lnTo>
                  <a:lnTo>
                    <a:pt x="11" y="7"/>
                  </a:lnTo>
                  <a:lnTo>
                    <a:pt x="11" y="7"/>
                  </a:lnTo>
                  <a:lnTo>
                    <a:pt x="11" y="9"/>
                  </a:lnTo>
                  <a:lnTo>
                    <a:pt x="11" y="11"/>
                  </a:lnTo>
                  <a:lnTo>
                    <a:pt x="11" y="12"/>
                  </a:lnTo>
                  <a:lnTo>
                    <a:pt x="12" y="13"/>
                  </a:lnTo>
                  <a:lnTo>
                    <a:pt x="12" y="16"/>
                  </a:lnTo>
                  <a:lnTo>
                    <a:pt x="12" y="21"/>
                  </a:lnTo>
                  <a:lnTo>
                    <a:pt x="12" y="23"/>
                  </a:lnTo>
                  <a:lnTo>
                    <a:pt x="12" y="24"/>
                  </a:lnTo>
                  <a:lnTo>
                    <a:pt x="12" y="27"/>
                  </a:lnTo>
                  <a:lnTo>
                    <a:pt x="12" y="32"/>
                  </a:lnTo>
                  <a:lnTo>
                    <a:pt x="12" y="34"/>
                  </a:lnTo>
                  <a:lnTo>
                    <a:pt x="12" y="35"/>
                  </a:lnTo>
                  <a:lnTo>
                    <a:pt x="12" y="38"/>
                  </a:lnTo>
                  <a:lnTo>
                    <a:pt x="12" y="39"/>
                  </a:lnTo>
                  <a:lnTo>
                    <a:pt x="12" y="40"/>
                  </a:lnTo>
                  <a:lnTo>
                    <a:pt x="13" y="42"/>
                  </a:lnTo>
                  <a:lnTo>
                    <a:pt x="13" y="43"/>
                  </a:lnTo>
                  <a:lnTo>
                    <a:pt x="13" y="44"/>
                  </a:lnTo>
                  <a:lnTo>
                    <a:pt x="13" y="45"/>
                  </a:lnTo>
                  <a:lnTo>
                    <a:pt x="13" y="46"/>
                  </a:lnTo>
                  <a:lnTo>
                    <a:pt x="13" y="46"/>
                  </a:lnTo>
                  <a:lnTo>
                    <a:pt x="13" y="47"/>
                  </a:lnTo>
                  <a:lnTo>
                    <a:pt x="13" y="48"/>
                  </a:lnTo>
                  <a:lnTo>
                    <a:pt x="13" y="48"/>
                  </a:lnTo>
                  <a:lnTo>
                    <a:pt x="13" y="49"/>
                  </a:lnTo>
                  <a:lnTo>
                    <a:pt x="13" y="49"/>
                  </a:lnTo>
                  <a:lnTo>
                    <a:pt x="13" y="50"/>
                  </a:lnTo>
                  <a:lnTo>
                    <a:pt x="13" y="50"/>
                  </a:lnTo>
                  <a:lnTo>
                    <a:pt x="13" y="50"/>
                  </a:lnTo>
                  <a:lnTo>
                    <a:pt x="13" y="50"/>
                  </a:lnTo>
                  <a:lnTo>
                    <a:pt x="13" y="50"/>
                  </a:lnTo>
                  <a:lnTo>
                    <a:pt x="13" y="50"/>
                  </a:lnTo>
                  <a:lnTo>
                    <a:pt x="13" y="50"/>
                  </a:lnTo>
                  <a:lnTo>
                    <a:pt x="13" y="50"/>
                  </a:lnTo>
                  <a:lnTo>
                    <a:pt x="13" y="49"/>
                  </a:lnTo>
                  <a:lnTo>
                    <a:pt x="13" y="49"/>
                  </a:lnTo>
                  <a:lnTo>
                    <a:pt x="13" y="48"/>
                  </a:lnTo>
                  <a:lnTo>
                    <a:pt x="14" y="48"/>
                  </a:lnTo>
                  <a:lnTo>
                    <a:pt x="14" y="47"/>
                  </a:lnTo>
                  <a:lnTo>
                    <a:pt x="14" y="47"/>
                  </a:lnTo>
                  <a:lnTo>
                    <a:pt x="14" y="46"/>
                  </a:lnTo>
                  <a:lnTo>
                    <a:pt x="14" y="45"/>
                  </a:lnTo>
                  <a:lnTo>
                    <a:pt x="14" y="43"/>
                  </a:lnTo>
                  <a:lnTo>
                    <a:pt x="14" y="42"/>
                  </a:lnTo>
                  <a:lnTo>
                    <a:pt x="14" y="41"/>
                  </a:lnTo>
                  <a:lnTo>
                    <a:pt x="14" y="39"/>
                  </a:lnTo>
                  <a:lnTo>
                    <a:pt x="14" y="38"/>
                  </a:lnTo>
                  <a:lnTo>
                    <a:pt x="14" y="37"/>
                  </a:lnTo>
                  <a:lnTo>
                    <a:pt x="14" y="34"/>
                  </a:lnTo>
                  <a:lnTo>
                    <a:pt x="14" y="29"/>
                  </a:lnTo>
                  <a:lnTo>
                    <a:pt x="15" y="18"/>
                  </a:lnTo>
                  <a:lnTo>
                    <a:pt x="15" y="17"/>
                  </a:lnTo>
                  <a:lnTo>
                    <a:pt x="15" y="15"/>
                  </a:lnTo>
                  <a:lnTo>
                    <a:pt x="15" y="13"/>
                  </a:lnTo>
                  <a:lnTo>
                    <a:pt x="15" y="12"/>
                  </a:lnTo>
                  <a:lnTo>
                    <a:pt x="15" y="11"/>
                  </a:lnTo>
                  <a:lnTo>
                    <a:pt x="15" y="9"/>
                  </a:lnTo>
                  <a:lnTo>
                    <a:pt x="15" y="8"/>
                  </a:lnTo>
                  <a:lnTo>
                    <a:pt x="15" y="7"/>
                  </a:lnTo>
                  <a:lnTo>
                    <a:pt x="15" y="6"/>
                  </a:lnTo>
                  <a:lnTo>
                    <a:pt x="15" y="5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5" y="1"/>
                  </a:lnTo>
                  <a:lnTo>
                    <a:pt x="15" y="1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1"/>
                  </a:lnTo>
                  <a:lnTo>
                    <a:pt x="16" y="1"/>
                  </a:lnTo>
                  <a:lnTo>
                    <a:pt x="16" y="1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6" y="3"/>
                  </a:lnTo>
                  <a:lnTo>
                    <a:pt x="16" y="3"/>
                  </a:lnTo>
                  <a:lnTo>
                    <a:pt x="16" y="4"/>
                  </a:lnTo>
                  <a:lnTo>
                    <a:pt x="16" y="5"/>
                  </a:lnTo>
                  <a:lnTo>
                    <a:pt x="16" y="5"/>
                  </a:lnTo>
                  <a:lnTo>
                    <a:pt x="16" y="6"/>
                  </a:lnTo>
                  <a:lnTo>
                    <a:pt x="16" y="8"/>
                  </a:lnTo>
                  <a:lnTo>
                    <a:pt x="16" y="9"/>
                  </a:lnTo>
                  <a:lnTo>
                    <a:pt x="16" y="10"/>
                  </a:lnTo>
                  <a:lnTo>
                    <a:pt x="16" y="12"/>
                  </a:lnTo>
                  <a:lnTo>
                    <a:pt x="17" y="17"/>
                  </a:lnTo>
                  <a:lnTo>
                    <a:pt x="17" y="18"/>
                  </a:lnTo>
                  <a:lnTo>
                    <a:pt x="17" y="19"/>
                  </a:lnTo>
                  <a:lnTo>
                    <a:pt x="17" y="22"/>
                  </a:lnTo>
                  <a:lnTo>
                    <a:pt x="17" y="27"/>
                  </a:lnTo>
                  <a:lnTo>
                    <a:pt x="17" y="28"/>
                  </a:lnTo>
                  <a:lnTo>
                    <a:pt x="17" y="30"/>
                  </a:lnTo>
                  <a:lnTo>
                    <a:pt x="17" y="32"/>
                  </a:lnTo>
                  <a:lnTo>
                    <a:pt x="17" y="37"/>
                  </a:lnTo>
                  <a:lnTo>
                    <a:pt x="17" y="38"/>
                  </a:lnTo>
                  <a:lnTo>
                    <a:pt x="17" y="39"/>
                  </a:lnTo>
                  <a:lnTo>
                    <a:pt x="17" y="42"/>
                  </a:lnTo>
                  <a:lnTo>
                    <a:pt x="17" y="43"/>
                  </a:lnTo>
                  <a:lnTo>
                    <a:pt x="18" y="44"/>
                  </a:lnTo>
                  <a:lnTo>
                    <a:pt x="18" y="46"/>
                  </a:lnTo>
                  <a:lnTo>
                    <a:pt x="18" y="46"/>
                  </a:lnTo>
                  <a:lnTo>
                    <a:pt x="18" y="47"/>
                  </a:lnTo>
                  <a:lnTo>
                    <a:pt x="18" y="48"/>
                  </a:lnTo>
                  <a:lnTo>
                    <a:pt x="18" y="48"/>
                  </a:lnTo>
                  <a:lnTo>
                    <a:pt x="18" y="49"/>
                  </a:lnTo>
                  <a:lnTo>
                    <a:pt x="18" y="49"/>
                  </a:lnTo>
                  <a:lnTo>
                    <a:pt x="18" y="49"/>
                  </a:lnTo>
                  <a:lnTo>
                    <a:pt x="18" y="50"/>
                  </a:lnTo>
                  <a:lnTo>
                    <a:pt x="18" y="50"/>
                  </a:lnTo>
                  <a:lnTo>
                    <a:pt x="18" y="50"/>
                  </a:lnTo>
                  <a:lnTo>
                    <a:pt x="18" y="50"/>
                  </a:lnTo>
                  <a:lnTo>
                    <a:pt x="18" y="50"/>
                  </a:lnTo>
                  <a:lnTo>
                    <a:pt x="18" y="50"/>
                  </a:lnTo>
                  <a:lnTo>
                    <a:pt x="18" y="50"/>
                  </a:lnTo>
                  <a:lnTo>
                    <a:pt x="18" y="49"/>
                  </a:lnTo>
                  <a:lnTo>
                    <a:pt x="18" y="49"/>
                  </a:lnTo>
                  <a:lnTo>
                    <a:pt x="18" y="48"/>
                  </a:lnTo>
                  <a:lnTo>
                    <a:pt x="18" y="48"/>
                  </a:lnTo>
                  <a:lnTo>
                    <a:pt x="18" y="47"/>
                  </a:lnTo>
                  <a:lnTo>
                    <a:pt x="18" y="47"/>
                  </a:lnTo>
                  <a:lnTo>
                    <a:pt x="18" y="46"/>
                  </a:lnTo>
                  <a:lnTo>
                    <a:pt x="18" y="45"/>
                  </a:lnTo>
                  <a:lnTo>
                    <a:pt x="19" y="43"/>
                  </a:lnTo>
                  <a:lnTo>
                    <a:pt x="19" y="42"/>
                  </a:lnTo>
                  <a:lnTo>
                    <a:pt x="19" y="41"/>
                  </a:lnTo>
                  <a:lnTo>
                    <a:pt x="19" y="39"/>
                  </a:lnTo>
                  <a:lnTo>
                    <a:pt x="19" y="34"/>
                  </a:lnTo>
                  <a:lnTo>
                    <a:pt x="19" y="33"/>
                  </a:lnTo>
                  <a:lnTo>
                    <a:pt x="19" y="31"/>
                  </a:lnTo>
                  <a:lnTo>
                    <a:pt x="19" y="29"/>
                  </a:lnTo>
                  <a:lnTo>
                    <a:pt x="19" y="23"/>
                  </a:lnTo>
                  <a:lnTo>
                    <a:pt x="19" y="22"/>
                  </a:lnTo>
                  <a:lnTo>
                    <a:pt x="19" y="20"/>
                  </a:lnTo>
                  <a:lnTo>
                    <a:pt x="19" y="17"/>
                  </a:lnTo>
                  <a:lnTo>
                    <a:pt x="19" y="16"/>
                  </a:lnTo>
                  <a:lnTo>
                    <a:pt x="20" y="15"/>
                  </a:lnTo>
                  <a:lnTo>
                    <a:pt x="20" y="12"/>
                  </a:lnTo>
                  <a:lnTo>
                    <a:pt x="20" y="11"/>
                  </a:lnTo>
                  <a:lnTo>
                    <a:pt x="20" y="10"/>
                  </a:lnTo>
                  <a:lnTo>
                    <a:pt x="20" y="8"/>
                  </a:lnTo>
                  <a:lnTo>
                    <a:pt x="20" y="7"/>
                  </a:lnTo>
                  <a:lnTo>
                    <a:pt x="20" y="6"/>
                  </a:lnTo>
                  <a:lnTo>
                    <a:pt x="20" y="4"/>
                  </a:lnTo>
                  <a:lnTo>
                    <a:pt x="20" y="3"/>
                  </a:lnTo>
                  <a:lnTo>
                    <a:pt x="20" y="3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20" y="1"/>
                  </a:lnTo>
                  <a:lnTo>
                    <a:pt x="20" y="1"/>
                  </a:lnTo>
                  <a:lnTo>
                    <a:pt x="20" y="1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1"/>
                  </a:lnTo>
                  <a:lnTo>
                    <a:pt x="21" y="1"/>
                  </a:lnTo>
                  <a:lnTo>
                    <a:pt x="21" y="1"/>
                  </a:lnTo>
                  <a:lnTo>
                    <a:pt x="21" y="2"/>
                  </a:lnTo>
                  <a:lnTo>
                    <a:pt x="21" y="2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4"/>
                  </a:lnTo>
                  <a:lnTo>
                    <a:pt x="21" y="6"/>
                  </a:lnTo>
                  <a:lnTo>
                    <a:pt x="21" y="7"/>
                  </a:lnTo>
                  <a:lnTo>
                    <a:pt x="21" y="8"/>
                  </a:lnTo>
                  <a:lnTo>
                    <a:pt x="21" y="10"/>
                  </a:lnTo>
                  <a:lnTo>
                    <a:pt x="21" y="14"/>
                  </a:lnTo>
                  <a:lnTo>
                    <a:pt x="21" y="15"/>
                  </a:lnTo>
                  <a:lnTo>
                    <a:pt x="21" y="17"/>
                  </a:lnTo>
                  <a:lnTo>
                    <a:pt x="22" y="19"/>
                  </a:lnTo>
                  <a:lnTo>
                    <a:pt x="22" y="24"/>
                  </a:lnTo>
                  <a:lnTo>
                    <a:pt x="22" y="26"/>
                  </a:lnTo>
                  <a:lnTo>
                    <a:pt x="22" y="27"/>
                  </a:lnTo>
                  <a:lnTo>
                    <a:pt x="22" y="30"/>
                  </a:lnTo>
                  <a:lnTo>
                    <a:pt x="22" y="34"/>
                  </a:lnTo>
                  <a:lnTo>
                    <a:pt x="22" y="36"/>
                  </a:lnTo>
                  <a:lnTo>
                    <a:pt x="22" y="37"/>
                  </a:lnTo>
                  <a:lnTo>
                    <a:pt x="22" y="39"/>
                  </a:lnTo>
                  <a:lnTo>
                    <a:pt x="22" y="40"/>
                  </a:lnTo>
                  <a:lnTo>
                    <a:pt x="22" y="41"/>
                  </a:lnTo>
                  <a:lnTo>
                    <a:pt x="22" y="43"/>
                  </a:lnTo>
                  <a:lnTo>
                    <a:pt x="22" y="44"/>
                  </a:lnTo>
                  <a:lnTo>
                    <a:pt x="22" y="45"/>
                  </a:lnTo>
                  <a:lnTo>
                    <a:pt x="22" y="46"/>
                  </a:lnTo>
                  <a:lnTo>
                    <a:pt x="22" y="46"/>
                  </a:lnTo>
                  <a:lnTo>
                    <a:pt x="22" y="47"/>
                  </a:lnTo>
                  <a:lnTo>
                    <a:pt x="22" y="48"/>
                  </a:lnTo>
                  <a:lnTo>
                    <a:pt x="23" y="48"/>
                  </a:lnTo>
                  <a:lnTo>
                    <a:pt x="23" y="49"/>
                  </a:lnTo>
                  <a:lnTo>
                    <a:pt x="23" y="49"/>
                  </a:lnTo>
                  <a:lnTo>
                    <a:pt x="23" y="49"/>
                  </a:lnTo>
                  <a:lnTo>
                    <a:pt x="23" y="50"/>
                  </a:lnTo>
                  <a:lnTo>
                    <a:pt x="23" y="50"/>
                  </a:lnTo>
                  <a:lnTo>
                    <a:pt x="23" y="50"/>
                  </a:lnTo>
                  <a:lnTo>
                    <a:pt x="23" y="50"/>
                  </a:lnTo>
                  <a:lnTo>
                    <a:pt x="23" y="50"/>
                  </a:lnTo>
                  <a:lnTo>
                    <a:pt x="23" y="50"/>
                  </a:lnTo>
                  <a:lnTo>
                    <a:pt x="23" y="50"/>
                  </a:lnTo>
                  <a:lnTo>
                    <a:pt x="23" y="50"/>
                  </a:lnTo>
                  <a:lnTo>
                    <a:pt x="23" y="49"/>
                  </a:lnTo>
                  <a:lnTo>
                    <a:pt x="23" y="49"/>
                  </a:lnTo>
                  <a:lnTo>
                    <a:pt x="23" y="48"/>
                  </a:lnTo>
                  <a:lnTo>
                    <a:pt x="23" y="48"/>
                  </a:lnTo>
                  <a:lnTo>
                    <a:pt x="23" y="47"/>
                  </a:lnTo>
                  <a:lnTo>
                    <a:pt x="23" y="46"/>
                  </a:lnTo>
                  <a:lnTo>
                    <a:pt x="23" y="46"/>
                  </a:lnTo>
                  <a:lnTo>
                    <a:pt x="23" y="45"/>
                  </a:lnTo>
                  <a:lnTo>
                    <a:pt x="23" y="43"/>
                  </a:lnTo>
                  <a:lnTo>
                    <a:pt x="23" y="42"/>
                  </a:lnTo>
                  <a:lnTo>
                    <a:pt x="24" y="41"/>
                  </a:lnTo>
                  <a:lnTo>
                    <a:pt x="24" y="39"/>
                  </a:lnTo>
                  <a:lnTo>
                    <a:pt x="24" y="38"/>
                  </a:lnTo>
                  <a:lnTo>
                    <a:pt x="24" y="37"/>
                  </a:lnTo>
                  <a:lnTo>
                    <a:pt x="24" y="34"/>
                  </a:lnTo>
                  <a:lnTo>
                    <a:pt x="24" y="29"/>
                  </a:lnTo>
                  <a:lnTo>
                    <a:pt x="24" y="28"/>
                  </a:lnTo>
                  <a:lnTo>
                    <a:pt x="24" y="27"/>
                  </a:lnTo>
                  <a:lnTo>
                    <a:pt x="24" y="24"/>
                  </a:lnTo>
                  <a:lnTo>
                    <a:pt x="24" y="19"/>
                  </a:lnTo>
                  <a:lnTo>
                    <a:pt x="24" y="17"/>
                  </a:lnTo>
                  <a:lnTo>
                    <a:pt x="24" y="16"/>
                  </a:lnTo>
                  <a:lnTo>
                    <a:pt x="25" y="13"/>
                  </a:lnTo>
                  <a:lnTo>
                    <a:pt x="25" y="12"/>
                  </a:lnTo>
                  <a:lnTo>
                    <a:pt x="25" y="11"/>
                  </a:lnTo>
                  <a:lnTo>
                    <a:pt x="25" y="9"/>
                  </a:lnTo>
                  <a:lnTo>
                    <a:pt x="25" y="8"/>
                  </a:lnTo>
                  <a:lnTo>
                    <a:pt x="25" y="7"/>
                  </a:lnTo>
                  <a:lnTo>
                    <a:pt x="25" y="6"/>
                  </a:lnTo>
                  <a:lnTo>
                    <a:pt x="25" y="5"/>
                  </a:lnTo>
                  <a:lnTo>
                    <a:pt x="25" y="4"/>
                  </a:lnTo>
                  <a:lnTo>
                    <a:pt x="25" y="4"/>
                  </a:lnTo>
                  <a:lnTo>
                    <a:pt x="25" y="3"/>
                  </a:lnTo>
                  <a:lnTo>
                    <a:pt x="25" y="3"/>
                  </a:lnTo>
                  <a:lnTo>
                    <a:pt x="25" y="2"/>
                  </a:lnTo>
                  <a:lnTo>
                    <a:pt x="25" y="1"/>
                  </a:lnTo>
                  <a:lnTo>
                    <a:pt x="25" y="1"/>
                  </a:lnTo>
                  <a:lnTo>
                    <a:pt x="25" y="1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</a:path>
              </a:pathLst>
            </a:custGeom>
            <a:noFill/>
            <a:ln w="3175" cap="sq">
              <a:solidFill>
                <a:srgbClr val="0000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grpSp>
        <p:nvGrpSpPr>
          <p:cNvPr id="680" name="Gruppieren 679"/>
          <p:cNvGrpSpPr/>
          <p:nvPr/>
        </p:nvGrpSpPr>
        <p:grpSpPr>
          <a:xfrm>
            <a:off x="5220072" y="4038932"/>
            <a:ext cx="1728192" cy="288032"/>
            <a:chOff x="4317801" y="4075484"/>
            <a:chExt cx="1874838" cy="79375"/>
          </a:xfrm>
        </p:grpSpPr>
        <p:sp>
          <p:nvSpPr>
            <p:cNvPr id="681" name="Freeform 51"/>
            <p:cNvSpPr>
              <a:spLocks/>
            </p:cNvSpPr>
            <p:nvPr/>
          </p:nvSpPr>
          <p:spPr bwMode="auto">
            <a:xfrm>
              <a:off x="4317801" y="4111997"/>
              <a:ext cx="42863" cy="6350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1" y="3"/>
                </a:cxn>
                <a:cxn ang="0">
                  <a:pos x="2" y="2"/>
                </a:cxn>
                <a:cxn ang="0">
                  <a:pos x="2" y="1"/>
                </a:cxn>
                <a:cxn ang="0">
                  <a:pos x="2" y="1"/>
                </a:cxn>
                <a:cxn ang="0">
                  <a:pos x="3" y="1"/>
                </a:cxn>
                <a:cxn ang="0">
                  <a:pos x="3" y="1"/>
                </a:cxn>
                <a:cxn ang="0">
                  <a:pos x="3" y="2"/>
                </a:cxn>
                <a:cxn ang="0">
                  <a:pos x="4" y="3"/>
                </a:cxn>
                <a:cxn ang="0">
                  <a:pos x="5" y="3"/>
                </a:cxn>
                <a:cxn ang="0">
                  <a:pos x="5" y="3"/>
                </a:cxn>
                <a:cxn ang="0">
                  <a:pos x="5" y="3"/>
                </a:cxn>
                <a:cxn ang="0">
                  <a:pos x="6" y="3"/>
                </a:cxn>
                <a:cxn ang="0">
                  <a:pos x="6" y="2"/>
                </a:cxn>
                <a:cxn ang="0">
                  <a:pos x="7" y="1"/>
                </a:cxn>
                <a:cxn ang="0">
                  <a:pos x="7" y="1"/>
                </a:cxn>
                <a:cxn ang="0">
                  <a:pos x="7" y="1"/>
                </a:cxn>
                <a:cxn ang="0">
                  <a:pos x="8" y="1"/>
                </a:cxn>
                <a:cxn ang="0">
                  <a:pos x="8" y="1"/>
                </a:cxn>
                <a:cxn ang="0">
                  <a:pos x="9" y="2"/>
                </a:cxn>
                <a:cxn ang="0">
                  <a:pos x="9" y="3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10" y="3"/>
                </a:cxn>
                <a:cxn ang="0">
                  <a:pos x="11" y="3"/>
                </a:cxn>
                <a:cxn ang="0">
                  <a:pos x="11" y="1"/>
                </a:cxn>
                <a:cxn ang="0">
                  <a:pos x="12" y="1"/>
                </a:cxn>
                <a:cxn ang="0">
                  <a:pos x="12" y="0"/>
                </a:cxn>
                <a:cxn ang="0">
                  <a:pos x="13" y="1"/>
                </a:cxn>
                <a:cxn ang="0">
                  <a:pos x="13" y="1"/>
                </a:cxn>
                <a:cxn ang="0">
                  <a:pos x="14" y="3"/>
                </a:cxn>
                <a:cxn ang="0">
                  <a:pos x="14" y="4"/>
                </a:cxn>
                <a:cxn ang="0">
                  <a:pos x="15" y="4"/>
                </a:cxn>
                <a:cxn ang="0">
                  <a:pos x="15" y="4"/>
                </a:cxn>
                <a:cxn ang="0">
                  <a:pos x="15" y="3"/>
                </a:cxn>
                <a:cxn ang="0">
                  <a:pos x="16" y="2"/>
                </a:cxn>
                <a:cxn ang="0">
                  <a:pos x="16" y="1"/>
                </a:cxn>
                <a:cxn ang="0">
                  <a:pos x="17" y="0"/>
                </a:cxn>
                <a:cxn ang="0">
                  <a:pos x="17" y="0"/>
                </a:cxn>
                <a:cxn ang="0">
                  <a:pos x="18" y="0"/>
                </a:cxn>
                <a:cxn ang="0">
                  <a:pos x="18" y="1"/>
                </a:cxn>
                <a:cxn ang="0">
                  <a:pos x="19" y="3"/>
                </a:cxn>
                <a:cxn ang="0">
                  <a:pos x="19" y="4"/>
                </a:cxn>
                <a:cxn ang="0">
                  <a:pos x="19" y="4"/>
                </a:cxn>
                <a:cxn ang="0">
                  <a:pos x="20" y="4"/>
                </a:cxn>
                <a:cxn ang="0">
                  <a:pos x="20" y="4"/>
                </a:cxn>
                <a:cxn ang="0">
                  <a:pos x="21" y="3"/>
                </a:cxn>
                <a:cxn ang="0">
                  <a:pos x="21" y="1"/>
                </a:cxn>
                <a:cxn ang="0">
                  <a:pos x="22" y="0"/>
                </a:cxn>
                <a:cxn ang="0">
                  <a:pos x="22" y="0"/>
                </a:cxn>
                <a:cxn ang="0">
                  <a:pos x="22" y="0"/>
                </a:cxn>
                <a:cxn ang="0">
                  <a:pos x="23" y="1"/>
                </a:cxn>
                <a:cxn ang="0">
                  <a:pos x="23" y="2"/>
                </a:cxn>
                <a:cxn ang="0">
                  <a:pos x="24" y="3"/>
                </a:cxn>
                <a:cxn ang="0">
                  <a:pos x="24" y="4"/>
                </a:cxn>
                <a:cxn ang="0">
                  <a:pos x="24" y="4"/>
                </a:cxn>
                <a:cxn ang="0">
                  <a:pos x="25" y="4"/>
                </a:cxn>
                <a:cxn ang="0">
                  <a:pos x="25" y="4"/>
                </a:cxn>
                <a:cxn ang="0">
                  <a:pos x="26" y="1"/>
                </a:cxn>
                <a:cxn ang="0">
                  <a:pos x="26" y="0"/>
                </a:cxn>
                <a:cxn ang="0">
                  <a:pos x="27" y="0"/>
                </a:cxn>
                <a:cxn ang="0">
                  <a:pos x="27" y="0"/>
                </a:cxn>
              </a:cxnLst>
              <a:rect l="0" t="0" r="r" b="b"/>
              <a:pathLst>
                <a:path w="27" h="4">
                  <a:moveTo>
                    <a:pt x="0" y="3"/>
                  </a:move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1" y="3"/>
                  </a:lnTo>
                  <a:lnTo>
                    <a:pt x="1" y="3"/>
                  </a:lnTo>
                  <a:lnTo>
                    <a:pt x="1" y="3"/>
                  </a:lnTo>
                  <a:lnTo>
                    <a:pt x="1" y="3"/>
                  </a:lnTo>
                  <a:lnTo>
                    <a:pt x="1" y="3"/>
                  </a:lnTo>
                  <a:lnTo>
                    <a:pt x="1" y="3"/>
                  </a:lnTo>
                  <a:lnTo>
                    <a:pt x="1" y="3"/>
                  </a:lnTo>
                  <a:lnTo>
                    <a:pt x="1" y="3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3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3"/>
                  </a:lnTo>
                  <a:lnTo>
                    <a:pt x="10" y="3"/>
                  </a:lnTo>
                  <a:lnTo>
                    <a:pt x="10" y="3"/>
                  </a:lnTo>
                  <a:lnTo>
                    <a:pt x="10" y="3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3"/>
                  </a:lnTo>
                  <a:lnTo>
                    <a:pt x="10" y="3"/>
                  </a:lnTo>
                  <a:lnTo>
                    <a:pt x="10" y="3"/>
                  </a:lnTo>
                  <a:lnTo>
                    <a:pt x="10" y="3"/>
                  </a:lnTo>
                  <a:lnTo>
                    <a:pt x="10" y="3"/>
                  </a:lnTo>
                  <a:lnTo>
                    <a:pt x="10" y="3"/>
                  </a:lnTo>
                  <a:lnTo>
                    <a:pt x="10" y="3"/>
                  </a:lnTo>
                  <a:lnTo>
                    <a:pt x="10" y="3"/>
                  </a:lnTo>
                  <a:lnTo>
                    <a:pt x="11" y="3"/>
                  </a:lnTo>
                  <a:lnTo>
                    <a:pt x="11" y="3"/>
                  </a:lnTo>
                  <a:lnTo>
                    <a:pt x="11" y="3"/>
                  </a:lnTo>
                  <a:lnTo>
                    <a:pt x="11" y="3"/>
                  </a:lnTo>
                  <a:lnTo>
                    <a:pt x="11" y="3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3" y="0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2"/>
                  </a:lnTo>
                  <a:lnTo>
                    <a:pt x="14" y="2"/>
                  </a:lnTo>
                  <a:lnTo>
                    <a:pt x="14" y="3"/>
                  </a:lnTo>
                  <a:lnTo>
                    <a:pt x="14" y="3"/>
                  </a:lnTo>
                  <a:lnTo>
                    <a:pt x="14" y="3"/>
                  </a:lnTo>
                  <a:lnTo>
                    <a:pt x="14" y="3"/>
                  </a:lnTo>
                  <a:lnTo>
                    <a:pt x="14" y="3"/>
                  </a:lnTo>
                  <a:lnTo>
                    <a:pt x="14" y="3"/>
                  </a:lnTo>
                  <a:lnTo>
                    <a:pt x="14" y="3"/>
                  </a:lnTo>
                  <a:lnTo>
                    <a:pt x="14" y="3"/>
                  </a:lnTo>
                  <a:lnTo>
                    <a:pt x="14" y="3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6" y="3"/>
                  </a:lnTo>
                  <a:lnTo>
                    <a:pt x="16" y="3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6" y="1"/>
                  </a:lnTo>
                  <a:lnTo>
                    <a:pt x="16" y="1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8" y="1"/>
                  </a:lnTo>
                  <a:lnTo>
                    <a:pt x="18" y="1"/>
                  </a:lnTo>
                  <a:lnTo>
                    <a:pt x="18" y="1"/>
                  </a:lnTo>
                  <a:lnTo>
                    <a:pt x="18" y="1"/>
                  </a:lnTo>
                  <a:lnTo>
                    <a:pt x="18" y="1"/>
                  </a:lnTo>
                  <a:lnTo>
                    <a:pt x="18" y="1"/>
                  </a:lnTo>
                  <a:lnTo>
                    <a:pt x="18" y="1"/>
                  </a:lnTo>
                  <a:lnTo>
                    <a:pt x="18" y="1"/>
                  </a:lnTo>
                  <a:lnTo>
                    <a:pt x="18" y="2"/>
                  </a:lnTo>
                  <a:lnTo>
                    <a:pt x="18" y="2"/>
                  </a:lnTo>
                  <a:lnTo>
                    <a:pt x="18" y="2"/>
                  </a:lnTo>
                  <a:lnTo>
                    <a:pt x="18" y="2"/>
                  </a:lnTo>
                  <a:lnTo>
                    <a:pt x="18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20" y="4"/>
                  </a:lnTo>
                  <a:lnTo>
                    <a:pt x="20" y="4"/>
                  </a:lnTo>
                  <a:lnTo>
                    <a:pt x="20" y="4"/>
                  </a:lnTo>
                  <a:lnTo>
                    <a:pt x="20" y="4"/>
                  </a:lnTo>
                  <a:lnTo>
                    <a:pt x="20" y="4"/>
                  </a:lnTo>
                  <a:lnTo>
                    <a:pt x="20" y="4"/>
                  </a:lnTo>
                  <a:lnTo>
                    <a:pt x="20" y="4"/>
                  </a:lnTo>
                  <a:lnTo>
                    <a:pt x="20" y="4"/>
                  </a:lnTo>
                  <a:lnTo>
                    <a:pt x="20" y="4"/>
                  </a:lnTo>
                  <a:lnTo>
                    <a:pt x="20" y="4"/>
                  </a:lnTo>
                  <a:lnTo>
                    <a:pt x="20" y="4"/>
                  </a:lnTo>
                  <a:lnTo>
                    <a:pt x="20" y="4"/>
                  </a:lnTo>
                  <a:lnTo>
                    <a:pt x="20" y="4"/>
                  </a:lnTo>
                  <a:lnTo>
                    <a:pt x="20" y="4"/>
                  </a:lnTo>
                  <a:lnTo>
                    <a:pt x="20" y="4"/>
                  </a:lnTo>
                  <a:lnTo>
                    <a:pt x="20" y="4"/>
                  </a:lnTo>
                  <a:lnTo>
                    <a:pt x="20" y="3"/>
                  </a:lnTo>
                  <a:lnTo>
                    <a:pt x="20" y="3"/>
                  </a:lnTo>
                  <a:lnTo>
                    <a:pt x="20" y="3"/>
                  </a:lnTo>
                  <a:lnTo>
                    <a:pt x="20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2"/>
                  </a:lnTo>
                  <a:lnTo>
                    <a:pt x="21" y="2"/>
                  </a:lnTo>
                  <a:lnTo>
                    <a:pt x="21" y="2"/>
                  </a:lnTo>
                  <a:lnTo>
                    <a:pt x="21" y="2"/>
                  </a:lnTo>
                  <a:lnTo>
                    <a:pt x="21" y="2"/>
                  </a:lnTo>
                  <a:lnTo>
                    <a:pt x="21" y="1"/>
                  </a:lnTo>
                  <a:lnTo>
                    <a:pt x="21" y="1"/>
                  </a:lnTo>
                  <a:lnTo>
                    <a:pt x="21" y="1"/>
                  </a:lnTo>
                  <a:lnTo>
                    <a:pt x="21" y="1"/>
                  </a:lnTo>
                  <a:lnTo>
                    <a:pt x="21" y="1"/>
                  </a:lnTo>
                  <a:lnTo>
                    <a:pt x="22" y="1"/>
                  </a:lnTo>
                  <a:lnTo>
                    <a:pt x="22" y="1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3" y="0"/>
                  </a:lnTo>
                  <a:lnTo>
                    <a:pt x="23" y="1"/>
                  </a:lnTo>
                  <a:lnTo>
                    <a:pt x="23" y="1"/>
                  </a:lnTo>
                  <a:lnTo>
                    <a:pt x="23" y="1"/>
                  </a:lnTo>
                  <a:lnTo>
                    <a:pt x="23" y="1"/>
                  </a:lnTo>
                  <a:lnTo>
                    <a:pt x="23" y="1"/>
                  </a:lnTo>
                  <a:lnTo>
                    <a:pt x="23" y="1"/>
                  </a:lnTo>
                  <a:lnTo>
                    <a:pt x="23" y="1"/>
                  </a:lnTo>
                  <a:lnTo>
                    <a:pt x="23" y="1"/>
                  </a:lnTo>
                  <a:lnTo>
                    <a:pt x="23" y="2"/>
                  </a:lnTo>
                  <a:lnTo>
                    <a:pt x="23" y="2"/>
                  </a:lnTo>
                  <a:lnTo>
                    <a:pt x="23" y="2"/>
                  </a:lnTo>
                  <a:lnTo>
                    <a:pt x="23" y="2"/>
                  </a:lnTo>
                  <a:lnTo>
                    <a:pt x="23" y="3"/>
                  </a:lnTo>
                  <a:lnTo>
                    <a:pt x="24" y="3"/>
                  </a:lnTo>
                  <a:lnTo>
                    <a:pt x="24" y="3"/>
                  </a:lnTo>
                  <a:lnTo>
                    <a:pt x="24" y="3"/>
                  </a:lnTo>
                  <a:lnTo>
                    <a:pt x="24" y="3"/>
                  </a:lnTo>
                  <a:lnTo>
                    <a:pt x="24" y="3"/>
                  </a:lnTo>
                  <a:lnTo>
                    <a:pt x="24" y="4"/>
                  </a:lnTo>
                  <a:lnTo>
                    <a:pt x="24" y="4"/>
                  </a:lnTo>
                  <a:lnTo>
                    <a:pt x="24" y="4"/>
                  </a:lnTo>
                  <a:lnTo>
                    <a:pt x="24" y="4"/>
                  </a:lnTo>
                  <a:lnTo>
                    <a:pt x="24" y="4"/>
                  </a:lnTo>
                  <a:lnTo>
                    <a:pt x="24" y="4"/>
                  </a:lnTo>
                  <a:lnTo>
                    <a:pt x="24" y="4"/>
                  </a:lnTo>
                  <a:lnTo>
                    <a:pt x="24" y="4"/>
                  </a:lnTo>
                  <a:lnTo>
                    <a:pt x="24" y="4"/>
                  </a:lnTo>
                  <a:lnTo>
                    <a:pt x="24" y="4"/>
                  </a:lnTo>
                  <a:lnTo>
                    <a:pt x="24" y="4"/>
                  </a:lnTo>
                  <a:lnTo>
                    <a:pt x="24" y="4"/>
                  </a:lnTo>
                  <a:lnTo>
                    <a:pt x="24" y="4"/>
                  </a:lnTo>
                  <a:lnTo>
                    <a:pt x="24" y="4"/>
                  </a:lnTo>
                  <a:lnTo>
                    <a:pt x="24" y="4"/>
                  </a:lnTo>
                  <a:lnTo>
                    <a:pt x="24" y="4"/>
                  </a:lnTo>
                  <a:lnTo>
                    <a:pt x="25" y="4"/>
                  </a:lnTo>
                  <a:lnTo>
                    <a:pt x="25" y="4"/>
                  </a:lnTo>
                  <a:lnTo>
                    <a:pt x="25" y="4"/>
                  </a:lnTo>
                  <a:lnTo>
                    <a:pt x="25" y="4"/>
                  </a:lnTo>
                  <a:lnTo>
                    <a:pt x="25" y="4"/>
                  </a:lnTo>
                  <a:lnTo>
                    <a:pt x="25" y="4"/>
                  </a:lnTo>
                  <a:lnTo>
                    <a:pt x="25" y="4"/>
                  </a:lnTo>
                  <a:lnTo>
                    <a:pt x="25" y="4"/>
                  </a:lnTo>
                  <a:lnTo>
                    <a:pt x="25" y="4"/>
                  </a:lnTo>
                  <a:lnTo>
                    <a:pt x="25" y="4"/>
                  </a:lnTo>
                  <a:lnTo>
                    <a:pt x="25" y="4"/>
                  </a:lnTo>
                  <a:lnTo>
                    <a:pt x="25" y="4"/>
                  </a:lnTo>
                  <a:lnTo>
                    <a:pt x="25" y="4"/>
                  </a:lnTo>
                  <a:lnTo>
                    <a:pt x="25" y="4"/>
                  </a:lnTo>
                  <a:lnTo>
                    <a:pt x="25" y="4"/>
                  </a:lnTo>
                  <a:lnTo>
                    <a:pt x="25" y="3"/>
                  </a:lnTo>
                  <a:lnTo>
                    <a:pt x="25" y="3"/>
                  </a:lnTo>
                  <a:lnTo>
                    <a:pt x="25" y="3"/>
                  </a:lnTo>
                  <a:lnTo>
                    <a:pt x="25" y="3"/>
                  </a:lnTo>
                  <a:lnTo>
                    <a:pt x="26" y="3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0"/>
                  </a:lnTo>
                </a:path>
              </a:pathLst>
            </a:custGeom>
            <a:noFill/>
            <a:ln w="3175" cap="sq">
              <a:solidFill>
                <a:srgbClr val="0000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82" name="Freeform 52"/>
            <p:cNvSpPr>
              <a:spLocks/>
            </p:cNvSpPr>
            <p:nvPr/>
          </p:nvSpPr>
          <p:spPr bwMode="auto">
            <a:xfrm>
              <a:off x="4360664" y="4110409"/>
              <a:ext cx="44450" cy="9525"/>
            </a:xfrm>
            <a:custGeom>
              <a:avLst/>
              <a:gdLst/>
              <a:ahLst/>
              <a:cxnLst>
                <a:cxn ang="0">
                  <a:pos x="1" y="2"/>
                </a:cxn>
                <a:cxn ang="0">
                  <a:pos x="1" y="4"/>
                </a:cxn>
                <a:cxn ang="0">
                  <a:pos x="2" y="5"/>
                </a:cxn>
                <a:cxn ang="0">
                  <a:pos x="2" y="5"/>
                </a:cxn>
                <a:cxn ang="0">
                  <a:pos x="3" y="5"/>
                </a:cxn>
                <a:cxn ang="0">
                  <a:pos x="3" y="5"/>
                </a:cxn>
                <a:cxn ang="0">
                  <a:pos x="3" y="4"/>
                </a:cxn>
                <a:cxn ang="0">
                  <a:pos x="4" y="2"/>
                </a:cxn>
                <a:cxn ang="0">
                  <a:pos x="4" y="1"/>
                </a:cxn>
                <a:cxn ang="0">
                  <a:pos x="5" y="1"/>
                </a:cxn>
                <a:cxn ang="0">
                  <a:pos x="5" y="1"/>
                </a:cxn>
                <a:cxn ang="0">
                  <a:pos x="6" y="2"/>
                </a:cxn>
                <a:cxn ang="0">
                  <a:pos x="6" y="4"/>
                </a:cxn>
                <a:cxn ang="0">
                  <a:pos x="7" y="5"/>
                </a:cxn>
                <a:cxn ang="0">
                  <a:pos x="7" y="5"/>
                </a:cxn>
                <a:cxn ang="0">
                  <a:pos x="7" y="5"/>
                </a:cxn>
                <a:cxn ang="0">
                  <a:pos x="8" y="5"/>
                </a:cxn>
                <a:cxn ang="0">
                  <a:pos x="9" y="2"/>
                </a:cxn>
                <a:cxn ang="0">
                  <a:pos x="9" y="1"/>
                </a:cxn>
                <a:cxn ang="0">
                  <a:pos x="10" y="1"/>
                </a:cxn>
                <a:cxn ang="0">
                  <a:pos x="10" y="1"/>
                </a:cxn>
                <a:cxn ang="0">
                  <a:pos x="10" y="1"/>
                </a:cxn>
                <a:cxn ang="0">
                  <a:pos x="11" y="2"/>
                </a:cxn>
                <a:cxn ang="0">
                  <a:pos x="11" y="5"/>
                </a:cxn>
                <a:cxn ang="0">
                  <a:pos x="12" y="6"/>
                </a:cxn>
                <a:cxn ang="0">
                  <a:pos x="12" y="6"/>
                </a:cxn>
                <a:cxn ang="0">
                  <a:pos x="13" y="5"/>
                </a:cxn>
                <a:cxn ang="0">
                  <a:pos x="13" y="4"/>
                </a:cxn>
                <a:cxn ang="0">
                  <a:pos x="14" y="2"/>
                </a:cxn>
                <a:cxn ang="0">
                  <a:pos x="14" y="1"/>
                </a:cxn>
                <a:cxn ang="0">
                  <a:pos x="15" y="0"/>
                </a:cxn>
                <a:cxn ang="0">
                  <a:pos x="15" y="0"/>
                </a:cxn>
                <a:cxn ang="0">
                  <a:pos x="15" y="1"/>
                </a:cxn>
                <a:cxn ang="0">
                  <a:pos x="16" y="3"/>
                </a:cxn>
                <a:cxn ang="0">
                  <a:pos x="16" y="5"/>
                </a:cxn>
                <a:cxn ang="0">
                  <a:pos x="17" y="6"/>
                </a:cxn>
                <a:cxn ang="0">
                  <a:pos x="17" y="6"/>
                </a:cxn>
                <a:cxn ang="0">
                  <a:pos x="17" y="6"/>
                </a:cxn>
                <a:cxn ang="0">
                  <a:pos x="18" y="5"/>
                </a:cxn>
                <a:cxn ang="0">
                  <a:pos x="18" y="3"/>
                </a:cxn>
                <a:cxn ang="0">
                  <a:pos x="19" y="1"/>
                </a:cxn>
                <a:cxn ang="0">
                  <a:pos x="19" y="0"/>
                </a:cxn>
                <a:cxn ang="0">
                  <a:pos x="19" y="0"/>
                </a:cxn>
                <a:cxn ang="0">
                  <a:pos x="20" y="1"/>
                </a:cxn>
                <a:cxn ang="0">
                  <a:pos x="20" y="2"/>
                </a:cxn>
                <a:cxn ang="0">
                  <a:pos x="21" y="4"/>
                </a:cxn>
                <a:cxn ang="0">
                  <a:pos x="21" y="6"/>
                </a:cxn>
                <a:cxn ang="0">
                  <a:pos x="22" y="6"/>
                </a:cxn>
                <a:cxn ang="0">
                  <a:pos x="22" y="6"/>
                </a:cxn>
                <a:cxn ang="0">
                  <a:pos x="22" y="5"/>
                </a:cxn>
                <a:cxn ang="0">
                  <a:pos x="23" y="3"/>
                </a:cxn>
                <a:cxn ang="0">
                  <a:pos x="24" y="1"/>
                </a:cxn>
                <a:cxn ang="0">
                  <a:pos x="24" y="0"/>
                </a:cxn>
                <a:cxn ang="0">
                  <a:pos x="24" y="0"/>
                </a:cxn>
                <a:cxn ang="0">
                  <a:pos x="25" y="0"/>
                </a:cxn>
                <a:cxn ang="0">
                  <a:pos x="25" y="1"/>
                </a:cxn>
                <a:cxn ang="0">
                  <a:pos x="26" y="4"/>
                </a:cxn>
                <a:cxn ang="0">
                  <a:pos x="26" y="6"/>
                </a:cxn>
                <a:cxn ang="0">
                  <a:pos x="26" y="6"/>
                </a:cxn>
                <a:cxn ang="0">
                  <a:pos x="27" y="6"/>
                </a:cxn>
                <a:cxn ang="0">
                  <a:pos x="27" y="6"/>
                </a:cxn>
                <a:cxn ang="0">
                  <a:pos x="28" y="4"/>
                </a:cxn>
              </a:cxnLst>
              <a:rect l="0" t="0" r="r" b="b"/>
              <a:pathLst>
                <a:path w="28" h="6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1" y="1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3"/>
                  </a:lnTo>
                  <a:lnTo>
                    <a:pt x="1" y="3"/>
                  </a:lnTo>
                  <a:lnTo>
                    <a:pt x="1" y="3"/>
                  </a:lnTo>
                  <a:lnTo>
                    <a:pt x="1" y="3"/>
                  </a:lnTo>
                  <a:lnTo>
                    <a:pt x="1" y="4"/>
                  </a:lnTo>
                  <a:lnTo>
                    <a:pt x="1" y="4"/>
                  </a:lnTo>
                  <a:lnTo>
                    <a:pt x="1" y="4"/>
                  </a:lnTo>
                  <a:lnTo>
                    <a:pt x="1" y="4"/>
                  </a:lnTo>
                  <a:lnTo>
                    <a:pt x="2" y="4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7" y="5"/>
                  </a:lnTo>
                  <a:lnTo>
                    <a:pt x="7" y="5"/>
                  </a:lnTo>
                  <a:lnTo>
                    <a:pt x="7" y="5"/>
                  </a:lnTo>
                  <a:lnTo>
                    <a:pt x="7" y="5"/>
                  </a:lnTo>
                  <a:lnTo>
                    <a:pt x="7" y="5"/>
                  </a:lnTo>
                  <a:lnTo>
                    <a:pt x="7" y="5"/>
                  </a:lnTo>
                  <a:lnTo>
                    <a:pt x="7" y="5"/>
                  </a:lnTo>
                  <a:lnTo>
                    <a:pt x="7" y="5"/>
                  </a:lnTo>
                  <a:lnTo>
                    <a:pt x="7" y="5"/>
                  </a:lnTo>
                  <a:lnTo>
                    <a:pt x="7" y="5"/>
                  </a:lnTo>
                  <a:lnTo>
                    <a:pt x="7" y="5"/>
                  </a:lnTo>
                  <a:lnTo>
                    <a:pt x="7" y="5"/>
                  </a:lnTo>
                  <a:lnTo>
                    <a:pt x="7" y="5"/>
                  </a:lnTo>
                  <a:lnTo>
                    <a:pt x="7" y="5"/>
                  </a:lnTo>
                  <a:lnTo>
                    <a:pt x="7" y="5"/>
                  </a:lnTo>
                  <a:lnTo>
                    <a:pt x="7" y="5"/>
                  </a:lnTo>
                  <a:lnTo>
                    <a:pt x="7" y="5"/>
                  </a:lnTo>
                  <a:lnTo>
                    <a:pt x="7" y="5"/>
                  </a:lnTo>
                  <a:lnTo>
                    <a:pt x="7" y="5"/>
                  </a:lnTo>
                  <a:lnTo>
                    <a:pt x="7" y="5"/>
                  </a:lnTo>
                  <a:lnTo>
                    <a:pt x="7" y="5"/>
                  </a:lnTo>
                  <a:lnTo>
                    <a:pt x="7" y="5"/>
                  </a:lnTo>
                  <a:lnTo>
                    <a:pt x="7" y="5"/>
                  </a:lnTo>
                  <a:lnTo>
                    <a:pt x="7" y="5"/>
                  </a:lnTo>
                  <a:lnTo>
                    <a:pt x="7" y="5"/>
                  </a:lnTo>
                  <a:lnTo>
                    <a:pt x="7" y="5"/>
                  </a:lnTo>
                  <a:lnTo>
                    <a:pt x="8" y="5"/>
                  </a:lnTo>
                  <a:lnTo>
                    <a:pt x="8" y="5"/>
                  </a:lnTo>
                  <a:lnTo>
                    <a:pt x="8" y="5"/>
                  </a:lnTo>
                  <a:lnTo>
                    <a:pt x="8" y="5"/>
                  </a:lnTo>
                  <a:lnTo>
                    <a:pt x="8" y="5"/>
                  </a:lnTo>
                  <a:lnTo>
                    <a:pt x="8" y="5"/>
                  </a:lnTo>
                  <a:lnTo>
                    <a:pt x="8" y="5"/>
                  </a:lnTo>
                  <a:lnTo>
                    <a:pt x="8" y="5"/>
                  </a:lnTo>
                  <a:lnTo>
                    <a:pt x="8" y="4"/>
                  </a:lnTo>
                  <a:lnTo>
                    <a:pt x="8" y="4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3"/>
                  </a:lnTo>
                  <a:lnTo>
                    <a:pt x="11" y="4"/>
                  </a:lnTo>
                  <a:lnTo>
                    <a:pt x="11" y="4"/>
                  </a:lnTo>
                  <a:lnTo>
                    <a:pt x="11" y="4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12" y="5"/>
                  </a:lnTo>
                  <a:lnTo>
                    <a:pt x="12" y="5"/>
                  </a:lnTo>
                  <a:lnTo>
                    <a:pt x="12" y="5"/>
                  </a:lnTo>
                  <a:lnTo>
                    <a:pt x="12" y="5"/>
                  </a:lnTo>
                  <a:lnTo>
                    <a:pt x="12" y="5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5"/>
                  </a:lnTo>
                  <a:lnTo>
                    <a:pt x="12" y="5"/>
                  </a:lnTo>
                  <a:lnTo>
                    <a:pt x="13" y="5"/>
                  </a:lnTo>
                  <a:lnTo>
                    <a:pt x="13" y="5"/>
                  </a:lnTo>
                  <a:lnTo>
                    <a:pt x="13" y="5"/>
                  </a:lnTo>
                  <a:lnTo>
                    <a:pt x="13" y="5"/>
                  </a:lnTo>
                  <a:lnTo>
                    <a:pt x="13" y="5"/>
                  </a:lnTo>
                  <a:lnTo>
                    <a:pt x="13" y="5"/>
                  </a:lnTo>
                  <a:lnTo>
                    <a:pt x="13" y="5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3"/>
                  </a:lnTo>
                  <a:lnTo>
                    <a:pt x="13" y="3"/>
                  </a:lnTo>
                  <a:lnTo>
                    <a:pt x="13" y="3"/>
                  </a:lnTo>
                  <a:lnTo>
                    <a:pt x="14" y="3"/>
                  </a:lnTo>
                  <a:lnTo>
                    <a:pt x="14" y="2"/>
                  </a:lnTo>
                  <a:lnTo>
                    <a:pt x="14" y="2"/>
                  </a:lnTo>
                  <a:lnTo>
                    <a:pt x="14" y="2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1"/>
                  </a:lnTo>
                  <a:lnTo>
                    <a:pt x="15" y="1"/>
                  </a:lnTo>
                  <a:lnTo>
                    <a:pt x="15" y="1"/>
                  </a:lnTo>
                  <a:lnTo>
                    <a:pt x="15" y="1"/>
                  </a:lnTo>
                  <a:lnTo>
                    <a:pt x="15" y="1"/>
                  </a:lnTo>
                  <a:lnTo>
                    <a:pt x="15" y="1"/>
                  </a:lnTo>
                  <a:lnTo>
                    <a:pt x="15" y="1"/>
                  </a:lnTo>
                  <a:lnTo>
                    <a:pt x="15" y="1"/>
                  </a:lnTo>
                  <a:lnTo>
                    <a:pt x="15" y="1"/>
                  </a:lnTo>
                  <a:lnTo>
                    <a:pt x="15" y="1"/>
                  </a:lnTo>
                  <a:lnTo>
                    <a:pt x="15" y="1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6" y="3"/>
                  </a:lnTo>
                  <a:lnTo>
                    <a:pt x="16" y="3"/>
                  </a:lnTo>
                  <a:lnTo>
                    <a:pt x="16" y="3"/>
                  </a:lnTo>
                  <a:lnTo>
                    <a:pt x="16" y="3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6" y="5"/>
                  </a:lnTo>
                  <a:lnTo>
                    <a:pt x="16" y="5"/>
                  </a:lnTo>
                  <a:lnTo>
                    <a:pt x="16" y="5"/>
                  </a:lnTo>
                  <a:lnTo>
                    <a:pt x="16" y="5"/>
                  </a:lnTo>
                  <a:lnTo>
                    <a:pt x="16" y="5"/>
                  </a:lnTo>
                  <a:lnTo>
                    <a:pt x="16" y="5"/>
                  </a:lnTo>
                  <a:lnTo>
                    <a:pt x="16" y="5"/>
                  </a:lnTo>
                  <a:lnTo>
                    <a:pt x="16" y="5"/>
                  </a:lnTo>
                  <a:lnTo>
                    <a:pt x="17" y="5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17" y="5"/>
                  </a:lnTo>
                  <a:lnTo>
                    <a:pt x="18" y="5"/>
                  </a:lnTo>
                  <a:lnTo>
                    <a:pt x="18" y="5"/>
                  </a:lnTo>
                  <a:lnTo>
                    <a:pt x="18" y="5"/>
                  </a:lnTo>
                  <a:lnTo>
                    <a:pt x="18" y="5"/>
                  </a:lnTo>
                  <a:lnTo>
                    <a:pt x="18" y="5"/>
                  </a:lnTo>
                  <a:lnTo>
                    <a:pt x="18" y="5"/>
                  </a:lnTo>
                  <a:lnTo>
                    <a:pt x="18" y="4"/>
                  </a:lnTo>
                  <a:lnTo>
                    <a:pt x="18" y="4"/>
                  </a:lnTo>
                  <a:lnTo>
                    <a:pt x="18" y="4"/>
                  </a:lnTo>
                  <a:lnTo>
                    <a:pt x="18" y="4"/>
                  </a:lnTo>
                  <a:lnTo>
                    <a:pt x="18" y="3"/>
                  </a:lnTo>
                  <a:lnTo>
                    <a:pt x="18" y="3"/>
                  </a:lnTo>
                  <a:lnTo>
                    <a:pt x="18" y="3"/>
                  </a:lnTo>
                  <a:lnTo>
                    <a:pt x="18" y="2"/>
                  </a:lnTo>
                  <a:lnTo>
                    <a:pt x="18" y="2"/>
                  </a:lnTo>
                  <a:lnTo>
                    <a:pt x="18" y="1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0" y="1"/>
                  </a:lnTo>
                  <a:lnTo>
                    <a:pt x="20" y="1"/>
                  </a:lnTo>
                  <a:lnTo>
                    <a:pt x="20" y="1"/>
                  </a:lnTo>
                  <a:lnTo>
                    <a:pt x="20" y="1"/>
                  </a:lnTo>
                  <a:lnTo>
                    <a:pt x="20" y="1"/>
                  </a:lnTo>
                  <a:lnTo>
                    <a:pt x="20" y="1"/>
                  </a:lnTo>
                  <a:lnTo>
                    <a:pt x="20" y="1"/>
                  </a:lnTo>
                  <a:lnTo>
                    <a:pt x="20" y="1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4"/>
                  </a:lnTo>
                  <a:lnTo>
                    <a:pt x="21" y="4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21" y="6"/>
                  </a:lnTo>
                  <a:lnTo>
                    <a:pt x="21" y="6"/>
                  </a:lnTo>
                  <a:lnTo>
                    <a:pt x="22" y="6"/>
                  </a:lnTo>
                  <a:lnTo>
                    <a:pt x="22" y="6"/>
                  </a:lnTo>
                  <a:lnTo>
                    <a:pt x="22" y="6"/>
                  </a:lnTo>
                  <a:lnTo>
                    <a:pt x="22" y="6"/>
                  </a:lnTo>
                  <a:lnTo>
                    <a:pt x="22" y="6"/>
                  </a:lnTo>
                  <a:lnTo>
                    <a:pt x="22" y="6"/>
                  </a:lnTo>
                  <a:lnTo>
                    <a:pt x="22" y="6"/>
                  </a:lnTo>
                  <a:lnTo>
                    <a:pt x="22" y="6"/>
                  </a:lnTo>
                  <a:lnTo>
                    <a:pt x="22" y="6"/>
                  </a:lnTo>
                  <a:lnTo>
                    <a:pt x="22" y="6"/>
                  </a:lnTo>
                  <a:lnTo>
                    <a:pt x="22" y="6"/>
                  </a:lnTo>
                  <a:lnTo>
                    <a:pt x="22" y="6"/>
                  </a:lnTo>
                  <a:lnTo>
                    <a:pt x="22" y="6"/>
                  </a:lnTo>
                  <a:lnTo>
                    <a:pt x="22" y="6"/>
                  </a:lnTo>
                  <a:lnTo>
                    <a:pt x="22" y="6"/>
                  </a:lnTo>
                  <a:lnTo>
                    <a:pt x="22" y="6"/>
                  </a:lnTo>
                  <a:lnTo>
                    <a:pt x="22" y="6"/>
                  </a:lnTo>
                  <a:lnTo>
                    <a:pt x="22" y="6"/>
                  </a:lnTo>
                  <a:lnTo>
                    <a:pt x="22" y="6"/>
                  </a:lnTo>
                  <a:lnTo>
                    <a:pt x="22" y="6"/>
                  </a:lnTo>
                  <a:lnTo>
                    <a:pt x="22" y="6"/>
                  </a:lnTo>
                  <a:lnTo>
                    <a:pt x="22" y="5"/>
                  </a:lnTo>
                  <a:lnTo>
                    <a:pt x="22" y="5"/>
                  </a:lnTo>
                  <a:lnTo>
                    <a:pt x="22" y="5"/>
                  </a:lnTo>
                  <a:lnTo>
                    <a:pt x="22" y="5"/>
                  </a:lnTo>
                  <a:lnTo>
                    <a:pt x="22" y="5"/>
                  </a:lnTo>
                  <a:lnTo>
                    <a:pt x="23" y="5"/>
                  </a:lnTo>
                  <a:lnTo>
                    <a:pt x="23" y="5"/>
                  </a:lnTo>
                  <a:lnTo>
                    <a:pt x="23" y="4"/>
                  </a:lnTo>
                  <a:lnTo>
                    <a:pt x="23" y="4"/>
                  </a:lnTo>
                  <a:lnTo>
                    <a:pt x="23" y="3"/>
                  </a:lnTo>
                  <a:lnTo>
                    <a:pt x="23" y="2"/>
                  </a:lnTo>
                  <a:lnTo>
                    <a:pt x="23" y="2"/>
                  </a:lnTo>
                  <a:lnTo>
                    <a:pt x="23" y="2"/>
                  </a:lnTo>
                  <a:lnTo>
                    <a:pt x="23" y="1"/>
                  </a:lnTo>
                  <a:lnTo>
                    <a:pt x="23" y="1"/>
                  </a:lnTo>
                  <a:lnTo>
                    <a:pt x="23" y="1"/>
                  </a:lnTo>
                  <a:lnTo>
                    <a:pt x="24" y="1"/>
                  </a:lnTo>
                  <a:lnTo>
                    <a:pt x="24" y="1"/>
                  </a:lnTo>
                  <a:lnTo>
                    <a:pt x="24" y="1"/>
                  </a:lnTo>
                  <a:lnTo>
                    <a:pt x="24" y="1"/>
                  </a:lnTo>
                  <a:lnTo>
                    <a:pt x="24" y="1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1"/>
                  </a:lnTo>
                  <a:lnTo>
                    <a:pt x="25" y="1"/>
                  </a:lnTo>
                  <a:lnTo>
                    <a:pt x="25" y="1"/>
                  </a:lnTo>
                  <a:lnTo>
                    <a:pt x="25" y="1"/>
                  </a:lnTo>
                  <a:lnTo>
                    <a:pt x="25" y="1"/>
                  </a:lnTo>
                  <a:lnTo>
                    <a:pt x="25" y="1"/>
                  </a:lnTo>
                  <a:lnTo>
                    <a:pt x="25" y="2"/>
                  </a:lnTo>
                  <a:lnTo>
                    <a:pt x="25" y="2"/>
                  </a:lnTo>
                  <a:lnTo>
                    <a:pt x="25" y="3"/>
                  </a:lnTo>
                  <a:lnTo>
                    <a:pt x="25" y="3"/>
                  </a:lnTo>
                  <a:lnTo>
                    <a:pt x="26" y="3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5"/>
                  </a:lnTo>
                  <a:lnTo>
                    <a:pt x="26" y="5"/>
                  </a:lnTo>
                  <a:lnTo>
                    <a:pt x="26" y="5"/>
                  </a:lnTo>
                  <a:lnTo>
                    <a:pt x="26" y="5"/>
                  </a:lnTo>
                  <a:lnTo>
                    <a:pt x="26" y="5"/>
                  </a:lnTo>
                  <a:lnTo>
                    <a:pt x="26" y="5"/>
                  </a:lnTo>
                  <a:lnTo>
                    <a:pt x="26" y="5"/>
                  </a:lnTo>
                  <a:lnTo>
                    <a:pt x="26" y="6"/>
                  </a:lnTo>
                  <a:lnTo>
                    <a:pt x="26" y="6"/>
                  </a:lnTo>
                  <a:lnTo>
                    <a:pt x="26" y="6"/>
                  </a:lnTo>
                  <a:lnTo>
                    <a:pt x="26" y="6"/>
                  </a:lnTo>
                  <a:lnTo>
                    <a:pt x="26" y="6"/>
                  </a:lnTo>
                  <a:lnTo>
                    <a:pt x="26" y="6"/>
                  </a:lnTo>
                  <a:lnTo>
                    <a:pt x="26" y="6"/>
                  </a:lnTo>
                  <a:lnTo>
                    <a:pt x="26" y="6"/>
                  </a:lnTo>
                  <a:lnTo>
                    <a:pt x="26" y="6"/>
                  </a:lnTo>
                  <a:lnTo>
                    <a:pt x="26" y="6"/>
                  </a:lnTo>
                  <a:lnTo>
                    <a:pt x="27" y="6"/>
                  </a:lnTo>
                  <a:lnTo>
                    <a:pt x="27" y="6"/>
                  </a:lnTo>
                  <a:lnTo>
                    <a:pt x="27" y="6"/>
                  </a:lnTo>
                  <a:lnTo>
                    <a:pt x="27" y="6"/>
                  </a:lnTo>
                  <a:lnTo>
                    <a:pt x="27" y="6"/>
                  </a:lnTo>
                  <a:lnTo>
                    <a:pt x="27" y="6"/>
                  </a:lnTo>
                  <a:lnTo>
                    <a:pt x="27" y="6"/>
                  </a:lnTo>
                  <a:lnTo>
                    <a:pt x="27" y="6"/>
                  </a:lnTo>
                  <a:lnTo>
                    <a:pt x="27" y="6"/>
                  </a:lnTo>
                  <a:lnTo>
                    <a:pt x="27" y="6"/>
                  </a:lnTo>
                  <a:lnTo>
                    <a:pt x="27" y="6"/>
                  </a:lnTo>
                  <a:lnTo>
                    <a:pt x="27" y="6"/>
                  </a:lnTo>
                  <a:lnTo>
                    <a:pt x="27" y="6"/>
                  </a:lnTo>
                  <a:lnTo>
                    <a:pt x="27" y="6"/>
                  </a:lnTo>
                  <a:lnTo>
                    <a:pt x="27" y="6"/>
                  </a:lnTo>
                  <a:lnTo>
                    <a:pt x="27" y="5"/>
                  </a:lnTo>
                  <a:lnTo>
                    <a:pt x="27" y="5"/>
                  </a:lnTo>
                  <a:lnTo>
                    <a:pt x="27" y="5"/>
                  </a:lnTo>
                  <a:lnTo>
                    <a:pt x="27" y="5"/>
                  </a:lnTo>
                  <a:lnTo>
                    <a:pt x="27" y="5"/>
                  </a:lnTo>
                  <a:lnTo>
                    <a:pt x="28" y="4"/>
                  </a:lnTo>
                  <a:lnTo>
                    <a:pt x="28" y="4"/>
                  </a:lnTo>
                  <a:lnTo>
                    <a:pt x="28" y="4"/>
                  </a:lnTo>
                  <a:lnTo>
                    <a:pt x="28" y="3"/>
                  </a:lnTo>
                  <a:lnTo>
                    <a:pt x="28" y="3"/>
                  </a:lnTo>
                  <a:lnTo>
                    <a:pt x="28" y="2"/>
                  </a:lnTo>
                  <a:lnTo>
                    <a:pt x="28" y="2"/>
                  </a:lnTo>
                </a:path>
              </a:pathLst>
            </a:custGeom>
            <a:noFill/>
            <a:ln w="3175" cap="sq">
              <a:solidFill>
                <a:srgbClr val="0000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83" name="Freeform 53"/>
            <p:cNvSpPr>
              <a:spLocks/>
            </p:cNvSpPr>
            <p:nvPr/>
          </p:nvSpPr>
          <p:spPr bwMode="auto">
            <a:xfrm>
              <a:off x="4405114" y="4108822"/>
              <a:ext cx="44450" cy="12700"/>
            </a:xfrm>
            <a:custGeom>
              <a:avLst/>
              <a:gdLst/>
              <a:ahLst/>
              <a:cxnLst>
                <a:cxn ang="0">
                  <a:pos x="1" y="2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2" y="1"/>
                </a:cxn>
                <a:cxn ang="0">
                  <a:pos x="2" y="3"/>
                </a:cxn>
                <a:cxn ang="0">
                  <a:pos x="3" y="6"/>
                </a:cxn>
                <a:cxn ang="0">
                  <a:pos x="3" y="7"/>
                </a:cxn>
                <a:cxn ang="0">
                  <a:pos x="3" y="8"/>
                </a:cxn>
                <a:cxn ang="0">
                  <a:pos x="4" y="7"/>
                </a:cxn>
                <a:cxn ang="0">
                  <a:pos x="4" y="7"/>
                </a:cxn>
                <a:cxn ang="0">
                  <a:pos x="5" y="4"/>
                </a:cxn>
                <a:cxn ang="0">
                  <a:pos x="5" y="2"/>
                </a:cxn>
                <a:cxn ang="0">
                  <a:pos x="6" y="1"/>
                </a:cxn>
                <a:cxn ang="0">
                  <a:pos x="6" y="0"/>
                </a:cxn>
                <a:cxn ang="0">
                  <a:pos x="6" y="1"/>
                </a:cxn>
                <a:cxn ang="0">
                  <a:pos x="7" y="3"/>
                </a:cxn>
                <a:cxn ang="0">
                  <a:pos x="8" y="6"/>
                </a:cxn>
                <a:cxn ang="0">
                  <a:pos x="8" y="7"/>
                </a:cxn>
                <a:cxn ang="0">
                  <a:pos x="8" y="8"/>
                </a:cxn>
                <a:cxn ang="0">
                  <a:pos x="9" y="8"/>
                </a:cxn>
                <a:cxn ang="0">
                  <a:pos x="9" y="6"/>
                </a:cxn>
                <a:cxn ang="0">
                  <a:pos x="10" y="4"/>
                </a:cxn>
                <a:cxn ang="0">
                  <a:pos x="10" y="2"/>
                </a:cxn>
                <a:cxn ang="0">
                  <a:pos x="10" y="1"/>
                </a:cxn>
                <a:cxn ang="0">
                  <a:pos x="11" y="0"/>
                </a:cxn>
                <a:cxn ang="0">
                  <a:pos x="11" y="1"/>
                </a:cxn>
                <a:cxn ang="0">
                  <a:pos x="12" y="2"/>
                </a:cxn>
                <a:cxn ang="0">
                  <a:pos x="12" y="5"/>
                </a:cxn>
                <a:cxn ang="0">
                  <a:pos x="13" y="7"/>
                </a:cxn>
                <a:cxn ang="0">
                  <a:pos x="13" y="8"/>
                </a:cxn>
                <a:cxn ang="0">
                  <a:pos x="14" y="8"/>
                </a:cxn>
                <a:cxn ang="0">
                  <a:pos x="14" y="7"/>
                </a:cxn>
                <a:cxn ang="0">
                  <a:pos x="14" y="4"/>
                </a:cxn>
                <a:cxn ang="0">
                  <a:pos x="15" y="1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16" y="1"/>
                </a:cxn>
                <a:cxn ang="0">
                  <a:pos x="17" y="2"/>
                </a:cxn>
                <a:cxn ang="0">
                  <a:pos x="17" y="6"/>
                </a:cxn>
                <a:cxn ang="0">
                  <a:pos x="18" y="7"/>
                </a:cxn>
                <a:cxn ang="0">
                  <a:pos x="18" y="8"/>
                </a:cxn>
                <a:cxn ang="0">
                  <a:pos x="18" y="8"/>
                </a:cxn>
                <a:cxn ang="0">
                  <a:pos x="19" y="7"/>
                </a:cxn>
                <a:cxn ang="0">
                  <a:pos x="19" y="5"/>
                </a:cxn>
                <a:cxn ang="0">
                  <a:pos x="20" y="1"/>
                </a:cxn>
                <a:cxn ang="0">
                  <a:pos x="20" y="0"/>
                </a:cxn>
                <a:cxn ang="0">
                  <a:pos x="21" y="0"/>
                </a:cxn>
                <a:cxn ang="0">
                  <a:pos x="21" y="1"/>
                </a:cxn>
                <a:cxn ang="0">
                  <a:pos x="22" y="2"/>
                </a:cxn>
                <a:cxn ang="0">
                  <a:pos x="22" y="6"/>
                </a:cxn>
                <a:cxn ang="0">
                  <a:pos x="23" y="8"/>
                </a:cxn>
                <a:cxn ang="0">
                  <a:pos x="23" y="8"/>
                </a:cxn>
                <a:cxn ang="0">
                  <a:pos x="23" y="8"/>
                </a:cxn>
                <a:cxn ang="0">
                  <a:pos x="24" y="7"/>
                </a:cxn>
                <a:cxn ang="0">
                  <a:pos x="25" y="3"/>
                </a:cxn>
                <a:cxn ang="0">
                  <a:pos x="25" y="1"/>
                </a:cxn>
                <a:cxn ang="0">
                  <a:pos x="25" y="0"/>
                </a:cxn>
                <a:cxn ang="0">
                  <a:pos x="26" y="0"/>
                </a:cxn>
                <a:cxn ang="0">
                  <a:pos x="26" y="0"/>
                </a:cxn>
                <a:cxn ang="0">
                  <a:pos x="26" y="2"/>
                </a:cxn>
                <a:cxn ang="0">
                  <a:pos x="27" y="6"/>
                </a:cxn>
                <a:cxn ang="0">
                  <a:pos x="27" y="8"/>
                </a:cxn>
              </a:cxnLst>
              <a:rect l="0" t="0" r="r" b="b"/>
              <a:pathLst>
                <a:path w="28" h="8">
                  <a:moveTo>
                    <a:pt x="0" y="3"/>
                  </a:moveTo>
                  <a:lnTo>
                    <a:pt x="0" y="3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5"/>
                  </a:lnTo>
                  <a:lnTo>
                    <a:pt x="2" y="5"/>
                  </a:lnTo>
                  <a:lnTo>
                    <a:pt x="3" y="5"/>
                  </a:lnTo>
                  <a:lnTo>
                    <a:pt x="3" y="6"/>
                  </a:lnTo>
                  <a:lnTo>
                    <a:pt x="3" y="6"/>
                  </a:lnTo>
                  <a:lnTo>
                    <a:pt x="3" y="6"/>
                  </a:lnTo>
                  <a:lnTo>
                    <a:pt x="3" y="6"/>
                  </a:lnTo>
                  <a:lnTo>
                    <a:pt x="3" y="7"/>
                  </a:lnTo>
                  <a:lnTo>
                    <a:pt x="3" y="7"/>
                  </a:lnTo>
                  <a:lnTo>
                    <a:pt x="3" y="7"/>
                  </a:lnTo>
                  <a:lnTo>
                    <a:pt x="3" y="7"/>
                  </a:lnTo>
                  <a:lnTo>
                    <a:pt x="3" y="7"/>
                  </a:lnTo>
                  <a:lnTo>
                    <a:pt x="3" y="7"/>
                  </a:lnTo>
                  <a:lnTo>
                    <a:pt x="3" y="7"/>
                  </a:lnTo>
                  <a:lnTo>
                    <a:pt x="3" y="7"/>
                  </a:lnTo>
                  <a:lnTo>
                    <a:pt x="3" y="7"/>
                  </a:lnTo>
                  <a:lnTo>
                    <a:pt x="3" y="7"/>
                  </a:lnTo>
                  <a:lnTo>
                    <a:pt x="3" y="7"/>
                  </a:lnTo>
                  <a:lnTo>
                    <a:pt x="3" y="8"/>
                  </a:lnTo>
                  <a:lnTo>
                    <a:pt x="3" y="8"/>
                  </a:lnTo>
                  <a:lnTo>
                    <a:pt x="3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7"/>
                  </a:lnTo>
                  <a:lnTo>
                    <a:pt x="4" y="7"/>
                  </a:lnTo>
                  <a:lnTo>
                    <a:pt x="4" y="7"/>
                  </a:lnTo>
                  <a:lnTo>
                    <a:pt x="4" y="7"/>
                  </a:lnTo>
                  <a:lnTo>
                    <a:pt x="4" y="7"/>
                  </a:lnTo>
                  <a:lnTo>
                    <a:pt x="4" y="7"/>
                  </a:lnTo>
                  <a:lnTo>
                    <a:pt x="4" y="7"/>
                  </a:lnTo>
                  <a:lnTo>
                    <a:pt x="4" y="7"/>
                  </a:lnTo>
                  <a:lnTo>
                    <a:pt x="4" y="7"/>
                  </a:lnTo>
                  <a:lnTo>
                    <a:pt x="4" y="7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5" y="6"/>
                  </a:lnTo>
                  <a:lnTo>
                    <a:pt x="5" y="5"/>
                  </a:lnTo>
                  <a:lnTo>
                    <a:pt x="5" y="5"/>
                  </a:lnTo>
                  <a:lnTo>
                    <a:pt x="5" y="5"/>
                  </a:lnTo>
                  <a:lnTo>
                    <a:pt x="5" y="4"/>
                  </a:lnTo>
                  <a:lnTo>
                    <a:pt x="5" y="4"/>
                  </a:lnTo>
                  <a:lnTo>
                    <a:pt x="5" y="4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6" y="2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3"/>
                  </a:lnTo>
                  <a:lnTo>
                    <a:pt x="7" y="3"/>
                  </a:lnTo>
                  <a:lnTo>
                    <a:pt x="7" y="3"/>
                  </a:lnTo>
                  <a:lnTo>
                    <a:pt x="7" y="3"/>
                  </a:lnTo>
                  <a:lnTo>
                    <a:pt x="7" y="4"/>
                  </a:lnTo>
                  <a:lnTo>
                    <a:pt x="7" y="5"/>
                  </a:lnTo>
                  <a:lnTo>
                    <a:pt x="7" y="5"/>
                  </a:lnTo>
                  <a:lnTo>
                    <a:pt x="7" y="5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7"/>
                  </a:lnTo>
                  <a:lnTo>
                    <a:pt x="8" y="7"/>
                  </a:lnTo>
                  <a:lnTo>
                    <a:pt x="8" y="7"/>
                  </a:lnTo>
                  <a:lnTo>
                    <a:pt x="8" y="7"/>
                  </a:lnTo>
                  <a:lnTo>
                    <a:pt x="8" y="7"/>
                  </a:lnTo>
                  <a:lnTo>
                    <a:pt x="8" y="7"/>
                  </a:lnTo>
                  <a:lnTo>
                    <a:pt x="8" y="7"/>
                  </a:lnTo>
                  <a:lnTo>
                    <a:pt x="8" y="8"/>
                  </a:lnTo>
                  <a:lnTo>
                    <a:pt x="8" y="8"/>
                  </a:lnTo>
                  <a:lnTo>
                    <a:pt x="8" y="8"/>
                  </a:lnTo>
                  <a:lnTo>
                    <a:pt x="8" y="8"/>
                  </a:lnTo>
                  <a:lnTo>
                    <a:pt x="8" y="8"/>
                  </a:lnTo>
                  <a:lnTo>
                    <a:pt x="8" y="8"/>
                  </a:lnTo>
                  <a:lnTo>
                    <a:pt x="8" y="8"/>
                  </a:lnTo>
                  <a:lnTo>
                    <a:pt x="8" y="8"/>
                  </a:lnTo>
                  <a:lnTo>
                    <a:pt x="9" y="8"/>
                  </a:lnTo>
                  <a:lnTo>
                    <a:pt x="9" y="8"/>
                  </a:lnTo>
                  <a:lnTo>
                    <a:pt x="9" y="8"/>
                  </a:lnTo>
                  <a:lnTo>
                    <a:pt x="9" y="8"/>
                  </a:lnTo>
                  <a:lnTo>
                    <a:pt x="9" y="8"/>
                  </a:lnTo>
                  <a:lnTo>
                    <a:pt x="9" y="8"/>
                  </a:lnTo>
                  <a:lnTo>
                    <a:pt x="9" y="8"/>
                  </a:lnTo>
                  <a:lnTo>
                    <a:pt x="9" y="7"/>
                  </a:lnTo>
                  <a:lnTo>
                    <a:pt x="9" y="7"/>
                  </a:lnTo>
                  <a:lnTo>
                    <a:pt x="9" y="7"/>
                  </a:lnTo>
                  <a:lnTo>
                    <a:pt x="9" y="7"/>
                  </a:lnTo>
                  <a:lnTo>
                    <a:pt x="9" y="7"/>
                  </a:lnTo>
                  <a:lnTo>
                    <a:pt x="9" y="7"/>
                  </a:lnTo>
                  <a:lnTo>
                    <a:pt x="9" y="7"/>
                  </a:lnTo>
                  <a:lnTo>
                    <a:pt x="9" y="6"/>
                  </a:lnTo>
                  <a:lnTo>
                    <a:pt x="9" y="6"/>
                  </a:lnTo>
                  <a:lnTo>
                    <a:pt x="9" y="6"/>
                  </a:lnTo>
                  <a:lnTo>
                    <a:pt x="9" y="6"/>
                  </a:lnTo>
                  <a:lnTo>
                    <a:pt x="9" y="6"/>
                  </a:lnTo>
                  <a:lnTo>
                    <a:pt x="9" y="6"/>
                  </a:lnTo>
                  <a:lnTo>
                    <a:pt x="10" y="5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3"/>
                  </a:lnTo>
                  <a:lnTo>
                    <a:pt x="10" y="3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3"/>
                  </a:lnTo>
                  <a:lnTo>
                    <a:pt x="12" y="5"/>
                  </a:lnTo>
                  <a:lnTo>
                    <a:pt x="12" y="5"/>
                  </a:lnTo>
                  <a:lnTo>
                    <a:pt x="12" y="5"/>
                  </a:lnTo>
                  <a:lnTo>
                    <a:pt x="12" y="5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3" y="6"/>
                  </a:lnTo>
                  <a:lnTo>
                    <a:pt x="13" y="6"/>
                  </a:lnTo>
                  <a:lnTo>
                    <a:pt x="13" y="6"/>
                  </a:lnTo>
                  <a:lnTo>
                    <a:pt x="13" y="7"/>
                  </a:lnTo>
                  <a:lnTo>
                    <a:pt x="13" y="7"/>
                  </a:lnTo>
                  <a:lnTo>
                    <a:pt x="13" y="7"/>
                  </a:lnTo>
                  <a:lnTo>
                    <a:pt x="13" y="7"/>
                  </a:lnTo>
                  <a:lnTo>
                    <a:pt x="13" y="7"/>
                  </a:lnTo>
                  <a:lnTo>
                    <a:pt x="13" y="7"/>
                  </a:lnTo>
                  <a:lnTo>
                    <a:pt x="13" y="8"/>
                  </a:lnTo>
                  <a:lnTo>
                    <a:pt x="13" y="8"/>
                  </a:lnTo>
                  <a:lnTo>
                    <a:pt x="13" y="8"/>
                  </a:lnTo>
                  <a:lnTo>
                    <a:pt x="13" y="8"/>
                  </a:lnTo>
                  <a:lnTo>
                    <a:pt x="13" y="8"/>
                  </a:lnTo>
                  <a:lnTo>
                    <a:pt x="13" y="8"/>
                  </a:lnTo>
                  <a:lnTo>
                    <a:pt x="13" y="8"/>
                  </a:lnTo>
                  <a:lnTo>
                    <a:pt x="13" y="8"/>
                  </a:lnTo>
                  <a:lnTo>
                    <a:pt x="13" y="8"/>
                  </a:lnTo>
                  <a:lnTo>
                    <a:pt x="13" y="8"/>
                  </a:lnTo>
                  <a:lnTo>
                    <a:pt x="13" y="8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14" y="7"/>
                  </a:lnTo>
                  <a:lnTo>
                    <a:pt x="14" y="7"/>
                  </a:lnTo>
                  <a:lnTo>
                    <a:pt x="14" y="7"/>
                  </a:lnTo>
                  <a:lnTo>
                    <a:pt x="14" y="7"/>
                  </a:lnTo>
                  <a:lnTo>
                    <a:pt x="14" y="7"/>
                  </a:lnTo>
                  <a:lnTo>
                    <a:pt x="14" y="6"/>
                  </a:lnTo>
                  <a:lnTo>
                    <a:pt x="14" y="6"/>
                  </a:lnTo>
                  <a:lnTo>
                    <a:pt x="14" y="6"/>
                  </a:lnTo>
                  <a:lnTo>
                    <a:pt x="14" y="5"/>
                  </a:lnTo>
                  <a:lnTo>
                    <a:pt x="14" y="5"/>
                  </a:lnTo>
                  <a:lnTo>
                    <a:pt x="14" y="4"/>
                  </a:lnTo>
                  <a:lnTo>
                    <a:pt x="15" y="4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5" y="1"/>
                  </a:lnTo>
                  <a:lnTo>
                    <a:pt x="15" y="1"/>
                  </a:lnTo>
                  <a:lnTo>
                    <a:pt x="15" y="1"/>
                  </a:lnTo>
                  <a:lnTo>
                    <a:pt x="15" y="1"/>
                  </a:lnTo>
                  <a:lnTo>
                    <a:pt x="15" y="1"/>
                  </a:lnTo>
                  <a:lnTo>
                    <a:pt x="15" y="1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1"/>
                  </a:lnTo>
                  <a:lnTo>
                    <a:pt x="16" y="1"/>
                  </a:lnTo>
                  <a:lnTo>
                    <a:pt x="16" y="1"/>
                  </a:lnTo>
                  <a:lnTo>
                    <a:pt x="16" y="1"/>
                  </a:lnTo>
                  <a:lnTo>
                    <a:pt x="16" y="1"/>
                  </a:lnTo>
                  <a:lnTo>
                    <a:pt x="16" y="2"/>
                  </a:lnTo>
                  <a:lnTo>
                    <a:pt x="17" y="2"/>
                  </a:lnTo>
                  <a:lnTo>
                    <a:pt x="17" y="2"/>
                  </a:lnTo>
                  <a:lnTo>
                    <a:pt x="17" y="2"/>
                  </a:lnTo>
                  <a:lnTo>
                    <a:pt x="17" y="2"/>
                  </a:lnTo>
                  <a:lnTo>
                    <a:pt x="17" y="2"/>
                  </a:lnTo>
                  <a:lnTo>
                    <a:pt x="17" y="3"/>
                  </a:lnTo>
                  <a:lnTo>
                    <a:pt x="17" y="4"/>
                  </a:lnTo>
                  <a:lnTo>
                    <a:pt x="17" y="4"/>
                  </a:lnTo>
                  <a:lnTo>
                    <a:pt x="17" y="4"/>
                  </a:lnTo>
                  <a:lnTo>
                    <a:pt x="17" y="5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18" y="6"/>
                  </a:lnTo>
                  <a:lnTo>
                    <a:pt x="18" y="6"/>
                  </a:lnTo>
                  <a:lnTo>
                    <a:pt x="18" y="7"/>
                  </a:lnTo>
                  <a:lnTo>
                    <a:pt x="18" y="7"/>
                  </a:lnTo>
                  <a:lnTo>
                    <a:pt x="18" y="7"/>
                  </a:lnTo>
                  <a:lnTo>
                    <a:pt x="18" y="7"/>
                  </a:lnTo>
                  <a:lnTo>
                    <a:pt x="18" y="7"/>
                  </a:lnTo>
                  <a:lnTo>
                    <a:pt x="18" y="8"/>
                  </a:lnTo>
                  <a:lnTo>
                    <a:pt x="18" y="8"/>
                  </a:lnTo>
                  <a:lnTo>
                    <a:pt x="18" y="8"/>
                  </a:lnTo>
                  <a:lnTo>
                    <a:pt x="18" y="8"/>
                  </a:lnTo>
                  <a:lnTo>
                    <a:pt x="18" y="8"/>
                  </a:lnTo>
                  <a:lnTo>
                    <a:pt x="18" y="8"/>
                  </a:lnTo>
                  <a:lnTo>
                    <a:pt x="18" y="8"/>
                  </a:lnTo>
                  <a:lnTo>
                    <a:pt x="18" y="8"/>
                  </a:lnTo>
                  <a:lnTo>
                    <a:pt x="18" y="8"/>
                  </a:lnTo>
                  <a:lnTo>
                    <a:pt x="18" y="8"/>
                  </a:lnTo>
                  <a:lnTo>
                    <a:pt x="18" y="8"/>
                  </a:lnTo>
                  <a:lnTo>
                    <a:pt x="18" y="8"/>
                  </a:lnTo>
                  <a:lnTo>
                    <a:pt x="18" y="8"/>
                  </a:lnTo>
                  <a:lnTo>
                    <a:pt x="18" y="8"/>
                  </a:lnTo>
                  <a:lnTo>
                    <a:pt x="18" y="8"/>
                  </a:lnTo>
                  <a:lnTo>
                    <a:pt x="18" y="8"/>
                  </a:lnTo>
                  <a:lnTo>
                    <a:pt x="18" y="8"/>
                  </a:lnTo>
                  <a:lnTo>
                    <a:pt x="18" y="8"/>
                  </a:lnTo>
                  <a:lnTo>
                    <a:pt x="18" y="8"/>
                  </a:lnTo>
                  <a:lnTo>
                    <a:pt x="18" y="8"/>
                  </a:lnTo>
                  <a:lnTo>
                    <a:pt x="19" y="8"/>
                  </a:lnTo>
                  <a:lnTo>
                    <a:pt x="19" y="8"/>
                  </a:lnTo>
                  <a:lnTo>
                    <a:pt x="19" y="7"/>
                  </a:lnTo>
                  <a:lnTo>
                    <a:pt x="19" y="7"/>
                  </a:lnTo>
                  <a:lnTo>
                    <a:pt x="19" y="7"/>
                  </a:lnTo>
                  <a:lnTo>
                    <a:pt x="19" y="7"/>
                  </a:lnTo>
                  <a:lnTo>
                    <a:pt x="19" y="7"/>
                  </a:lnTo>
                  <a:lnTo>
                    <a:pt x="19" y="6"/>
                  </a:lnTo>
                  <a:lnTo>
                    <a:pt x="19" y="6"/>
                  </a:lnTo>
                  <a:lnTo>
                    <a:pt x="19" y="6"/>
                  </a:lnTo>
                  <a:lnTo>
                    <a:pt x="19" y="6"/>
                  </a:lnTo>
                  <a:lnTo>
                    <a:pt x="19" y="5"/>
                  </a:lnTo>
                  <a:lnTo>
                    <a:pt x="20" y="3"/>
                  </a:lnTo>
                  <a:lnTo>
                    <a:pt x="20" y="3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20" y="1"/>
                  </a:lnTo>
                  <a:lnTo>
                    <a:pt x="20" y="1"/>
                  </a:lnTo>
                  <a:lnTo>
                    <a:pt x="20" y="1"/>
                  </a:lnTo>
                  <a:lnTo>
                    <a:pt x="20" y="1"/>
                  </a:lnTo>
                  <a:lnTo>
                    <a:pt x="20" y="1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1"/>
                  </a:lnTo>
                  <a:lnTo>
                    <a:pt x="21" y="1"/>
                  </a:lnTo>
                  <a:lnTo>
                    <a:pt x="21" y="1"/>
                  </a:lnTo>
                  <a:lnTo>
                    <a:pt x="21" y="1"/>
                  </a:lnTo>
                  <a:lnTo>
                    <a:pt x="21" y="1"/>
                  </a:lnTo>
                  <a:lnTo>
                    <a:pt x="21" y="2"/>
                  </a:lnTo>
                  <a:lnTo>
                    <a:pt x="22" y="2"/>
                  </a:lnTo>
                  <a:lnTo>
                    <a:pt x="22" y="2"/>
                  </a:lnTo>
                  <a:lnTo>
                    <a:pt x="22" y="2"/>
                  </a:lnTo>
                  <a:lnTo>
                    <a:pt x="22" y="3"/>
                  </a:lnTo>
                  <a:lnTo>
                    <a:pt x="22" y="4"/>
                  </a:lnTo>
                  <a:lnTo>
                    <a:pt x="22" y="4"/>
                  </a:lnTo>
                  <a:lnTo>
                    <a:pt x="22" y="4"/>
                  </a:lnTo>
                  <a:lnTo>
                    <a:pt x="22" y="5"/>
                  </a:lnTo>
                  <a:lnTo>
                    <a:pt x="22" y="5"/>
                  </a:lnTo>
                  <a:lnTo>
                    <a:pt x="22" y="6"/>
                  </a:lnTo>
                  <a:lnTo>
                    <a:pt x="22" y="6"/>
                  </a:lnTo>
                  <a:lnTo>
                    <a:pt x="22" y="7"/>
                  </a:lnTo>
                  <a:lnTo>
                    <a:pt x="22" y="7"/>
                  </a:lnTo>
                  <a:lnTo>
                    <a:pt x="22" y="7"/>
                  </a:lnTo>
                  <a:lnTo>
                    <a:pt x="22" y="7"/>
                  </a:lnTo>
                  <a:lnTo>
                    <a:pt x="22" y="7"/>
                  </a:lnTo>
                  <a:lnTo>
                    <a:pt x="23" y="8"/>
                  </a:lnTo>
                  <a:lnTo>
                    <a:pt x="23" y="8"/>
                  </a:lnTo>
                  <a:lnTo>
                    <a:pt x="23" y="8"/>
                  </a:lnTo>
                  <a:lnTo>
                    <a:pt x="23" y="8"/>
                  </a:lnTo>
                  <a:lnTo>
                    <a:pt x="23" y="8"/>
                  </a:lnTo>
                  <a:lnTo>
                    <a:pt x="23" y="8"/>
                  </a:lnTo>
                  <a:lnTo>
                    <a:pt x="23" y="8"/>
                  </a:lnTo>
                  <a:lnTo>
                    <a:pt x="23" y="8"/>
                  </a:lnTo>
                  <a:lnTo>
                    <a:pt x="23" y="8"/>
                  </a:lnTo>
                  <a:lnTo>
                    <a:pt x="23" y="8"/>
                  </a:lnTo>
                  <a:lnTo>
                    <a:pt x="23" y="8"/>
                  </a:lnTo>
                  <a:lnTo>
                    <a:pt x="23" y="8"/>
                  </a:lnTo>
                  <a:lnTo>
                    <a:pt x="23" y="8"/>
                  </a:lnTo>
                  <a:lnTo>
                    <a:pt x="23" y="8"/>
                  </a:lnTo>
                  <a:lnTo>
                    <a:pt x="23" y="8"/>
                  </a:lnTo>
                  <a:lnTo>
                    <a:pt x="23" y="8"/>
                  </a:lnTo>
                  <a:lnTo>
                    <a:pt x="23" y="8"/>
                  </a:lnTo>
                  <a:lnTo>
                    <a:pt x="23" y="8"/>
                  </a:lnTo>
                  <a:lnTo>
                    <a:pt x="23" y="8"/>
                  </a:lnTo>
                  <a:lnTo>
                    <a:pt x="23" y="8"/>
                  </a:lnTo>
                  <a:lnTo>
                    <a:pt x="23" y="8"/>
                  </a:lnTo>
                  <a:lnTo>
                    <a:pt x="23" y="8"/>
                  </a:lnTo>
                  <a:lnTo>
                    <a:pt x="23" y="8"/>
                  </a:lnTo>
                  <a:lnTo>
                    <a:pt x="24" y="8"/>
                  </a:lnTo>
                  <a:lnTo>
                    <a:pt x="24" y="8"/>
                  </a:lnTo>
                  <a:lnTo>
                    <a:pt x="24" y="7"/>
                  </a:lnTo>
                  <a:lnTo>
                    <a:pt x="24" y="7"/>
                  </a:lnTo>
                  <a:lnTo>
                    <a:pt x="24" y="7"/>
                  </a:lnTo>
                  <a:lnTo>
                    <a:pt x="24" y="7"/>
                  </a:lnTo>
                  <a:lnTo>
                    <a:pt x="24" y="6"/>
                  </a:lnTo>
                  <a:lnTo>
                    <a:pt x="24" y="6"/>
                  </a:lnTo>
                  <a:lnTo>
                    <a:pt x="24" y="4"/>
                  </a:lnTo>
                  <a:lnTo>
                    <a:pt x="24" y="3"/>
                  </a:lnTo>
                  <a:lnTo>
                    <a:pt x="24" y="3"/>
                  </a:lnTo>
                  <a:lnTo>
                    <a:pt x="25" y="3"/>
                  </a:lnTo>
                  <a:lnTo>
                    <a:pt x="25" y="3"/>
                  </a:lnTo>
                  <a:lnTo>
                    <a:pt x="25" y="2"/>
                  </a:lnTo>
                  <a:lnTo>
                    <a:pt x="25" y="2"/>
                  </a:lnTo>
                  <a:lnTo>
                    <a:pt x="25" y="2"/>
                  </a:lnTo>
                  <a:lnTo>
                    <a:pt x="25" y="2"/>
                  </a:lnTo>
                  <a:lnTo>
                    <a:pt x="25" y="1"/>
                  </a:lnTo>
                  <a:lnTo>
                    <a:pt x="25" y="1"/>
                  </a:lnTo>
                  <a:lnTo>
                    <a:pt x="25" y="1"/>
                  </a:lnTo>
                  <a:lnTo>
                    <a:pt x="25" y="1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26" y="2"/>
                  </a:lnTo>
                  <a:lnTo>
                    <a:pt x="26" y="2"/>
                  </a:lnTo>
                  <a:lnTo>
                    <a:pt x="26" y="2"/>
                  </a:lnTo>
                  <a:lnTo>
                    <a:pt x="26" y="2"/>
                  </a:lnTo>
                  <a:lnTo>
                    <a:pt x="27" y="4"/>
                  </a:lnTo>
                  <a:lnTo>
                    <a:pt x="27" y="4"/>
                  </a:lnTo>
                  <a:lnTo>
                    <a:pt x="27" y="4"/>
                  </a:lnTo>
                  <a:lnTo>
                    <a:pt x="27" y="5"/>
                  </a:lnTo>
                  <a:lnTo>
                    <a:pt x="27" y="6"/>
                  </a:lnTo>
                  <a:lnTo>
                    <a:pt x="27" y="6"/>
                  </a:lnTo>
                  <a:lnTo>
                    <a:pt x="27" y="6"/>
                  </a:lnTo>
                  <a:lnTo>
                    <a:pt x="27" y="6"/>
                  </a:lnTo>
                  <a:lnTo>
                    <a:pt x="27" y="7"/>
                  </a:lnTo>
                  <a:lnTo>
                    <a:pt x="27" y="7"/>
                  </a:lnTo>
                  <a:lnTo>
                    <a:pt x="27" y="7"/>
                  </a:lnTo>
                  <a:lnTo>
                    <a:pt x="27" y="7"/>
                  </a:lnTo>
                  <a:lnTo>
                    <a:pt x="27" y="8"/>
                  </a:lnTo>
                  <a:lnTo>
                    <a:pt x="27" y="8"/>
                  </a:lnTo>
                  <a:lnTo>
                    <a:pt x="27" y="8"/>
                  </a:lnTo>
                  <a:lnTo>
                    <a:pt x="28" y="8"/>
                  </a:lnTo>
                  <a:lnTo>
                    <a:pt x="28" y="8"/>
                  </a:lnTo>
                  <a:lnTo>
                    <a:pt x="28" y="8"/>
                  </a:lnTo>
                </a:path>
              </a:pathLst>
            </a:custGeom>
            <a:noFill/>
            <a:ln w="3175" cap="sq">
              <a:solidFill>
                <a:srgbClr val="0000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84" name="Freeform 54"/>
            <p:cNvSpPr>
              <a:spLocks/>
            </p:cNvSpPr>
            <p:nvPr/>
          </p:nvSpPr>
          <p:spPr bwMode="auto">
            <a:xfrm>
              <a:off x="4449564" y="4105647"/>
              <a:ext cx="42863" cy="19050"/>
            </a:xfrm>
            <a:custGeom>
              <a:avLst/>
              <a:gdLst/>
              <a:ahLst/>
              <a:cxnLst>
                <a:cxn ang="0">
                  <a:pos x="0" y="11"/>
                </a:cxn>
                <a:cxn ang="0">
                  <a:pos x="0" y="10"/>
                </a:cxn>
                <a:cxn ang="0">
                  <a:pos x="1" y="8"/>
                </a:cxn>
                <a:cxn ang="0">
                  <a:pos x="1" y="4"/>
                </a:cxn>
                <a:cxn ang="0">
                  <a:pos x="2" y="3"/>
                </a:cxn>
                <a:cxn ang="0">
                  <a:pos x="2" y="2"/>
                </a:cxn>
                <a:cxn ang="0">
                  <a:pos x="2" y="1"/>
                </a:cxn>
                <a:cxn ang="0">
                  <a:pos x="3" y="2"/>
                </a:cxn>
                <a:cxn ang="0">
                  <a:pos x="3" y="4"/>
                </a:cxn>
                <a:cxn ang="0">
                  <a:pos x="4" y="9"/>
                </a:cxn>
                <a:cxn ang="0">
                  <a:pos x="4" y="10"/>
                </a:cxn>
                <a:cxn ang="0">
                  <a:pos x="5" y="11"/>
                </a:cxn>
                <a:cxn ang="0">
                  <a:pos x="5" y="11"/>
                </a:cxn>
                <a:cxn ang="0">
                  <a:pos x="5" y="9"/>
                </a:cxn>
                <a:cxn ang="0">
                  <a:pos x="6" y="5"/>
                </a:cxn>
                <a:cxn ang="0">
                  <a:pos x="7" y="2"/>
                </a:cxn>
                <a:cxn ang="0">
                  <a:pos x="7" y="1"/>
                </a:cxn>
                <a:cxn ang="0">
                  <a:pos x="7" y="1"/>
                </a:cxn>
                <a:cxn ang="0">
                  <a:pos x="8" y="2"/>
                </a:cxn>
                <a:cxn ang="0">
                  <a:pos x="8" y="5"/>
                </a:cxn>
                <a:cxn ang="0">
                  <a:pos x="9" y="9"/>
                </a:cxn>
                <a:cxn ang="0">
                  <a:pos x="9" y="11"/>
                </a:cxn>
                <a:cxn ang="0">
                  <a:pos x="10" y="11"/>
                </a:cxn>
                <a:cxn ang="0">
                  <a:pos x="10" y="11"/>
                </a:cxn>
                <a:cxn ang="0">
                  <a:pos x="10" y="9"/>
                </a:cxn>
                <a:cxn ang="0">
                  <a:pos x="11" y="5"/>
                </a:cxn>
                <a:cxn ang="0">
                  <a:pos x="12" y="2"/>
                </a:cxn>
                <a:cxn ang="0">
                  <a:pos x="12" y="1"/>
                </a:cxn>
                <a:cxn ang="0">
                  <a:pos x="12" y="1"/>
                </a:cxn>
                <a:cxn ang="0">
                  <a:pos x="13" y="2"/>
                </a:cxn>
                <a:cxn ang="0">
                  <a:pos x="13" y="4"/>
                </a:cxn>
                <a:cxn ang="0">
                  <a:pos x="13" y="8"/>
                </a:cxn>
                <a:cxn ang="0">
                  <a:pos x="14" y="10"/>
                </a:cxn>
                <a:cxn ang="0">
                  <a:pos x="14" y="11"/>
                </a:cxn>
                <a:cxn ang="0">
                  <a:pos x="15" y="11"/>
                </a:cxn>
                <a:cxn ang="0">
                  <a:pos x="15" y="10"/>
                </a:cxn>
                <a:cxn ang="0">
                  <a:pos x="16" y="6"/>
                </a:cxn>
                <a:cxn ang="0">
                  <a:pos x="17" y="2"/>
                </a:cxn>
                <a:cxn ang="0">
                  <a:pos x="17" y="1"/>
                </a:cxn>
                <a:cxn ang="0">
                  <a:pos x="17" y="1"/>
                </a:cxn>
                <a:cxn ang="0">
                  <a:pos x="17" y="2"/>
                </a:cxn>
                <a:cxn ang="0">
                  <a:pos x="18" y="4"/>
                </a:cxn>
                <a:cxn ang="0">
                  <a:pos x="18" y="8"/>
                </a:cxn>
                <a:cxn ang="0">
                  <a:pos x="19" y="11"/>
                </a:cxn>
                <a:cxn ang="0">
                  <a:pos x="19" y="11"/>
                </a:cxn>
                <a:cxn ang="0">
                  <a:pos x="20" y="11"/>
                </a:cxn>
                <a:cxn ang="0">
                  <a:pos x="20" y="10"/>
                </a:cxn>
                <a:cxn ang="0">
                  <a:pos x="21" y="6"/>
                </a:cxn>
                <a:cxn ang="0">
                  <a:pos x="21" y="3"/>
                </a:cxn>
                <a:cxn ang="0">
                  <a:pos x="21" y="1"/>
                </a:cxn>
                <a:cxn ang="0">
                  <a:pos x="22" y="0"/>
                </a:cxn>
                <a:cxn ang="0">
                  <a:pos x="22" y="1"/>
                </a:cxn>
                <a:cxn ang="0">
                  <a:pos x="23" y="4"/>
                </a:cxn>
                <a:cxn ang="0">
                  <a:pos x="23" y="9"/>
                </a:cxn>
                <a:cxn ang="0">
                  <a:pos x="24" y="11"/>
                </a:cxn>
                <a:cxn ang="0">
                  <a:pos x="24" y="11"/>
                </a:cxn>
                <a:cxn ang="0">
                  <a:pos x="25" y="11"/>
                </a:cxn>
                <a:cxn ang="0">
                  <a:pos x="25" y="10"/>
                </a:cxn>
                <a:cxn ang="0">
                  <a:pos x="25" y="7"/>
                </a:cxn>
                <a:cxn ang="0">
                  <a:pos x="26" y="3"/>
                </a:cxn>
                <a:cxn ang="0">
                  <a:pos x="26" y="1"/>
                </a:cxn>
                <a:cxn ang="0">
                  <a:pos x="27" y="0"/>
                </a:cxn>
              </a:cxnLst>
              <a:rect l="0" t="0" r="r" b="b"/>
              <a:pathLst>
                <a:path w="27" h="12">
                  <a:moveTo>
                    <a:pt x="0" y="10"/>
                  </a:moveTo>
                  <a:lnTo>
                    <a:pt x="0" y="10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1" y="10"/>
                  </a:lnTo>
                  <a:lnTo>
                    <a:pt x="1" y="9"/>
                  </a:lnTo>
                  <a:lnTo>
                    <a:pt x="1" y="9"/>
                  </a:lnTo>
                  <a:lnTo>
                    <a:pt x="1" y="9"/>
                  </a:lnTo>
                  <a:lnTo>
                    <a:pt x="1" y="8"/>
                  </a:lnTo>
                  <a:lnTo>
                    <a:pt x="1" y="8"/>
                  </a:lnTo>
                  <a:lnTo>
                    <a:pt x="1" y="8"/>
                  </a:lnTo>
                  <a:lnTo>
                    <a:pt x="1" y="8"/>
                  </a:lnTo>
                  <a:lnTo>
                    <a:pt x="1" y="7"/>
                  </a:lnTo>
                  <a:lnTo>
                    <a:pt x="1" y="6"/>
                  </a:lnTo>
                  <a:lnTo>
                    <a:pt x="1" y="6"/>
                  </a:lnTo>
                  <a:lnTo>
                    <a:pt x="1" y="5"/>
                  </a:lnTo>
                  <a:lnTo>
                    <a:pt x="1" y="4"/>
                  </a:lnTo>
                  <a:lnTo>
                    <a:pt x="1" y="4"/>
                  </a:lnTo>
                  <a:lnTo>
                    <a:pt x="1" y="4"/>
                  </a:lnTo>
                  <a:lnTo>
                    <a:pt x="1" y="4"/>
                  </a:lnTo>
                  <a:lnTo>
                    <a:pt x="1" y="4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5"/>
                  </a:lnTo>
                  <a:lnTo>
                    <a:pt x="4" y="7"/>
                  </a:lnTo>
                  <a:lnTo>
                    <a:pt x="4" y="7"/>
                  </a:lnTo>
                  <a:lnTo>
                    <a:pt x="4" y="7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9"/>
                  </a:lnTo>
                  <a:lnTo>
                    <a:pt x="4" y="9"/>
                  </a:lnTo>
                  <a:lnTo>
                    <a:pt x="4" y="9"/>
                  </a:lnTo>
                  <a:lnTo>
                    <a:pt x="4" y="9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5" y="10"/>
                  </a:lnTo>
                  <a:lnTo>
                    <a:pt x="5" y="11"/>
                  </a:lnTo>
                  <a:lnTo>
                    <a:pt x="5" y="11"/>
                  </a:lnTo>
                  <a:lnTo>
                    <a:pt x="5" y="11"/>
                  </a:lnTo>
                  <a:lnTo>
                    <a:pt x="5" y="11"/>
                  </a:lnTo>
                  <a:lnTo>
                    <a:pt x="5" y="11"/>
                  </a:lnTo>
                  <a:lnTo>
                    <a:pt x="5" y="11"/>
                  </a:lnTo>
                  <a:lnTo>
                    <a:pt x="5" y="11"/>
                  </a:lnTo>
                  <a:lnTo>
                    <a:pt x="5" y="11"/>
                  </a:lnTo>
                  <a:lnTo>
                    <a:pt x="5" y="11"/>
                  </a:lnTo>
                  <a:lnTo>
                    <a:pt x="5" y="11"/>
                  </a:lnTo>
                  <a:lnTo>
                    <a:pt x="5" y="11"/>
                  </a:lnTo>
                  <a:lnTo>
                    <a:pt x="5" y="11"/>
                  </a:lnTo>
                  <a:lnTo>
                    <a:pt x="5" y="11"/>
                  </a:lnTo>
                  <a:lnTo>
                    <a:pt x="5" y="11"/>
                  </a:lnTo>
                  <a:lnTo>
                    <a:pt x="5" y="11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9"/>
                  </a:lnTo>
                  <a:lnTo>
                    <a:pt x="5" y="9"/>
                  </a:lnTo>
                  <a:lnTo>
                    <a:pt x="5" y="9"/>
                  </a:lnTo>
                  <a:lnTo>
                    <a:pt x="6" y="8"/>
                  </a:lnTo>
                  <a:lnTo>
                    <a:pt x="6" y="7"/>
                  </a:lnTo>
                  <a:lnTo>
                    <a:pt x="6" y="7"/>
                  </a:lnTo>
                  <a:lnTo>
                    <a:pt x="6" y="7"/>
                  </a:lnTo>
                  <a:lnTo>
                    <a:pt x="6" y="6"/>
                  </a:lnTo>
                  <a:lnTo>
                    <a:pt x="6" y="5"/>
                  </a:lnTo>
                  <a:lnTo>
                    <a:pt x="6" y="5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3"/>
                  </a:lnTo>
                  <a:lnTo>
                    <a:pt x="7" y="3"/>
                  </a:lnTo>
                  <a:lnTo>
                    <a:pt x="7" y="3"/>
                  </a:lnTo>
                  <a:lnTo>
                    <a:pt x="7" y="3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8" y="1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5"/>
                  </a:lnTo>
                  <a:lnTo>
                    <a:pt x="8" y="5"/>
                  </a:lnTo>
                  <a:lnTo>
                    <a:pt x="8" y="5"/>
                  </a:lnTo>
                  <a:lnTo>
                    <a:pt x="9" y="6"/>
                  </a:lnTo>
                  <a:lnTo>
                    <a:pt x="9" y="7"/>
                  </a:lnTo>
                  <a:lnTo>
                    <a:pt x="9" y="8"/>
                  </a:lnTo>
                  <a:lnTo>
                    <a:pt x="9" y="8"/>
                  </a:lnTo>
                  <a:lnTo>
                    <a:pt x="9" y="8"/>
                  </a:lnTo>
                  <a:lnTo>
                    <a:pt x="9" y="8"/>
                  </a:lnTo>
                  <a:lnTo>
                    <a:pt x="9" y="9"/>
                  </a:lnTo>
                  <a:lnTo>
                    <a:pt x="9" y="9"/>
                  </a:lnTo>
                  <a:lnTo>
                    <a:pt x="9" y="9"/>
                  </a:lnTo>
                  <a:lnTo>
                    <a:pt x="9" y="10"/>
                  </a:lnTo>
                  <a:lnTo>
                    <a:pt x="9" y="10"/>
                  </a:lnTo>
                  <a:lnTo>
                    <a:pt x="9" y="10"/>
                  </a:lnTo>
                  <a:lnTo>
                    <a:pt x="9" y="10"/>
                  </a:lnTo>
                  <a:lnTo>
                    <a:pt x="9" y="10"/>
                  </a:lnTo>
                  <a:lnTo>
                    <a:pt x="9" y="10"/>
                  </a:lnTo>
                  <a:lnTo>
                    <a:pt x="9" y="11"/>
                  </a:lnTo>
                  <a:lnTo>
                    <a:pt x="9" y="11"/>
                  </a:lnTo>
                  <a:lnTo>
                    <a:pt x="9" y="11"/>
                  </a:lnTo>
                  <a:lnTo>
                    <a:pt x="9" y="11"/>
                  </a:lnTo>
                  <a:lnTo>
                    <a:pt x="9" y="11"/>
                  </a:lnTo>
                  <a:lnTo>
                    <a:pt x="9" y="11"/>
                  </a:lnTo>
                  <a:lnTo>
                    <a:pt x="9" y="11"/>
                  </a:lnTo>
                  <a:lnTo>
                    <a:pt x="9" y="11"/>
                  </a:lnTo>
                  <a:lnTo>
                    <a:pt x="10" y="11"/>
                  </a:lnTo>
                  <a:lnTo>
                    <a:pt x="10" y="11"/>
                  </a:lnTo>
                  <a:lnTo>
                    <a:pt x="10" y="11"/>
                  </a:lnTo>
                  <a:lnTo>
                    <a:pt x="10" y="11"/>
                  </a:lnTo>
                  <a:lnTo>
                    <a:pt x="10" y="11"/>
                  </a:lnTo>
                  <a:lnTo>
                    <a:pt x="10" y="11"/>
                  </a:lnTo>
                  <a:lnTo>
                    <a:pt x="10" y="11"/>
                  </a:lnTo>
                  <a:lnTo>
                    <a:pt x="10" y="11"/>
                  </a:lnTo>
                  <a:lnTo>
                    <a:pt x="10" y="11"/>
                  </a:lnTo>
                  <a:lnTo>
                    <a:pt x="10" y="11"/>
                  </a:lnTo>
                  <a:lnTo>
                    <a:pt x="10" y="11"/>
                  </a:lnTo>
                  <a:lnTo>
                    <a:pt x="10" y="10"/>
                  </a:lnTo>
                  <a:lnTo>
                    <a:pt x="10" y="10"/>
                  </a:lnTo>
                  <a:lnTo>
                    <a:pt x="10" y="10"/>
                  </a:lnTo>
                  <a:lnTo>
                    <a:pt x="10" y="10"/>
                  </a:lnTo>
                  <a:lnTo>
                    <a:pt x="10" y="10"/>
                  </a:lnTo>
                  <a:lnTo>
                    <a:pt x="10" y="9"/>
                  </a:lnTo>
                  <a:lnTo>
                    <a:pt x="10" y="9"/>
                  </a:lnTo>
                  <a:lnTo>
                    <a:pt x="10" y="9"/>
                  </a:lnTo>
                  <a:lnTo>
                    <a:pt x="11" y="8"/>
                  </a:lnTo>
                  <a:lnTo>
                    <a:pt x="11" y="8"/>
                  </a:lnTo>
                  <a:lnTo>
                    <a:pt x="11" y="7"/>
                  </a:lnTo>
                  <a:lnTo>
                    <a:pt x="11" y="7"/>
                  </a:lnTo>
                  <a:lnTo>
                    <a:pt x="11" y="6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11" y="4"/>
                  </a:lnTo>
                  <a:lnTo>
                    <a:pt x="11" y="4"/>
                  </a:lnTo>
                  <a:lnTo>
                    <a:pt x="11" y="3"/>
                  </a:lnTo>
                  <a:lnTo>
                    <a:pt x="11" y="3"/>
                  </a:lnTo>
                  <a:lnTo>
                    <a:pt x="11" y="3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3" y="1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3"/>
                  </a:lnTo>
                  <a:lnTo>
                    <a:pt x="13" y="3"/>
                  </a:lnTo>
                  <a:lnTo>
                    <a:pt x="13" y="3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5"/>
                  </a:lnTo>
                  <a:lnTo>
                    <a:pt x="13" y="6"/>
                  </a:lnTo>
                  <a:lnTo>
                    <a:pt x="13" y="6"/>
                  </a:lnTo>
                  <a:lnTo>
                    <a:pt x="13" y="7"/>
                  </a:lnTo>
                  <a:lnTo>
                    <a:pt x="13" y="7"/>
                  </a:lnTo>
                  <a:lnTo>
                    <a:pt x="13" y="8"/>
                  </a:lnTo>
                  <a:lnTo>
                    <a:pt x="13" y="8"/>
                  </a:lnTo>
                  <a:lnTo>
                    <a:pt x="14" y="8"/>
                  </a:lnTo>
                  <a:lnTo>
                    <a:pt x="14" y="9"/>
                  </a:lnTo>
                  <a:lnTo>
                    <a:pt x="14" y="9"/>
                  </a:lnTo>
                  <a:lnTo>
                    <a:pt x="14" y="9"/>
                  </a:lnTo>
                  <a:lnTo>
                    <a:pt x="14" y="10"/>
                  </a:lnTo>
                  <a:lnTo>
                    <a:pt x="14" y="10"/>
                  </a:lnTo>
                  <a:lnTo>
                    <a:pt x="14" y="10"/>
                  </a:lnTo>
                  <a:lnTo>
                    <a:pt x="14" y="10"/>
                  </a:lnTo>
                  <a:lnTo>
                    <a:pt x="14" y="11"/>
                  </a:lnTo>
                  <a:lnTo>
                    <a:pt x="14" y="11"/>
                  </a:lnTo>
                  <a:lnTo>
                    <a:pt x="14" y="11"/>
                  </a:lnTo>
                  <a:lnTo>
                    <a:pt x="14" y="11"/>
                  </a:lnTo>
                  <a:lnTo>
                    <a:pt x="14" y="11"/>
                  </a:lnTo>
                  <a:lnTo>
                    <a:pt x="14" y="11"/>
                  </a:lnTo>
                  <a:lnTo>
                    <a:pt x="14" y="11"/>
                  </a:lnTo>
                  <a:lnTo>
                    <a:pt x="14" y="11"/>
                  </a:lnTo>
                  <a:lnTo>
                    <a:pt x="14" y="11"/>
                  </a:lnTo>
                  <a:lnTo>
                    <a:pt x="14" y="11"/>
                  </a:lnTo>
                  <a:lnTo>
                    <a:pt x="15" y="11"/>
                  </a:lnTo>
                  <a:lnTo>
                    <a:pt x="15" y="11"/>
                  </a:lnTo>
                  <a:lnTo>
                    <a:pt x="15" y="11"/>
                  </a:lnTo>
                  <a:lnTo>
                    <a:pt x="15" y="11"/>
                  </a:lnTo>
                  <a:lnTo>
                    <a:pt x="15" y="11"/>
                  </a:lnTo>
                  <a:lnTo>
                    <a:pt x="15" y="11"/>
                  </a:lnTo>
                  <a:lnTo>
                    <a:pt x="15" y="11"/>
                  </a:lnTo>
                  <a:lnTo>
                    <a:pt x="15" y="11"/>
                  </a:lnTo>
                  <a:lnTo>
                    <a:pt x="15" y="11"/>
                  </a:lnTo>
                  <a:lnTo>
                    <a:pt x="15" y="11"/>
                  </a:lnTo>
                  <a:lnTo>
                    <a:pt x="15" y="11"/>
                  </a:lnTo>
                  <a:lnTo>
                    <a:pt x="15" y="10"/>
                  </a:lnTo>
                  <a:lnTo>
                    <a:pt x="15" y="10"/>
                  </a:lnTo>
                  <a:lnTo>
                    <a:pt x="15" y="10"/>
                  </a:lnTo>
                  <a:lnTo>
                    <a:pt x="15" y="9"/>
                  </a:lnTo>
                  <a:lnTo>
                    <a:pt x="15" y="9"/>
                  </a:lnTo>
                  <a:lnTo>
                    <a:pt x="15" y="9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6" y="8"/>
                  </a:lnTo>
                  <a:lnTo>
                    <a:pt x="16" y="6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6" y="3"/>
                  </a:lnTo>
                  <a:lnTo>
                    <a:pt x="16" y="3"/>
                  </a:lnTo>
                  <a:lnTo>
                    <a:pt x="16" y="3"/>
                  </a:lnTo>
                  <a:lnTo>
                    <a:pt x="16" y="2"/>
                  </a:lnTo>
                  <a:lnTo>
                    <a:pt x="17" y="2"/>
                  </a:lnTo>
                  <a:lnTo>
                    <a:pt x="17" y="2"/>
                  </a:lnTo>
                  <a:lnTo>
                    <a:pt x="17" y="2"/>
                  </a:lnTo>
                  <a:lnTo>
                    <a:pt x="17" y="2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17" y="2"/>
                  </a:lnTo>
                  <a:lnTo>
                    <a:pt x="17" y="2"/>
                  </a:lnTo>
                  <a:lnTo>
                    <a:pt x="17" y="2"/>
                  </a:lnTo>
                  <a:lnTo>
                    <a:pt x="17" y="2"/>
                  </a:lnTo>
                  <a:lnTo>
                    <a:pt x="18" y="2"/>
                  </a:lnTo>
                  <a:lnTo>
                    <a:pt x="18" y="3"/>
                  </a:lnTo>
                  <a:lnTo>
                    <a:pt x="18" y="3"/>
                  </a:lnTo>
                  <a:lnTo>
                    <a:pt x="18" y="3"/>
                  </a:lnTo>
                  <a:lnTo>
                    <a:pt x="18" y="4"/>
                  </a:lnTo>
                  <a:lnTo>
                    <a:pt x="18" y="5"/>
                  </a:lnTo>
                  <a:lnTo>
                    <a:pt x="18" y="5"/>
                  </a:lnTo>
                  <a:lnTo>
                    <a:pt x="18" y="5"/>
                  </a:lnTo>
                  <a:lnTo>
                    <a:pt x="18" y="6"/>
                  </a:lnTo>
                  <a:lnTo>
                    <a:pt x="18" y="7"/>
                  </a:lnTo>
                  <a:lnTo>
                    <a:pt x="18" y="7"/>
                  </a:lnTo>
                  <a:lnTo>
                    <a:pt x="18" y="8"/>
                  </a:lnTo>
                  <a:lnTo>
                    <a:pt x="18" y="8"/>
                  </a:lnTo>
                  <a:lnTo>
                    <a:pt x="19" y="9"/>
                  </a:lnTo>
                  <a:lnTo>
                    <a:pt x="19" y="9"/>
                  </a:lnTo>
                  <a:lnTo>
                    <a:pt x="19" y="10"/>
                  </a:lnTo>
                  <a:lnTo>
                    <a:pt x="19" y="10"/>
                  </a:lnTo>
                  <a:lnTo>
                    <a:pt x="19" y="10"/>
                  </a:lnTo>
                  <a:lnTo>
                    <a:pt x="19" y="10"/>
                  </a:lnTo>
                  <a:lnTo>
                    <a:pt x="19" y="11"/>
                  </a:lnTo>
                  <a:lnTo>
                    <a:pt x="19" y="11"/>
                  </a:lnTo>
                  <a:lnTo>
                    <a:pt x="19" y="11"/>
                  </a:lnTo>
                  <a:lnTo>
                    <a:pt x="19" y="11"/>
                  </a:lnTo>
                  <a:lnTo>
                    <a:pt x="19" y="11"/>
                  </a:lnTo>
                  <a:lnTo>
                    <a:pt x="19" y="11"/>
                  </a:lnTo>
                  <a:lnTo>
                    <a:pt x="19" y="11"/>
                  </a:lnTo>
                  <a:lnTo>
                    <a:pt x="19" y="11"/>
                  </a:lnTo>
                  <a:lnTo>
                    <a:pt x="19" y="11"/>
                  </a:lnTo>
                  <a:lnTo>
                    <a:pt x="19" y="11"/>
                  </a:lnTo>
                  <a:lnTo>
                    <a:pt x="19" y="11"/>
                  </a:lnTo>
                  <a:lnTo>
                    <a:pt x="19" y="11"/>
                  </a:lnTo>
                  <a:lnTo>
                    <a:pt x="19" y="11"/>
                  </a:lnTo>
                  <a:lnTo>
                    <a:pt x="20" y="11"/>
                  </a:lnTo>
                  <a:lnTo>
                    <a:pt x="20" y="11"/>
                  </a:lnTo>
                  <a:lnTo>
                    <a:pt x="20" y="11"/>
                  </a:lnTo>
                  <a:lnTo>
                    <a:pt x="20" y="11"/>
                  </a:lnTo>
                  <a:lnTo>
                    <a:pt x="20" y="11"/>
                  </a:lnTo>
                  <a:lnTo>
                    <a:pt x="20" y="11"/>
                  </a:lnTo>
                  <a:lnTo>
                    <a:pt x="20" y="11"/>
                  </a:lnTo>
                  <a:lnTo>
                    <a:pt x="20" y="11"/>
                  </a:lnTo>
                  <a:lnTo>
                    <a:pt x="20" y="11"/>
                  </a:lnTo>
                  <a:lnTo>
                    <a:pt x="20" y="11"/>
                  </a:lnTo>
                  <a:lnTo>
                    <a:pt x="20" y="10"/>
                  </a:lnTo>
                  <a:lnTo>
                    <a:pt x="20" y="10"/>
                  </a:lnTo>
                  <a:lnTo>
                    <a:pt x="20" y="10"/>
                  </a:lnTo>
                  <a:lnTo>
                    <a:pt x="20" y="9"/>
                  </a:lnTo>
                  <a:lnTo>
                    <a:pt x="20" y="9"/>
                  </a:lnTo>
                  <a:lnTo>
                    <a:pt x="20" y="9"/>
                  </a:lnTo>
                  <a:lnTo>
                    <a:pt x="20" y="8"/>
                  </a:lnTo>
                  <a:lnTo>
                    <a:pt x="20" y="8"/>
                  </a:lnTo>
                  <a:lnTo>
                    <a:pt x="20" y="8"/>
                  </a:lnTo>
                  <a:lnTo>
                    <a:pt x="21" y="7"/>
                  </a:lnTo>
                  <a:lnTo>
                    <a:pt x="21" y="6"/>
                  </a:lnTo>
                  <a:lnTo>
                    <a:pt x="21" y="6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21" y="4"/>
                  </a:lnTo>
                  <a:lnTo>
                    <a:pt x="21" y="4"/>
                  </a:lnTo>
                  <a:lnTo>
                    <a:pt x="21" y="4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2"/>
                  </a:lnTo>
                  <a:lnTo>
                    <a:pt x="21" y="2"/>
                  </a:lnTo>
                  <a:lnTo>
                    <a:pt x="21" y="2"/>
                  </a:lnTo>
                  <a:lnTo>
                    <a:pt x="21" y="1"/>
                  </a:lnTo>
                  <a:lnTo>
                    <a:pt x="21" y="1"/>
                  </a:lnTo>
                  <a:lnTo>
                    <a:pt x="21" y="1"/>
                  </a:lnTo>
                  <a:lnTo>
                    <a:pt x="21" y="1"/>
                  </a:lnTo>
                  <a:lnTo>
                    <a:pt x="21" y="1"/>
                  </a:lnTo>
                  <a:lnTo>
                    <a:pt x="22" y="1"/>
                  </a:lnTo>
                  <a:lnTo>
                    <a:pt x="22" y="1"/>
                  </a:lnTo>
                  <a:lnTo>
                    <a:pt x="22" y="1"/>
                  </a:lnTo>
                  <a:lnTo>
                    <a:pt x="22" y="1"/>
                  </a:lnTo>
                  <a:lnTo>
                    <a:pt x="22" y="1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1"/>
                  </a:lnTo>
                  <a:lnTo>
                    <a:pt x="22" y="1"/>
                  </a:lnTo>
                  <a:lnTo>
                    <a:pt x="22" y="1"/>
                  </a:lnTo>
                  <a:lnTo>
                    <a:pt x="22" y="1"/>
                  </a:lnTo>
                  <a:lnTo>
                    <a:pt x="22" y="1"/>
                  </a:lnTo>
                  <a:lnTo>
                    <a:pt x="22" y="1"/>
                  </a:lnTo>
                  <a:lnTo>
                    <a:pt x="22" y="1"/>
                  </a:lnTo>
                  <a:lnTo>
                    <a:pt x="22" y="1"/>
                  </a:lnTo>
                  <a:lnTo>
                    <a:pt x="22" y="1"/>
                  </a:lnTo>
                  <a:lnTo>
                    <a:pt x="22" y="2"/>
                  </a:lnTo>
                  <a:lnTo>
                    <a:pt x="22" y="2"/>
                  </a:lnTo>
                  <a:lnTo>
                    <a:pt x="22" y="2"/>
                  </a:lnTo>
                  <a:lnTo>
                    <a:pt x="23" y="3"/>
                  </a:lnTo>
                  <a:lnTo>
                    <a:pt x="23" y="4"/>
                  </a:lnTo>
                  <a:lnTo>
                    <a:pt x="23" y="4"/>
                  </a:lnTo>
                  <a:lnTo>
                    <a:pt x="23" y="4"/>
                  </a:lnTo>
                  <a:lnTo>
                    <a:pt x="23" y="5"/>
                  </a:lnTo>
                  <a:lnTo>
                    <a:pt x="23" y="6"/>
                  </a:lnTo>
                  <a:lnTo>
                    <a:pt x="23" y="6"/>
                  </a:lnTo>
                  <a:lnTo>
                    <a:pt x="23" y="7"/>
                  </a:lnTo>
                  <a:lnTo>
                    <a:pt x="23" y="7"/>
                  </a:lnTo>
                  <a:lnTo>
                    <a:pt x="23" y="8"/>
                  </a:lnTo>
                  <a:lnTo>
                    <a:pt x="23" y="9"/>
                  </a:lnTo>
                  <a:lnTo>
                    <a:pt x="24" y="9"/>
                  </a:lnTo>
                  <a:lnTo>
                    <a:pt x="24" y="9"/>
                  </a:lnTo>
                  <a:lnTo>
                    <a:pt x="24" y="10"/>
                  </a:lnTo>
                  <a:lnTo>
                    <a:pt x="24" y="10"/>
                  </a:lnTo>
                  <a:lnTo>
                    <a:pt x="24" y="10"/>
                  </a:lnTo>
                  <a:lnTo>
                    <a:pt x="24" y="10"/>
                  </a:lnTo>
                  <a:lnTo>
                    <a:pt x="24" y="11"/>
                  </a:lnTo>
                  <a:lnTo>
                    <a:pt x="24" y="11"/>
                  </a:lnTo>
                  <a:lnTo>
                    <a:pt x="24" y="11"/>
                  </a:lnTo>
                  <a:lnTo>
                    <a:pt x="24" y="11"/>
                  </a:lnTo>
                  <a:lnTo>
                    <a:pt x="24" y="11"/>
                  </a:lnTo>
                  <a:lnTo>
                    <a:pt x="24" y="11"/>
                  </a:lnTo>
                  <a:lnTo>
                    <a:pt x="24" y="11"/>
                  </a:lnTo>
                  <a:lnTo>
                    <a:pt x="24" y="11"/>
                  </a:lnTo>
                  <a:lnTo>
                    <a:pt x="24" y="11"/>
                  </a:lnTo>
                  <a:lnTo>
                    <a:pt x="24" y="11"/>
                  </a:lnTo>
                  <a:lnTo>
                    <a:pt x="24" y="12"/>
                  </a:lnTo>
                  <a:lnTo>
                    <a:pt x="24" y="12"/>
                  </a:lnTo>
                  <a:lnTo>
                    <a:pt x="24" y="12"/>
                  </a:lnTo>
                  <a:lnTo>
                    <a:pt x="24" y="12"/>
                  </a:lnTo>
                  <a:lnTo>
                    <a:pt x="24" y="12"/>
                  </a:lnTo>
                  <a:lnTo>
                    <a:pt x="25" y="11"/>
                  </a:lnTo>
                  <a:lnTo>
                    <a:pt x="25" y="11"/>
                  </a:lnTo>
                  <a:lnTo>
                    <a:pt x="25" y="11"/>
                  </a:lnTo>
                  <a:lnTo>
                    <a:pt x="25" y="11"/>
                  </a:lnTo>
                  <a:lnTo>
                    <a:pt x="25" y="11"/>
                  </a:lnTo>
                  <a:lnTo>
                    <a:pt x="25" y="11"/>
                  </a:lnTo>
                  <a:lnTo>
                    <a:pt x="25" y="11"/>
                  </a:lnTo>
                  <a:lnTo>
                    <a:pt x="25" y="11"/>
                  </a:lnTo>
                  <a:lnTo>
                    <a:pt x="25" y="11"/>
                  </a:lnTo>
                  <a:lnTo>
                    <a:pt x="25" y="11"/>
                  </a:lnTo>
                  <a:lnTo>
                    <a:pt x="25" y="10"/>
                  </a:lnTo>
                  <a:lnTo>
                    <a:pt x="25" y="10"/>
                  </a:lnTo>
                  <a:lnTo>
                    <a:pt x="25" y="10"/>
                  </a:lnTo>
                  <a:lnTo>
                    <a:pt x="25" y="9"/>
                  </a:lnTo>
                  <a:lnTo>
                    <a:pt x="25" y="9"/>
                  </a:lnTo>
                  <a:lnTo>
                    <a:pt x="25" y="9"/>
                  </a:lnTo>
                  <a:lnTo>
                    <a:pt x="25" y="8"/>
                  </a:lnTo>
                  <a:lnTo>
                    <a:pt x="25" y="7"/>
                  </a:lnTo>
                  <a:lnTo>
                    <a:pt x="25" y="7"/>
                  </a:lnTo>
                  <a:lnTo>
                    <a:pt x="25" y="7"/>
                  </a:lnTo>
                  <a:lnTo>
                    <a:pt x="25" y="6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3"/>
                  </a:lnTo>
                  <a:lnTo>
                    <a:pt x="26" y="3"/>
                  </a:lnTo>
                  <a:lnTo>
                    <a:pt x="26" y="3"/>
                  </a:lnTo>
                  <a:lnTo>
                    <a:pt x="26" y="2"/>
                  </a:lnTo>
                  <a:lnTo>
                    <a:pt x="26" y="2"/>
                  </a:lnTo>
                  <a:lnTo>
                    <a:pt x="26" y="2"/>
                  </a:lnTo>
                  <a:lnTo>
                    <a:pt x="26" y="2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26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0"/>
                  </a:lnTo>
                </a:path>
              </a:pathLst>
            </a:custGeom>
            <a:noFill/>
            <a:ln w="3175" cap="sq">
              <a:solidFill>
                <a:srgbClr val="0000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85" name="Freeform 55"/>
            <p:cNvSpPr>
              <a:spLocks/>
            </p:cNvSpPr>
            <p:nvPr/>
          </p:nvSpPr>
          <p:spPr bwMode="auto">
            <a:xfrm>
              <a:off x="4492426" y="4104059"/>
              <a:ext cx="44450" cy="222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" y="6"/>
                </a:cxn>
                <a:cxn ang="0">
                  <a:pos x="2" y="11"/>
                </a:cxn>
                <a:cxn ang="0">
                  <a:pos x="2" y="12"/>
                </a:cxn>
                <a:cxn ang="0">
                  <a:pos x="2" y="13"/>
                </a:cxn>
                <a:cxn ang="0">
                  <a:pos x="3" y="12"/>
                </a:cxn>
                <a:cxn ang="0">
                  <a:pos x="3" y="9"/>
                </a:cxn>
                <a:cxn ang="0">
                  <a:pos x="4" y="4"/>
                </a:cxn>
                <a:cxn ang="0">
                  <a:pos x="4" y="2"/>
                </a:cxn>
                <a:cxn ang="0">
                  <a:pos x="5" y="1"/>
                </a:cxn>
                <a:cxn ang="0">
                  <a:pos x="5" y="1"/>
                </a:cxn>
                <a:cxn ang="0">
                  <a:pos x="5" y="3"/>
                </a:cxn>
                <a:cxn ang="0">
                  <a:pos x="6" y="8"/>
                </a:cxn>
                <a:cxn ang="0">
                  <a:pos x="6" y="11"/>
                </a:cxn>
                <a:cxn ang="0">
                  <a:pos x="7" y="13"/>
                </a:cxn>
                <a:cxn ang="0">
                  <a:pos x="7" y="13"/>
                </a:cxn>
                <a:cxn ang="0">
                  <a:pos x="7" y="12"/>
                </a:cxn>
                <a:cxn ang="0">
                  <a:pos x="8" y="9"/>
                </a:cxn>
                <a:cxn ang="0">
                  <a:pos x="9" y="3"/>
                </a:cxn>
                <a:cxn ang="0">
                  <a:pos x="9" y="1"/>
                </a:cxn>
                <a:cxn ang="0">
                  <a:pos x="10" y="1"/>
                </a:cxn>
                <a:cxn ang="0">
                  <a:pos x="10" y="2"/>
                </a:cxn>
                <a:cxn ang="0">
                  <a:pos x="10" y="5"/>
                </a:cxn>
                <a:cxn ang="0">
                  <a:pos x="11" y="10"/>
                </a:cxn>
                <a:cxn ang="0">
                  <a:pos x="11" y="12"/>
                </a:cxn>
                <a:cxn ang="0">
                  <a:pos x="12" y="13"/>
                </a:cxn>
                <a:cxn ang="0">
                  <a:pos x="12" y="13"/>
                </a:cxn>
                <a:cxn ang="0">
                  <a:pos x="13" y="11"/>
                </a:cxn>
                <a:cxn ang="0">
                  <a:pos x="13" y="7"/>
                </a:cxn>
                <a:cxn ang="0">
                  <a:pos x="14" y="3"/>
                </a:cxn>
                <a:cxn ang="0">
                  <a:pos x="14" y="1"/>
                </a:cxn>
                <a:cxn ang="0">
                  <a:pos x="14" y="1"/>
                </a:cxn>
                <a:cxn ang="0">
                  <a:pos x="15" y="2"/>
                </a:cxn>
                <a:cxn ang="0">
                  <a:pos x="15" y="5"/>
                </a:cxn>
                <a:cxn ang="0">
                  <a:pos x="16" y="9"/>
                </a:cxn>
                <a:cxn ang="0">
                  <a:pos x="16" y="12"/>
                </a:cxn>
                <a:cxn ang="0">
                  <a:pos x="17" y="13"/>
                </a:cxn>
                <a:cxn ang="0">
                  <a:pos x="17" y="13"/>
                </a:cxn>
                <a:cxn ang="0">
                  <a:pos x="17" y="12"/>
                </a:cxn>
                <a:cxn ang="0">
                  <a:pos x="18" y="9"/>
                </a:cxn>
                <a:cxn ang="0">
                  <a:pos x="18" y="4"/>
                </a:cxn>
                <a:cxn ang="0">
                  <a:pos x="19" y="1"/>
                </a:cxn>
                <a:cxn ang="0">
                  <a:pos x="19" y="1"/>
                </a:cxn>
                <a:cxn ang="0">
                  <a:pos x="19" y="1"/>
                </a:cxn>
                <a:cxn ang="0">
                  <a:pos x="20" y="2"/>
                </a:cxn>
                <a:cxn ang="0">
                  <a:pos x="20" y="6"/>
                </a:cxn>
                <a:cxn ang="0">
                  <a:pos x="21" y="12"/>
                </a:cxn>
                <a:cxn ang="0">
                  <a:pos x="21" y="13"/>
                </a:cxn>
                <a:cxn ang="0">
                  <a:pos x="22" y="14"/>
                </a:cxn>
                <a:cxn ang="0">
                  <a:pos x="22" y="13"/>
                </a:cxn>
                <a:cxn ang="0">
                  <a:pos x="22" y="10"/>
                </a:cxn>
                <a:cxn ang="0">
                  <a:pos x="23" y="3"/>
                </a:cxn>
                <a:cxn ang="0">
                  <a:pos x="24" y="1"/>
                </a:cxn>
                <a:cxn ang="0">
                  <a:pos x="24" y="0"/>
                </a:cxn>
                <a:cxn ang="0">
                  <a:pos x="24" y="1"/>
                </a:cxn>
                <a:cxn ang="0">
                  <a:pos x="25" y="3"/>
                </a:cxn>
                <a:cxn ang="0">
                  <a:pos x="25" y="8"/>
                </a:cxn>
                <a:cxn ang="0">
                  <a:pos x="26" y="12"/>
                </a:cxn>
                <a:cxn ang="0">
                  <a:pos x="26" y="14"/>
                </a:cxn>
                <a:cxn ang="0">
                  <a:pos x="27" y="14"/>
                </a:cxn>
                <a:cxn ang="0">
                  <a:pos x="27" y="13"/>
                </a:cxn>
                <a:cxn ang="0">
                  <a:pos x="27" y="10"/>
                </a:cxn>
              </a:cxnLst>
              <a:rect l="0" t="0" r="r" b="b"/>
              <a:pathLst>
                <a:path w="28" h="14">
                  <a:moveTo>
                    <a:pt x="0" y="1"/>
                  </a:move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1" y="4"/>
                  </a:lnTo>
                  <a:lnTo>
                    <a:pt x="1" y="4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6"/>
                  </a:lnTo>
                  <a:lnTo>
                    <a:pt x="1" y="9"/>
                  </a:lnTo>
                  <a:lnTo>
                    <a:pt x="1" y="9"/>
                  </a:lnTo>
                  <a:lnTo>
                    <a:pt x="1" y="9"/>
                  </a:lnTo>
                  <a:lnTo>
                    <a:pt x="1" y="10"/>
                  </a:lnTo>
                  <a:lnTo>
                    <a:pt x="1" y="10"/>
                  </a:lnTo>
                  <a:lnTo>
                    <a:pt x="2" y="11"/>
                  </a:lnTo>
                  <a:lnTo>
                    <a:pt x="2" y="11"/>
                  </a:lnTo>
                  <a:lnTo>
                    <a:pt x="2" y="11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3"/>
                  </a:lnTo>
                  <a:lnTo>
                    <a:pt x="2" y="13"/>
                  </a:lnTo>
                  <a:lnTo>
                    <a:pt x="2" y="13"/>
                  </a:lnTo>
                  <a:lnTo>
                    <a:pt x="2" y="13"/>
                  </a:lnTo>
                  <a:lnTo>
                    <a:pt x="2" y="13"/>
                  </a:lnTo>
                  <a:lnTo>
                    <a:pt x="2" y="13"/>
                  </a:lnTo>
                  <a:lnTo>
                    <a:pt x="2" y="13"/>
                  </a:lnTo>
                  <a:lnTo>
                    <a:pt x="2" y="13"/>
                  </a:lnTo>
                  <a:lnTo>
                    <a:pt x="2" y="13"/>
                  </a:lnTo>
                  <a:lnTo>
                    <a:pt x="2" y="13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3" y="12"/>
                  </a:lnTo>
                  <a:lnTo>
                    <a:pt x="3" y="12"/>
                  </a:lnTo>
                  <a:lnTo>
                    <a:pt x="3" y="11"/>
                  </a:lnTo>
                  <a:lnTo>
                    <a:pt x="3" y="11"/>
                  </a:lnTo>
                  <a:lnTo>
                    <a:pt x="3" y="11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9"/>
                  </a:lnTo>
                  <a:lnTo>
                    <a:pt x="3" y="8"/>
                  </a:lnTo>
                  <a:lnTo>
                    <a:pt x="3" y="8"/>
                  </a:lnTo>
                  <a:lnTo>
                    <a:pt x="3" y="7"/>
                  </a:lnTo>
                  <a:lnTo>
                    <a:pt x="3" y="7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4"/>
                  </a:lnTo>
                  <a:lnTo>
                    <a:pt x="6" y="4"/>
                  </a:lnTo>
                  <a:lnTo>
                    <a:pt x="6" y="5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9"/>
                  </a:lnTo>
                  <a:lnTo>
                    <a:pt x="6" y="9"/>
                  </a:lnTo>
                  <a:lnTo>
                    <a:pt x="6" y="9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3"/>
                  </a:lnTo>
                  <a:lnTo>
                    <a:pt x="7" y="13"/>
                  </a:lnTo>
                  <a:lnTo>
                    <a:pt x="7" y="13"/>
                  </a:lnTo>
                  <a:lnTo>
                    <a:pt x="7" y="13"/>
                  </a:lnTo>
                  <a:lnTo>
                    <a:pt x="7" y="13"/>
                  </a:lnTo>
                  <a:lnTo>
                    <a:pt x="7" y="13"/>
                  </a:lnTo>
                  <a:lnTo>
                    <a:pt x="7" y="13"/>
                  </a:lnTo>
                  <a:lnTo>
                    <a:pt x="7" y="13"/>
                  </a:lnTo>
                  <a:lnTo>
                    <a:pt x="7" y="13"/>
                  </a:lnTo>
                  <a:lnTo>
                    <a:pt x="7" y="13"/>
                  </a:lnTo>
                  <a:lnTo>
                    <a:pt x="7" y="13"/>
                  </a:lnTo>
                  <a:lnTo>
                    <a:pt x="7" y="13"/>
                  </a:lnTo>
                  <a:lnTo>
                    <a:pt x="7" y="13"/>
                  </a:lnTo>
                  <a:lnTo>
                    <a:pt x="7" y="13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8" y="12"/>
                  </a:lnTo>
                  <a:lnTo>
                    <a:pt x="8" y="12"/>
                  </a:lnTo>
                  <a:lnTo>
                    <a:pt x="8" y="11"/>
                  </a:lnTo>
                  <a:lnTo>
                    <a:pt x="8" y="11"/>
                  </a:lnTo>
                  <a:lnTo>
                    <a:pt x="8" y="10"/>
                  </a:lnTo>
                  <a:lnTo>
                    <a:pt x="8" y="9"/>
                  </a:lnTo>
                  <a:lnTo>
                    <a:pt x="8" y="9"/>
                  </a:lnTo>
                  <a:lnTo>
                    <a:pt x="8" y="9"/>
                  </a:lnTo>
                  <a:lnTo>
                    <a:pt x="8" y="8"/>
                  </a:lnTo>
                  <a:lnTo>
                    <a:pt x="8" y="7"/>
                  </a:lnTo>
                  <a:lnTo>
                    <a:pt x="8" y="6"/>
                  </a:lnTo>
                  <a:lnTo>
                    <a:pt x="8" y="6"/>
                  </a:lnTo>
                  <a:lnTo>
                    <a:pt x="9" y="5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3"/>
                  </a:lnTo>
                  <a:lnTo>
                    <a:pt x="10" y="3"/>
                  </a:lnTo>
                  <a:lnTo>
                    <a:pt x="10" y="3"/>
                  </a:lnTo>
                  <a:lnTo>
                    <a:pt x="10" y="5"/>
                  </a:lnTo>
                  <a:lnTo>
                    <a:pt x="10" y="5"/>
                  </a:lnTo>
                  <a:lnTo>
                    <a:pt x="10" y="5"/>
                  </a:lnTo>
                  <a:lnTo>
                    <a:pt x="10" y="6"/>
                  </a:lnTo>
                  <a:lnTo>
                    <a:pt x="11" y="7"/>
                  </a:lnTo>
                  <a:lnTo>
                    <a:pt x="11" y="7"/>
                  </a:lnTo>
                  <a:lnTo>
                    <a:pt x="11" y="8"/>
                  </a:lnTo>
                  <a:lnTo>
                    <a:pt x="11" y="8"/>
                  </a:lnTo>
                  <a:lnTo>
                    <a:pt x="11" y="9"/>
                  </a:lnTo>
                  <a:lnTo>
                    <a:pt x="11" y="10"/>
                  </a:lnTo>
                  <a:lnTo>
                    <a:pt x="11" y="10"/>
                  </a:lnTo>
                  <a:lnTo>
                    <a:pt x="11" y="11"/>
                  </a:lnTo>
                  <a:lnTo>
                    <a:pt x="11" y="11"/>
                  </a:lnTo>
                  <a:lnTo>
                    <a:pt x="11" y="11"/>
                  </a:lnTo>
                  <a:lnTo>
                    <a:pt x="11" y="12"/>
                  </a:lnTo>
                  <a:lnTo>
                    <a:pt x="11" y="12"/>
                  </a:lnTo>
                  <a:lnTo>
                    <a:pt x="11" y="12"/>
                  </a:lnTo>
                  <a:lnTo>
                    <a:pt x="11" y="12"/>
                  </a:lnTo>
                  <a:lnTo>
                    <a:pt x="11" y="12"/>
                  </a:lnTo>
                  <a:lnTo>
                    <a:pt x="12" y="12"/>
                  </a:lnTo>
                  <a:lnTo>
                    <a:pt x="12" y="13"/>
                  </a:lnTo>
                  <a:lnTo>
                    <a:pt x="12" y="13"/>
                  </a:lnTo>
                  <a:lnTo>
                    <a:pt x="12" y="13"/>
                  </a:lnTo>
                  <a:lnTo>
                    <a:pt x="12" y="13"/>
                  </a:lnTo>
                  <a:lnTo>
                    <a:pt x="12" y="13"/>
                  </a:lnTo>
                  <a:lnTo>
                    <a:pt x="12" y="13"/>
                  </a:lnTo>
                  <a:lnTo>
                    <a:pt x="12" y="13"/>
                  </a:lnTo>
                  <a:lnTo>
                    <a:pt x="12" y="13"/>
                  </a:lnTo>
                  <a:lnTo>
                    <a:pt x="12" y="13"/>
                  </a:lnTo>
                  <a:lnTo>
                    <a:pt x="12" y="13"/>
                  </a:lnTo>
                  <a:lnTo>
                    <a:pt x="12" y="13"/>
                  </a:lnTo>
                  <a:lnTo>
                    <a:pt x="12" y="13"/>
                  </a:lnTo>
                  <a:lnTo>
                    <a:pt x="12" y="13"/>
                  </a:lnTo>
                  <a:lnTo>
                    <a:pt x="12" y="13"/>
                  </a:lnTo>
                  <a:lnTo>
                    <a:pt x="12" y="13"/>
                  </a:lnTo>
                  <a:lnTo>
                    <a:pt x="12" y="13"/>
                  </a:lnTo>
                  <a:lnTo>
                    <a:pt x="12" y="13"/>
                  </a:lnTo>
                  <a:lnTo>
                    <a:pt x="12" y="12"/>
                  </a:lnTo>
                  <a:lnTo>
                    <a:pt x="12" y="12"/>
                  </a:lnTo>
                  <a:lnTo>
                    <a:pt x="12" y="12"/>
                  </a:lnTo>
                  <a:lnTo>
                    <a:pt x="12" y="12"/>
                  </a:lnTo>
                  <a:lnTo>
                    <a:pt x="13" y="11"/>
                  </a:lnTo>
                  <a:lnTo>
                    <a:pt x="13" y="11"/>
                  </a:lnTo>
                  <a:lnTo>
                    <a:pt x="13" y="11"/>
                  </a:lnTo>
                  <a:lnTo>
                    <a:pt x="13" y="10"/>
                  </a:lnTo>
                  <a:lnTo>
                    <a:pt x="13" y="10"/>
                  </a:lnTo>
                  <a:lnTo>
                    <a:pt x="13" y="10"/>
                  </a:lnTo>
                  <a:lnTo>
                    <a:pt x="13" y="9"/>
                  </a:lnTo>
                  <a:lnTo>
                    <a:pt x="13" y="8"/>
                  </a:lnTo>
                  <a:lnTo>
                    <a:pt x="13" y="7"/>
                  </a:lnTo>
                  <a:lnTo>
                    <a:pt x="13" y="7"/>
                  </a:lnTo>
                  <a:lnTo>
                    <a:pt x="13" y="6"/>
                  </a:lnTo>
                  <a:lnTo>
                    <a:pt x="14" y="5"/>
                  </a:lnTo>
                  <a:lnTo>
                    <a:pt x="14" y="5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4" y="3"/>
                  </a:lnTo>
                  <a:lnTo>
                    <a:pt x="14" y="3"/>
                  </a:lnTo>
                  <a:lnTo>
                    <a:pt x="14" y="2"/>
                  </a:lnTo>
                  <a:lnTo>
                    <a:pt x="14" y="2"/>
                  </a:lnTo>
                  <a:lnTo>
                    <a:pt x="14" y="2"/>
                  </a:lnTo>
                  <a:lnTo>
                    <a:pt x="14" y="2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5" y="1"/>
                  </a:lnTo>
                  <a:lnTo>
                    <a:pt x="15" y="1"/>
                  </a:lnTo>
                  <a:lnTo>
                    <a:pt x="15" y="1"/>
                  </a:lnTo>
                  <a:lnTo>
                    <a:pt x="15" y="1"/>
                  </a:lnTo>
                  <a:lnTo>
                    <a:pt x="15" y="1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5" y="5"/>
                  </a:lnTo>
                  <a:lnTo>
                    <a:pt x="15" y="5"/>
                  </a:lnTo>
                  <a:lnTo>
                    <a:pt x="15" y="5"/>
                  </a:lnTo>
                  <a:lnTo>
                    <a:pt x="16" y="7"/>
                  </a:lnTo>
                  <a:lnTo>
                    <a:pt x="16" y="7"/>
                  </a:lnTo>
                  <a:lnTo>
                    <a:pt x="16" y="8"/>
                  </a:lnTo>
                  <a:lnTo>
                    <a:pt x="16" y="8"/>
                  </a:lnTo>
                  <a:lnTo>
                    <a:pt x="16" y="9"/>
                  </a:lnTo>
                  <a:lnTo>
                    <a:pt x="16" y="9"/>
                  </a:lnTo>
                  <a:lnTo>
                    <a:pt x="16" y="10"/>
                  </a:lnTo>
                  <a:lnTo>
                    <a:pt x="16" y="10"/>
                  </a:lnTo>
                  <a:lnTo>
                    <a:pt x="16" y="10"/>
                  </a:lnTo>
                  <a:lnTo>
                    <a:pt x="16" y="11"/>
                  </a:lnTo>
                  <a:lnTo>
                    <a:pt x="16" y="11"/>
                  </a:lnTo>
                  <a:lnTo>
                    <a:pt x="16" y="12"/>
                  </a:lnTo>
                  <a:lnTo>
                    <a:pt x="16" y="12"/>
                  </a:lnTo>
                  <a:lnTo>
                    <a:pt x="16" y="12"/>
                  </a:lnTo>
                  <a:lnTo>
                    <a:pt x="16" y="12"/>
                  </a:lnTo>
                  <a:lnTo>
                    <a:pt x="16" y="12"/>
                  </a:lnTo>
                  <a:lnTo>
                    <a:pt x="16" y="13"/>
                  </a:lnTo>
                  <a:lnTo>
                    <a:pt x="17" y="13"/>
                  </a:lnTo>
                  <a:lnTo>
                    <a:pt x="17" y="13"/>
                  </a:lnTo>
                  <a:lnTo>
                    <a:pt x="17" y="13"/>
                  </a:lnTo>
                  <a:lnTo>
                    <a:pt x="17" y="13"/>
                  </a:lnTo>
                  <a:lnTo>
                    <a:pt x="17" y="13"/>
                  </a:lnTo>
                  <a:lnTo>
                    <a:pt x="17" y="13"/>
                  </a:lnTo>
                  <a:lnTo>
                    <a:pt x="17" y="13"/>
                  </a:lnTo>
                  <a:lnTo>
                    <a:pt x="17" y="13"/>
                  </a:lnTo>
                  <a:lnTo>
                    <a:pt x="17" y="13"/>
                  </a:lnTo>
                  <a:lnTo>
                    <a:pt x="17" y="13"/>
                  </a:lnTo>
                  <a:lnTo>
                    <a:pt x="17" y="13"/>
                  </a:lnTo>
                  <a:lnTo>
                    <a:pt x="17" y="13"/>
                  </a:lnTo>
                  <a:lnTo>
                    <a:pt x="17" y="13"/>
                  </a:lnTo>
                  <a:lnTo>
                    <a:pt x="17" y="13"/>
                  </a:lnTo>
                  <a:lnTo>
                    <a:pt x="17" y="13"/>
                  </a:lnTo>
                  <a:lnTo>
                    <a:pt x="17" y="13"/>
                  </a:lnTo>
                  <a:lnTo>
                    <a:pt x="17" y="13"/>
                  </a:lnTo>
                  <a:lnTo>
                    <a:pt x="17" y="12"/>
                  </a:lnTo>
                  <a:lnTo>
                    <a:pt x="17" y="12"/>
                  </a:lnTo>
                  <a:lnTo>
                    <a:pt x="17" y="12"/>
                  </a:lnTo>
                  <a:lnTo>
                    <a:pt x="17" y="12"/>
                  </a:lnTo>
                  <a:lnTo>
                    <a:pt x="17" y="12"/>
                  </a:lnTo>
                  <a:lnTo>
                    <a:pt x="17" y="11"/>
                  </a:lnTo>
                  <a:lnTo>
                    <a:pt x="17" y="11"/>
                  </a:lnTo>
                  <a:lnTo>
                    <a:pt x="17" y="11"/>
                  </a:lnTo>
                  <a:lnTo>
                    <a:pt x="18" y="10"/>
                  </a:lnTo>
                  <a:lnTo>
                    <a:pt x="18" y="10"/>
                  </a:lnTo>
                  <a:lnTo>
                    <a:pt x="18" y="9"/>
                  </a:lnTo>
                  <a:lnTo>
                    <a:pt x="18" y="9"/>
                  </a:lnTo>
                  <a:lnTo>
                    <a:pt x="18" y="7"/>
                  </a:lnTo>
                  <a:lnTo>
                    <a:pt x="18" y="7"/>
                  </a:lnTo>
                  <a:lnTo>
                    <a:pt x="18" y="7"/>
                  </a:lnTo>
                  <a:lnTo>
                    <a:pt x="18" y="6"/>
                  </a:lnTo>
                  <a:lnTo>
                    <a:pt x="18" y="5"/>
                  </a:lnTo>
                  <a:lnTo>
                    <a:pt x="18" y="5"/>
                  </a:lnTo>
                  <a:lnTo>
                    <a:pt x="18" y="4"/>
                  </a:lnTo>
                  <a:lnTo>
                    <a:pt x="18" y="4"/>
                  </a:lnTo>
                  <a:lnTo>
                    <a:pt x="18" y="3"/>
                  </a:lnTo>
                  <a:lnTo>
                    <a:pt x="18" y="3"/>
                  </a:lnTo>
                  <a:lnTo>
                    <a:pt x="19" y="2"/>
                  </a:lnTo>
                  <a:lnTo>
                    <a:pt x="19" y="2"/>
                  </a:lnTo>
                  <a:lnTo>
                    <a:pt x="19" y="2"/>
                  </a:lnTo>
                  <a:lnTo>
                    <a:pt x="19" y="2"/>
                  </a:lnTo>
                  <a:lnTo>
                    <a:pt x="19" y="2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20" y="1"/>
                  </a:lnTo>
                  <a:lnTo>
                    <a:pt x="20" y="1"/>
                  </a:lnTo>
                  <a:lnTo>
                    <a:pt x="20" y="1"/>
                  </a:lnTo>
                  <a:lnTo>
                    <a:pt x="20" y="1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20" y="3"/>
                  </a:lnTo>
                  <a:lnTo>
                    <a:pt x="20" y="3"/>
                  </a:lnTo>
                  <a:lnTo>
                    <a:pt x="20" y="4"/>
                  </a:lnTo>
                  <a:lnTo>
                    <a:pt x="20" y="4"/>
                  </a:lnTo>
                  <a:lnTo>
                    <a:pt x="20" y="5"/>
                  </a:lnTo>
                  <a:lnTo>
                    <a:pt x="20" y="6"/>
                  </a:lnTo>
                  <a:lnTo>
                    <a:pt x="20" y="6"/>
                  </a:lnTo>
                  <a:lnTo>
                    <a:pt x="20" y="7"/>
                  </a:lnTo>
                  <a:lnTo>
                    <a:pt x="21" y="8"/>
                  </a:lnTo>
                  <a:lnTo>
                    <a:pt x="21" y="9"/>
                  </a:lnTo>
                  <a:lnTo>
                    <a:pt x="21" y="9"/>
                  </a:lnTo>
                  <a:lnTo>
                    <a:pt x="21" y="10"/>
                  </a:lnTo>
                  <a:lnTo>
                    <a:pt x="21" y="11"/>
                  </a:lnTo>
                  <a:lnTo>
                    <a:pt x="21" y="11"/>
                  </a:lnTo>
                  <a:lnTo>
                    <a:pt x="21" y="12"/>
                  </a:lnTo>
                  <a:lnTo>
                    <a:pt x="21" y="12"/>
                  </a:lnTo>
                  <a:lnTo>
                    <a:pt x="21" y="12"/>
                  </a:lnTo>
                  <a:lnTo>
                    <a:pt x="21" y="12"/>
                  </a:lnTo>
                  <a:lnTo>
                    <a:pt x="21" y="12"/>
                  </a:lnTo>
                  <a:lnTo>
                    <a:pt x="21" y="13"/>
                  </a:lnTo>
                  <a:lnTo>
                    <a:pt x="21" y="13"/>
                  </a:lnTo>
                  <a:lnTo>
                    <a:pt x="21" y="13"/>
                  </a:lnTo>
                  <a:lnTo>
                    <a:pt x="21" y="13"/>
                  </a:lnTo>
                  <a:lnTo>
                    <a:pt x="21" y="13"/>
                  </a:lnTo>
                  <a:lnTo>
                    <a:pt x="21" y="13"/>
                  </a:lnTo>
                  <a:lnTo>
                    <a:pt x="21" y="14"/>
                  </a:lnTo>
                  <a:lnTo>
                    <a:pt x="21" y="14"/>
                  </a:lnTo>
                  <a:lnTo>
                    <a:pt x="21" y="14"/>
                  </a:lnTo>
                  <a:lnTo>
                    <a:pt x="22" y="14"/>
                  </a:lnTo>
                  <a:lnTo>
                    <a:pt x="22" y="14"/>
                  </a:lnTo>
                  <a:lnTo>
                    <a:pt x="22" y="14"/>
                  </a:lnTo>
                  <a:lnTo>
                    <a:pt x="22" y="14"/>
                  </a:lnTo>
                  <a:lnTo>
                    <a:pt x="22" y="13"/>
                  </a:lnTo>
                  <a:lnTo>
                    <a:pt x="22" y="13"/>
                  </a:lnTo>
                  <a:lnTo>
                    <a:pt x="22" y="13"/>
                  </a:lnTo>
                  <a:lnTo>
                    <a:pt x="22" y="13"/>
                  </a:lnTo>
                  <a:lnTo>
                    <a:pt x="22" y="13"/>
                  </a:lnTo>
                  <a:lnTo>
                    <a:pt x="22" y="13"/>
                  </a:lnTo>
                  <a:lnTo>
                    <a:pt x="22" y="13"/>
                  </a:lnTo>
                  <a:lnTo>
                    <a:pt x="22" y="12"/>
                  </a:lnTo>
                  <a:lnTo>
                    <a:pt x="22" y="12"/>
                  </a:lnTo>
                  <a:lnTo>
                    <a:pt x="22" y="12"/>
                  </a:lnTo>
                  <a:lnTo>
                    <a:pt x="22" y="12"/>
                  </a:lnTo>
                  <a:lnTo>
                    <a:pt x="22" y="11"/>
                  </a:lnTo>
                  <a:lnTo>
                    <a:pt x="22" y="11"/>
                  </a:lnTo>
                  <a:lnTo>
                    <a:pt x="22" y="11"/>
                  </a:lnTo>
                  <a:lnTo>
                    <a:pt x="22" y="10"/>
                  </a:lnTo>
                  <a:lnTo>
                    <a:pt x="23" y="9"/>
                  </a:lnTo>
                  <a:lnTo>
                    <a:pt x="23" y="5"/>
                  </a:lnTo>
                  <a:lnTo>
                    <a:pt x="23" y="5"/>
                  </a:lnTo>
                  <a:lnTo>
                    <a:pt x="23" y="5"/>
                  </a:lnTo>
                  <a:lnTo>
                    <a:pt x="23" y="4"/>
                  </a:lnTo>
                  <a:lnTo>
                    <a:pt x="23" y="4"/>
                  </a:lnTo>
                  <a:lnTo>
                    <a:pt x="23" y="4"/>
                  </a:lnTo>
                  <a:lnTo>
                    <a:pt x="23" y="3"/>
                  </a:lnTo>
                  <a:lnTo>
                    <a:pt x="23" y="3"/>
                  </a:lnTo>
                  <a:lnTo>
                    <a:pt x="23" y="2"/>
                  </a:lnTo>
                  <a:lnTo>
                    <a:pt x="24" y="2"/>
                  </a:lnTo>
                  <a:lnTo>
                    <a:pt x="24" y="2"/>
                  </a:lnTo>
                  <a:lnTo>
                    <a:pt x="24" y="2"/>
                  </a:lnTo>
                  <a:lnTo>
                    <a:pt x="24" y="1"/>
                  </a:lnTo>
                  <a:lnTo>
                    <a:pt x="24" y="1"/>
                  </a:lnTo>
                  <a:lnTo>
                    <a:pt x="24" y="1"/>
                  </a:lnTo>
                  <a:lnTo>
                    <a:pt x="24" y="1"/>
                  </a:lnTo>
                  <a:lnTo>
                    <a:pt x="24" y="1"/>
                  </a:lnTo>
                  <a:lnTo>
                    <a:pt x="24" y="1"/>
                  </a:lnTo>
                  <a:lnTo>
                    <a:pt x="24" y="1"/>
                  </a:lnTo>
                  <a:lnTo>
                    <a:pt x="24" y="1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1"/>
                  </a:lnTo>
                  <a:lnTo>
                    <a:pt x="24" y="1"/>
                  </a:lnTo>
                  <a:lnTo>
                    <a:pt x="24" y="1"/>
                  </a:lnTo>
                  <a:lnTo>
                    <a:pt x="24" y="1"/>
                  </a:lnTo>
                  <a:lnTo>
                    <a:pt x="24" y="1"/>
                  </a:lnTo>
                  <a:lnTo>
                    <a:pt x="25" y="1"/>
                  </a:lnTo>
                  <a:lnTo>
                    <a:pt x="25" y="1"/>
                  </a:lnTo>
                  <a:lnTo>
                    <a:pt x="25" y="1"/>
                  </a:lnTo>
                  <a:lnTo>
                    <a:pt x="25" y="2"/>
                  </a:lnTo>
                  <a:lnTo>
                    <a:pt x="25" y="2"/>
                  </a:lnTo>
                  <a:lnTo>
                    <a:pt x="25" y="2"/>
                  </a:lnTo>
                  <a:lnTo>
                    <a:pt x="25" y="3"/>
                  </a:lnTo>
                  <a:lnTo>
                    <a:pt x="25" y="3"/>
                  </a:lnTo>
                  <a:lnTo>
                    <a:pt x="25" y="3"/>
                  </a:lnTo>
                  <a:lnTo>
                    <a:pt x="25" y="5"/>
                  </a:lnTo>
                  <a:lnTo>
                    <a:pt x="25" y="5"/>
                  </a:lnTo>
                  <a:lnTo>
                    <a:pt x="25" y="5"/>
                  </a:lnTo>
                  <a:lnTo>
                    <a:pt x="25" y="6"/>
                  </a:lnTo>
                  <a:lnTo>
                    <a:pt x="25" y="8"/>
                  </a:lnTo>
                  <a:lnTo>
                    <a:pt x="25" y="8"/>
                  </a:lnTo>
                  <a:lnTo>
                    <a:pt x="25" y="8"/>
                  </a:lnTo>
                  <a:lnTo>
                    <a:pt x="25" y="9"/>
                  </a:lnTo>
                  <a:lnTo>
                    <a:pt x="26" y="10"/>
                  </a:lnTo>
                  <a:lnTo>
                    <a:pt x="26" y="11"/>
                  </a:lnTo>
                  <a:lnTo>
                    <a:pt x="26" y="11"/>
                  </a:lnTo>
                  <a:lnTo>
                    <a:pt x="26" y="12"/>
                  </a:lnTo>
                  <a:lnTo>
                    <a:pt x="26" y="12"/>
                  </a:lnTo>
                  <a:lnTo>
                    <a:pt x="26" y="12"/>
                  </a:lnTo>
                  <a:lnTo>
                    <a:pt x="26" y="12"/>
                  </a:lnTo>
                  <a:lnTo>
                    <a:pt x="26" y="13"/>
                  </a:lnTo>
                  <a:lnTo>
                    <a:pt x="26" y="13"/>
                  </a:lnTo>
                  <a:lnTo>
                    <a:pt x="26" y="13"/>
                  </a:lnTo>
                  <a:lnTo>
                    <a:pt x="26" y="13"/>
                  </a:lnTo>
                  <a:lnTo>
                    <a:pt x="26" y="13"/>
                  </a:lnTo>
                  <a:lnTo>
                    <a:pt x="26" y="13"/>
                  </a:lnTo>
                  <a:lnTo>
                    <a:pt x="26" y="14"/>
                  </a:lnTo>
                  <a:lnTo>
                    <a:pt x="26" y="14"/>
                  </a:lnTo>
                  <a:lnTo>
                    <a:pt x="26" y="14"/>
                  </a:lnTo>
                  <a:lnTo>
                    <a:pt x="26" y="14"/>
                  </a:lnTo>
                  <a:lnTo>
                    <a:pt x="26" y="14"/>
                  </a:lnTo>
                  <a:lnTo>
                    <a:pt x="26" y="14"/>
                  </a:lnTo>
                  <a:lnTo>
                    <a:pt x="26" y="14"/>
                  </a:lnTo>
                  <a:lnTo>
                    <a:pt x="27" y="14"/>
                  </a:lnTo>
                  <a:lnTo>
                    <a:pt x="27" y="14"/>
                  </a:lnTo>
                  <a:lnTo>
                    <a:pt x="27" y="14"/>
                  </a:lnTo>
                  <a:lnTo>
                    <a:pt x="27" y="14"/>
                  </a:lnTo>
                  <a:lnTo>
                    <a:pt x="27" y="14"/>
                  </a:lnTo>
                  <a:lnTo>
                    <a:pt x="27" y="13"/>
                  </a:lnTo>
                  <a:lnTo>
                    <a:pt x="27" y="13"/>
                  </a:lnTo>
                  <a:lnTo>
                    <a:pt x="27" y="13"/>
                  </a:lnTo>
                  <a:lnTo>
                    <a:pt x="27" y="13"/>
                  </a:lnTo>
                  <a:lnTo>
                    <a:pt x="27" y="13"/>
                  </a:lnTo>
                  <a:lnTo>
                    <a:pt x="27" y="13"/>
                  </a:lnTo>
                  <a:lnTo>
                    <a:pt x="27" y="12"/>
                  </a:lnTo>
                  <a:lnTo>
                    <a:pt x="27" y="12"/>
                  </a:lnTo>
                  <a:lnTo>
                    <a:pt x="27" y="12"/>
                  </a:lnTo>
                  <a:lnTo>
                    <a:pt x="27" y="12"/>
                  </a:lnTo>
                  <a:lnTo>
                    <a:pt x="27" y="11"/>
                  </a:lnTo>
                  <a:lnTo>
                    <a:pt x="27" y="11"/>
                  </a:lnTo>
                  <a:lnTo>
                    <a:pt x="27" y="10"/>
                  </a:lnTo>
                  <a:lnTo>
                    <a:pt x="27" y="10"/>
                  </a:lnTo>
                  <a:lnTo>
                    <a:pt x="27" y="9"/>
                  </a:lnTo>
                  <a:lnTo>
                    <a:pt x="28" y="8"/>
                  </a:lnTo>
                  <a:lnTo>
                    <a:pt x="28" y="8"/>
                  </a:lnTo>
                </a:path>
              </a:pathLst>
            </a:custGeom>
            <a:noFill/>
            <a:ln w="3175" cap="sq">
              <a:solidFill>
                <a:srgbClr val="0000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86" name="Freeform 56"/>
            <p:cNvSpPr>
              <a:spLocks/>
            </p:cNvSpPr>
            <p:nvPr/>
          </p:nvSpPr>
          <p:spPr bwMode="auto">
            <a:xfrm>
              <a:off x="4536876" y="4102472"/>
              <a:ext cx="42863" cy="25400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1" y="2"/>
                </a:cxn>
                <a:cxn ang="0">
                  <a:pos x="1" y="1"/>
                </a:cxn>
                <a:cxn ang="0">
                  <a:pos x="1" y="2"/>
                </a:cxn>
                <a:cxn ang="0">
                  <a:pos x="1" y="3"/>
                </a:cxn>
                <a:cxn ang="0">
                  <a:pos x="2" y="8"/>
                </a:cxn>
                <a:cxn ang="0">
                  <a:pos x="3" y="13"/>
                </a:cxn>
                <a:cxn ang="0">
                  <a:pos x="3" y="15"/>
                </a:cxn>
                <a:cxn ang="0">
                  <a:pos x="3" y="15"/>
                </a:cxn>
                <a:cxn ang="0">
                  <a:pos x="4" y="14"/>
                </a:cxn>
                <a:cxn ang="0">
                  <a:pos x="4" y="12"/>
                </a:cxn>
                <a:cxn ang="0">
                  <a:pos x="5" y="6"/>
                </a:cxn>
                <a:cxn ang="0">
                  <a:pos x="5" y="2"/>
                </a:cxn>
                <a:cxn ang="0">
                  <a:pos x="6" y="1"/>
                </a:cxn>
                <a:cxn ang="0">
                  <a:pos x="6" y="1"/>
                </a:cxn>
                <a:cxn ang="0">
                  <a:pos x="6" y="3"/>
                </a:cxn>
                <a:cxn ang="0">
                  <a:pos x="7" y="9"/>
                </a:cxn>
                <a:cxn ang="0">
                  <a:pos x="8" y="13"/>
                </a:cxn>
                <a:cxn ang="0">
                  <a:pos x="8" y="15"/>
                </a:cxn>
                <a:cxn ang="0">
                  <a:pos x="8" y="15"/>
                </a:cxn>
                <a:cxn ang="0">
                  <a:pos x="9" y="14"/>
                </a:cxn>
                <a:cxn ang="0">
                  <a:pos x="9" y="10"/>
                </a:cxn>
                <a:cxn ang="0">
                  <a:pos x="10" y="3"/>
                </a:cxn>
                <a:cxn ang="0">
                  <a:pos x="10" y="2"/>
                </a:cxn>
                <a:cxn ang="0">
                  <a:pos x="11" y="1"/>
                </a:cxn>
                <a:cxn ang="0">
                  <a:pos x="11" y="2"/>
                </a:cxn>
                <a:cxn ang="0">
                  <a:pos x="11" y="4"/>
                </a:cxn>
                <a:cxn ang="0">
                  <a:pos x="12" y="11"/>
                </a:cxn>
                <a:cxn ang="0">
                  <a:pos x="13" y="14"/>
                </a:cxn>
                <a:cxn ang="0">
                  <a:pos x="13" y="15"/>
                </a:cxn>
                <a:cxn ang="0">
                  <a:pos x="13" y="15"/>
                </a:cxn>
                <a:cxn ang="0">
                  <a:pos x="14" y="14"/>
                </a:cxn>
                <a:cxn ang="0">
                  <a:pos x="14" y="9"/>
                </a:cxn>
                <a:cxn ang="0">
                  <a:pos x="15" y="4"/>
                </a:cxn>
                <a:cxn ang="0">
                  <a:pos x="15" y="1"/>
                </a:cxn>
                <a:cxn ang="0">
                  <a:pos x="16" y="1"/>
                </a:cxn>
                <a:cxn ang="0">
                  <a:pos x="16" y="1"/>
                </a:cxn>
                <a:cxn ang="0">
                  <a:pos x="16" y="4"/>
                </a:cxn>
                <a:cxn ang="0">
                  <a:pos x="17" y="11"/>
                </a:cxn>
                <a:cxn ang="0">
                  <a:pos x="17" y="14"/>
                </a:cxn>
                <a:cxn ang="0">
                  <a:pos x="18" y="15"/>
                </a:cxn>
                <a:cxn ang="0">
                  <a:pos x="18" y="16"/>
                </a:cxn>
                <a:cxn ang="0">
                  <a:pos x="18" y="15"/>
                </a:cxn>
                <a:cxn ang="0">
                  <a:pos x="19" y="12"/>
                </a:cxn>
                <a:cxn ang="0">
                  <a:pos x="20" y="4"/>
                </a:cxn>
                <a:cxn ang="0">
                  <a:pos x="20" y="1"/>
                </a:cxn>
                <a:cxn ang="0">
                  <a:pos x="20" y="0"/>
                </a:cxn>
                <a:cxn ang="0">
                  <a:pos x="21" y="1"/>
                </a:cxn>
                <a:cxn ang="0">
                  <a:pos x="21" y="3"/>
                </a:cxn>
                <a:cxn ang="0">
                  <a:pos x="22" y="11"/>
                </a:cxn>
                <a:cxn ang="0">
                  <a:pos x="22" y="14"/>
                </a:cxn>
                <a:cxn ang="0">
                  <a:pos x="23" y="16"/>
                </a:cxn>
                <a:cxn ang="0">
                  <a:pos x="23" y="16"/>
                </a:cxn>
                <a:cxn ang="0">
                  <a:pos x="23" y="14"/>
                </a:cxn>
                <a:cxn ang="0">
                  <a:pos x="24" y="9"/>
                </a:cxn>
                <a:cxn ang="0">
                  <a:pos x="25" y="3"/>
                </a:cxn>
                <a:cxn ang="0">
                  <a:pos x="25" y="1"/>
                </a:cxn>
                <a:cxn ang="0">
                  <a:pos x="25" y="0"/>
                </a:cxn>
                <a:cxn ang="0">
                  <a:pos x="26" y="1"/>
                </a:cxn>
                <a:cxn ang="0">
                  <a:pos x="26" y="2"/>
                </a:cxn>
                <a:cxn ang="0">
                  <a:pos x="26" y="8"/>
                </a:cxn>
                <a:cxn ang="0">
                  <a:pos x="27" y="13"/>
                </a:cxn>
              </a:cxnLst>
              <a:rect l="0" t="0" r="r" b="b"/>
              <a:pathLst>
                <a:path w="27" h="16">
                  <a:moveTo>
                    <a:pt x="0" y="9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3"/>
                  </a:lnTo>
                  <a:lnTo>
                    <a:pt x="1" y="3"/>
                  </a:lnTo>
                  <a:lnTo>
                    <a:pt x="1" y="3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8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1"/>
                  </a:lnTo>
                  <a:lnTo>
                    <a:pt x="3" y="11"/>
                  </a:lnTo>
                  <a:lnTo>
                    <a:pt x="3" y="12"/>
                  </a:lnTo>
                  <a:lnTo>
                    <a:pt x="3" y="12"/>
                  </a:lnTo>
                  <a:lnTo>
                    <a:pt x="3" y="13"/>
                  </a:lnTo>
                  <a:lnTo>
                    <a:pt x="3" y="13"/>
                  </a:lnTo>
                  <a:lnTo>
                    <a:pt x="3" y="13"/>
                  </a:lnTo>
                  <a:lnTo>
                    <a:pt x="3" y="13"/>
                  </a:lnTo>
                  <a:lnTo>
                    <a:pt x="3" y="14"/>
                  </a:lnTo>
                  <a:lnTo>
                    <a:pt x="3" y="14"/>
                  </a:lnTo>
                  <a:lnTo>
                    <a:pt x="3" y="14"/>
                  </a:lnTo>
                  <a:lnTo>
                    <a:pt x="3" y="14"/>
                  </a:lnTo>
                  <a:lnTo>
                    <a:pt x="3" y="14"/>
                  </a:lnTo>
                  <a:lnTo>
                    <a:pt x="3" y="15"/>
                  </a:lnTo>
                  <a:lnTo>
                    <a:pt x="3" y="15"/>
                  </a:lnTo>
                  <a:lnTo>
                    <a:pt x="3" y="15"/>
                  </a:lnTo>
                  <a:lnTo>
                    <a:pt x="3" y="15"/>
                  </a:lnTo>
                  <a:lnTo>
                    <a:pt x="3" y="15"/>
                  </a:lnTo>
                  <a:lnTo>
                    <a:pt x="3" y="15"/>
                  </a:lnTo>
                  <a:lnTo>
                    <a:pt x="3" y="15"/>
                  </a:lnTo>
                  <a:lnTo>
                    <a:pt x="3" y="15"/>
                  </a:lnTo>
                  <a:lnTo>
                    <a:pt x="3" y="15"/>
                  </a:lnTo>
                  <a:lnTo>
                    <a:pt x="3" y="15"/>
                  </a:lnTo>
                  <a:lnTo>
                    <a:pt x="4" y="15"/>
                  </a:lnTo>
                  <a:lnTo>
                    <a:pt x="4" y="15"/>
                  </a:lnTo>
                  <a:lnTo>
                    <a:pt x="4" y="15"/>
                  </a:lnTo>
                  <a:lnTo>
                    <a:pt x="4" y="15"/>
                  </a:lnTo>
                  <a:lnTo>
                    <a:pt x="4" y="15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1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5" y="9"/>
                  </a:lnTo>
                  <a:lnTo>
                    <a:pt x="5" y="9"/>
                  </a:lnTo>
                  <a:lnTo>
                    <a:pt x="5" y="7"/>
                  </a:lnTo>
                  <a:lnTo>
                    <a:pt x="5" y="7"/>
                  </a:lnTo>
                  <a:lnTo>
                    <a:pt x="5" y="6"/>
                  </a:lnTo>
                  <a:lnTo>
                    <a:pt x="5" y="6"/>
                  </a:lnTo>
                  <a:lnTo>
                    <a:pt x="5" y="4"/>
                  </a:lnTo>
                  <a:lnTo>
                    <a:pt x="5" y="4"/>
                  </a:lnTo>
                  <a:lnTo>
                    <a:pt x="5" y="4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3"/>
                  </a:lnTo>
                  <a:lnTo>
                    <a:pt x="7" y="4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7"/>
                  </a:lnTo>
                  <a:lnTo>
                    <a:pt x="7" y="9"/>
                  </a:lnTo>
                  <a:lnTo>
                    <a:pt x="7" y="9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7" y="11"/>
                  </a:lnTo>
                  <a:lnTo>
                    <a:pt x="7" y="11"/>
                  </a:lnTo>
                  <a:lnTo>
                    <a:pt x="7" y="12"/>
                  </a:lnTo>
                  <a:lnTo>
                    <a:pt x="8" y="12"/>
                  </a:lnTo>
                  <a:lnTo>
                    <a:pt x="8" y="13"/>
                  </a:lnTo>
                  <a:lnTo>
                    <a:pt x="8" y="13"/>
                  </a:lnTo>
                  <a:lnTo>
                    <a:pt x="8" y="13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5"/>
                  </a:lnTo>
                  <a:lnTo>
                    <a:pt x="8" y="15"/>
                  </a:lnTo>
                  <a:lnTo>
                    <a:pt x="8" y="15"/>
                  </a:lnTo>
                  <a:lnTo>
                    <a:pt x="8" y="15"/>
                  </a:lnTo>
                  <a:lnTo>
                    <a:pt x="8" y="15"/>
                  </a:lnTo>
                  <a:lnTo>
                    <a:pt x="8" y="15"/>
                  </a:lnTo>
                  <a:lnTo>
                    <a:pt x="8" y="15"/>
                  </a:lnTo>
                  <a:lnTo>
                    <a:pt x="8" y="15"/>
                  </a:lnTo>
                  <a:lnTo>
                    <a:pt x="8" y="15"/>
                  </a:lnTo>
                  <a:lnTo>
                    <a:pt x="8" y="15"/>
                  </a:lnTo>
                  <a:lnTo>
                    <a:pt x="8" y="15"/>
                  </a:lnTo>
                  <a:lnTo>
                    <a:pt x="9" y="15"/>
                  </a:lnTo>
                  <a:lnTo>
                    <a:pt x="9" y="15"/>
                  </a:lnTo>
                  <a:lnTo>
                    <a:pt x="9" y="15"/>
                  </a:lnTo>
                  <a:lnTo>
                    <a:pt x="9" y="15"/>
                  </a:lnTo>
                  <a:lnTo>
                    <a:pt x="9" y="15"/>
                  </a:lnTo>
                  <a:lnTo>
                    <a:pt x="9" y="14"/>
                  </a:lnTo>
                  <a:lnTo>
                    <a:pt x="9" y="14"/>
                  </a:lnTo>
                  <a:lnTo>
                    <a:pt x="9" y="14"/>
                  </a:lnTo>
                  <a:lnTo>
                    <a:pt x="9" y="14"/>
                  </a:lnTo>
                  <a:lnTo>
                    <a:pt x="9" y="13"/>
                  </a:lnTo>
                  <a:lnTo>
                    <a:pt x="9" y="13"/>
                  </a:lnTo>
                  <a:lnTo>
                    <a:pt x="9" y="13"/>
                  </a:lnTo>
                  <a:lnTo>
                    <a:pt x="9" y="12"/>
                  </a:lnTo>
                  <a:lnTo>
                    <a:pt x="9" y="10"/>
                  </a:lnTo>
                  <a:lnTo>
                    <a:pt x="9" y="10"/>
                  </a:lnTo>
                  <a:lnTo>
                    <a:pt x="9" y="10"/>
                  </a:lnTo>
                  <a:lnTo>
                    <a:pt x="9" y="9"/>
                  </a:lnTo>
                  <a:lnTo>
                    <a:pt x="9" y="7"/>
                  </a:lnTo>
                  <a:lnTo>
                    <a:pt x="10" y="7"/>
                  </a:lnTo>
                  <a:lnTo>
                    <a:pt x="10" y="6"/>
                  </a:lnTo>
                  <a:lnTo>
                    <a:pt x="10" y="6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3"/>
                  </a:lnTo>
                  <a:lnTo>
                    <a:pt x="10" y="3"/>
                  </a:lnTo>
                  <a:lnTo>
                    <a:pt x="10" y="3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3"/>
                  </a:lnTo>
                  <a:lnTo>
                    <a:pt x="11" y="3"/>
                  </a:lnTo>
                  <a:lnTo>
                    <a:pt x="11" y="3"/>
                  </a:lnTo>
                  <a:lnTo>
                    <a:pt x="11" y="4"/>
                  </a:lnTo>
                  <a:lnTo>
                    <a:pt x="12" y="6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2" y="10"/>
                  </a:lnTo>
                  <a:lnTo>
                    <a:pt x="12" y="10"/>
                  </a:lnTo>
                  <a:lnTo>
                    <a:pt x="12" y="11"/>
                  </a:lnTo>
                  <a:lnTo>
                    <a:pt x="12" y="11"/>
                  </a:lnTo>
                  <a:lnTo>
                    <a:pt x="12" y="12"/>
                  </a:lnTo>
                  <a:lnTo>
                    <a:pt x="12" y="12"/>
                  </a:lnTo>
                  <a:lnTo>
                    <a:pt x="13" y="13"/>
                  </a:lnTo>
                  <a:lnTo>
                    <a:pt x="13" y="13"/>
                  </a:lnTo>
                  <a:lnTo>
                    <a:pt x="13" y="13"/>
                  </a:lnTo>
                  <a:lnTo>
                    <a:pt x="13" y="14"/>
                  </a:lnTo>
                  <a:lnTo>
                    <a:pt x="13" y="14"/>
                  </a:lnTo>
                  <a:lnTo>
                    <a:pt x="13" y="14"/>
                  </a:lnTo>
                  <a:lnTo>
                    <a:pt x="13" y="14"/>
                  </a:lnTo>
                  <a:lnTo>
                    <a:pt x="13" y="15"/>
                  </a:lnTo>
                  <a:lnTo>
                    <a:pt x="13" y="15"/>
                  </a:lnTo>
                  <a:lnTo>
                    <a:pt x="13" y="15"/>
                  </a:lnTo>
                  <a:lnTo>
                    <a:pt x="13" y="15"/>
                  </a:lnTo>
                  <a:lnTo>
                    <a:pt x="13" y="15"/>
                  </a:lnTo>
                  <a:lnTo>
                    <a:pt x="13" y="15"/>
                  </a:lnTo>
                  <a:lnTo>
                    <a:pt x="13" y="15"/>
                  </a:lnTo>
                  <a:lnTo>
                    <a:pt x="13" y="15"/>
                  </a:lnTo>
                  <a:lnTo>
                    <a:pt x="13" y="16"/>
                  </a:lnTo>
                  <a:lnTo>
                    <a:pt x="13" y="16"/>
                  </a:lnTo>
                  <a:lnTo>
                    <a:pt x="13" y="16"/>
                  </a:lnTo>
                  <a:lnTo>
                    <a:pt x="13" y="15"/>
                  </a:lnTo>
                  <a:lnTo>
                    <a:pt x="13" y="15"/>
                  </a:lnTo>
                  <a:lnTo>
                    <a:pt x="13" y="15"/>
                  </a:lnTo>
                  <a:lnTo>
                    <a:pt x="13" y="15"/>
                  </a:lnTo>
                  <a:lnTo>
                    <a:pt x="13" y="15"/>
                  </a:lnTo>
                  <a:lnTo>
                    <a:pt x="13" y="15"/>
                  </a:lnTo>
                  <a:lnTo>
                    <a:pt x="13" y="15"/>
                  </a:lnTo>
                  <a:lnTo>
                    <a:pt x="13" y="15"/>
                  </a:lnTo>
                  <a:lnTo>
                    <a:pt x="13" y="14"/>
                  </a:lnTo>
                  <a:lnTo>
                    <a:pt x="13" y="14"/>
                  </a:lnTo>
                  <a:lnTo>
                    <a:pt x="14" y="14"/>
                  </a:lnTo>
                  <a:lnTo>
                    <a:pt x="14" y="14"/>
                  </a:lnTo>
                  <a:lnTo>
                    <a:pt x="14" y="13"/>
                  </a:lnTo>
                  <a:lnTo>
                    <a:pt x="14" y="13"/>
                  </a:lnTo>
                  <a:lnTo>
                    <a:pt x="14" y="13"/>
                  </a:lnTo>
                  <a:lnTo>
                    <a:pt x="14" y="12"/>
                  </a:lnTo>
                  <a:lnTo>
                    <a:pt x="14" y="12"/>
                  </a:lnTo>
                  <a:lnTo>
                    <a:pt x="14" y="11"/>
                  </a:lnTo>
                  <a:lnTo>
                    <a:pt x="14" y="11"/>
                  </a:lnTo>
                  <a:lnTo>
                    <a:pt x="14" y="9"/>
                  </a:lnTo>
                  <a:lnTo>
                    <a:pt x="14" y="9"/>
                  </a:lnTo>
                  <a:lnTo>
                    <a:pt x="14" y="8"/>
                  </a:lnTo>
                  <a:lnTo>
                    <a:pt x="14" y="7"/>
                  </a:lnTo>
                  <a:lnTo>
                    <a:pt x="15" y="6"/>
                  </a:lnTo>
                  <a:lnTo>
                    <a:pt x="15" y="5"/>
                  </a:lnTo>
                  <a:lnTo>
                    <a:pt x="15" y="5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5" y="1"/>
                  </a:lnTo>
                  <a:lnTo>
                    <a:pt x="15" y="1"/>
                  </a:lnTo>
                  <a:lnTo>
                    <a:pt x="15" y="1"/>
                  </a:lnTo>
                  <a:lnTo>
                    <a:pt x="15" y="1"/>
                  </a:lnTo>
                  <a:lnTo>
                    <a:pt x="15" y="1"/>
                  </a:lnTo>
                  <a:lnTo>
                    <a:pt x="15" y="1"/>
                  </a:lnTo>
                  <a:lnTo>
                    <a:pt x="16" y="1"/>
                  </a:lnTo>
                  <a:lnTo>
                    <a:pt x="16" y="1"/>
                  </a:lnTo>
                  <a:lnTo>
                    <a:pt x="16" y="1"/>
                  </a:lnTo>
                  <a:lnTo>
                    <a:pt x="16" y="1"/>
                  </a:lnTo>
                  <a:lnTo>
                    <a:pt x="16" y="1"/>
                  </a:lnTo>
                  <a:lnTo>
                    <a:pt x="16" y="1"/>
                  </a:lnTo>
                  <a:lnTo>
                    <a:pt x="16" y="1"/>
                  </a:lnTo>
                  <a:lnTo>
                    <a:pt x="16" y="1"/>
                  </a:lnTo>
                  <a:lnTo>
                    <a:pt x="16" y="1"/>
                  </a:lnTo>
                  <a:lnTo>
                    <a:pt x="16" y="1"/>
                  </a:lnTo>
                  <a:lnTo>
                    <a:pt x="16" y="1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6" y="3"/>
                  </a:lnTo>
                  <a:lnTo>
                    <a:pt x="16" y="3"/>
                  </a:lnTo>
                  <a:lnTo>
                    <a:pt x="16" y="3"/>
                  </a:lnTo>
                  <a:lnTo>
                    <a:pt x="16" y="4"/>
                  </a:lnTo>
                  <a:lnTo>
                    <a:pt x="16" y="5"/>
                  </a:lnTo>
                  <a:lnTo>
                    <a:pt x="17" y="5"/>
                  </a:lnTo>
                  <a:lnTo>
                    <a:pt x="17" y="6"/>
                  </a:lnTo>
                  <a:lnTo>
                    <a:pt x="17" y="7"/>
                  </a:lnTo>
                  <a:lnTo>
                    <a:pt x="17" y="8"/>
                  </a:lnTo>
                  <a:lnTo>
                    <a:pt x="17" y="8"/>
                  </a:lnTo>
                  <a:lnTo>
                    <a:pt x="17" y="9"/>
                  </a:lnTo>
                  <a:lnTo>
                    <a:pt x="17" y="11"/>
                  </a:lnTo>
                  <a:lnTo>
                    <a:pt x="17" y="11"/>
                  </a:lnTo>
                  <a:lnTo>
                    <a:pt x="17" y="11"/>
                  </a:lnTo>
                  <a:lnTo>
                    <a:pt x="17" y="12"/>
                  </a:lnTo>
                  <a:lnTo>
                    <a:pt x="17" y="12"/>
                  </a:lnTo>
                  <a:lnTo>
                    <a:pt x="17" y="13"/>
                  </a:lnTo>
                  <a:lnTo>
                    <a:pt x="17" y="13"/>
                  </a:lnTo>
                  <a:lnTo>
                    <a:pt x="17" y="13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5"/>
                  </a:lnTo>
                  <a:lnTo>
                    <a:pt x="18" y="15"/>
                  </a:lnTo>
                  <a:lnTo>
                    <a:pt x="18" y="15"/>
                  </a:lnTo>
                  <a:lnTo>
                    <a:pt x="18" y="15"/>
                  </a:lnTo>
                  <a:lnTo>
                    <a:pt x="18" y="15"/>
                  </a:lnTo>
                  <a:lnTo>
                    <a:pt x="18" y="15"/>
                  </a:lnTo>
                  <a:lnTo>
                    <a:pt x="18" y="16"/>
                  </a:lnTo>
                  <a:lnTo>
                    <a:pt x="18" y="16"/>
                  </a:lnTo>
                  <a:lnTo>
                    <a:pt x="18" y="16"/>
                  </a:lnTo>
                  <a:lnTo>
                    <a:pt x="18" y="16"/>
                  </a:lnTo>
                  <a:lnTo>
                    <a:pt x="18" y="16"/>
                  </a:lnTo>
                  <a:lnTo>
                    <a:pt x="18" y="16"/>
                  </a:lnTo>
                  <a:lnTo>
                    <a:pt x="18" y="16"/>
                  </a:lnTo>
                  <a:lnTo>
                    <a:pt x="18" y="16"/>
                  </a:lnTo>
                  <a:lnTo>
                    <a:pt x="18" y="16"/>
                  </a:lnTo>
                  <a:lnTo>
                    <a:pt x="18" y="16"/>
                  </a:lnTo>
                  <a:lnTo>
                    <a:pt x="18" y="15"/>
                  </a:lnTo>
                  <a:lnTo>
                    <a:pt x="18" y="15"/>
                  </a:lnTo>
                  <a:lnTo>
                    <a:pt x="18" y="15"/>
                  </a:lnTo>
                  <a:lnTo>
                    <a:pt x="18" y="15"/>
                  </a:lnTo>
                  <a:lnTo>
                    <a:pt x="18" y="15"/>
                  </a:lnTo>
                  <a:lnTo>
                    <a:pt x="18" y="15"/>
                  </a:lnTo>
                  <a:lnTo>
                    <a:pt x="18" y="14"/>
                  </a:lnTo>
                  <a:lnTo>
                    <a:pt x="18" y="14"/>
                  </a:lnTo>
                  <a:lnTo>
                    <a:pt x="19" y="14"/>
                  </a:lnTo>
                  <a:lnTo>
                    <a:pt x="19" y="13"/>
                  </a:lnTo>
                  <a:lnTo>
                    <a:pt x="19" y="13"/>
                  </a:lnTo>
                  <a:lnTo>
                    <a:pt x="19" y="13"/>
                  </a:lnTo>
                  <a:lnTo>
                    <a:pt x="19" y="12"/>
                  </a:lnTo>
                  <a:lnTo>
                    <a:pt x="19" y="12"/>
                  </a:lnTo>
                  <a:lnTo>
                    <a:pt x="19" y="10"/>
                  </a:lnTo>
                  <a:lnTo>
                    <a:pt x="19" y="7"/>
                  </a:lnTo>
                  <a:lnTo>
                    <a:pt x="19" y="6"/>
                  </a:lnTo>
                  <a:lnTo>
                    <a:pt x="19" y="6"/>
                  </a:lnTo>
                  <a:lnTo>
                    <a:pt x="20" y="5"/>
                  </a:lnTo>
                  <a:lnTo>
                    <a:pt x="20" y="5"/>
                  </a:lnTo>
                  <a:lnTo>
                    <a:pt x="20" y="5"/>
                  </a:lnTo>
                  <a:lnTo>
                    <a:pt x="20" y="4"/>
                  </a:lnTo>
                  <a:lnTo>
                    <a:pt x="20" y="3"/>
                  </a:lnTo>
                  <a:lnTo>
                    <a:pt x="20" y="3"/>
                  </a:lnTo>
                  <a:lnTo>
                    <a:pt x="20" y="3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20" y="1"/>
                  </a:lnTo>
                  <a:lnTo>
                    <a:pt x="20" y="1"/>
                  </a:lnTo>
                  <a:lnTo>
                    <a:pt x="20" y="1"/>
                  </a:lnTo>
                  <a:lnTo>
                    <a:pt x="20" y="1"/>
                  </a:lnTo>
                  <a:lnTo>
                    <a:pt x="20" y="1"/>
                  </a:lnTo>
                  <a:lnTo>
                    <a:pt x="20" y="1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1"/>
                  </a:lnTo>
                  <a:lnTo>
                    <a:pt x="21" y="1"/>
                  </a:lnTo>
                  <a:lnTo>
                    <a:pt x="21" y="1"/>
                  </a:lnTo>
                  <a:lnTo>
                    <a:pt x="21" y="1"/>
                  </a:lnTo>
                  <a:lnTo>
                    <a:pt x="21" y="1"/>
                  </a:lnTo>
                  <a:lnTo>
                    <a:pt x="21" y="1"/>
                  </a:lnTo>
                  <a:lnTo>
                    <a:pt x="21" y="2"/>
                  </a:lnTo>
                  <a:lnTo>
                    <a:pt x="21" y="2"/>
                  </a:lnTo>
                  <a:lnTo>
                    <a:pt x="21" y="2"/>
                  </a:lnTo>
                  <a:lnTo>
                    <a:pt x="21" y="2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4"/>
                  </a:lnTo>
                  <a:lnTo>
                    <a:pt x="21" y="4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21" y="6"/>
                  </a:lnTo>
                  <a:lnTo>
                    <a:pt x="22" y="7"/>
                  </a:lnTo>
                  <a:lnTo>
                    <a:pt x="22" y="11"/>
                  </a:lnTo>
                  <a:lnTo>
                    <a:pt x="22" y="11"/>
                  </a:lnTo>
                  <a:lnTo>
                    <a:pt x="22" y="11"/>
                  </a:lnTo>
                  <a:lnTo>
                    <a:pt x="22" y="12"/>
                  </a:lnTo>
                  <a:lnTo>
                    <a:pt x="22" y="13"/>
                  </a:lnTo>
                  <a:lnTo>
                    <a:pt x="22" y="13"/>
                  </a:lnTo>
                  <a:lnTo>
                    <a:pt x="22" y="14"/>
                  </a:lnTo>
                  <a:lnTo>
                    <a:pt x="22" y="14"/>
                  </a:lnTo>
                  <a:lnTo>
                    <a:pt x="22" y="14"/>
                  </a:lnTo>
                  <a:lnTo>
                    <a:pt x="22" y="14"/>
                  </a:lnTo>
                  <a:lnTo>
                    <a:pt x="22" y="15"/>
                  </a:lnTo>
                  <a:lnTo>
                    <a:pt x="22" y="15"/>
                  </a:lnTo>
                  <a:lnTo>
                    <a:pt x="23" y="15"/>
                  </a:lnTo>
                  <a:lnTo>
                    <a:pt x="23" y="15"/>
                  </a:lnTo>
                  <a:lnTo>
                    <a:pt x="23" y="16"/>
                  </a:lnTo>
                  <a:lnTo>
                    <a:pt x="23" y="16"/>
                  </a:lnTo>
                  <a:lnTo>
                    <a:pt x="23" y="16"/>
                  </a:lnTo>
                  <a:lnTo>
                    <a:pt x="23" y="16"/>
                  </a:lnTo>
                  <a:lnTo>
                    <a:pt x="23" y="16"/>
                  </a:lnTo>
                  <a:lnTo>
                    <a:pt x="23" y="16"/>
                  </a:lnTo>
                  <a:lnTo>
                    <a:pt x="23" y="16"/>
                  </a:lnTo>
                  <a:lnTo>
                    <a:pt x="23" y="16"/>
                  </a:lnTo>
                  <a:lnTo>
                    <a:pt x="23" y="16"/>
                  </a:lnTo>
                  <a:lnTo>
                    <a:pt x="23" y="16"/>
                  </a:lnTo>
                  <a:lnTo>
                    <a:pt x="23" y="16"/>
                  </a:lnTo>
                  <a:lnTo>
                    <a:pt x="23" y="16"/>
                  </a:lnTo>
                  <a:lnTo>
                    <a:pt x="23" y="15"/>
                  </a:lnTo>
                  <a:lnTo>
                    <a:pt x="23" y="15"/>
                  </a:lnTo>
                  <a:lnTo>
                    <a:pt x="23" y="15"/>
                  </a:lnTo>
                  <a:lnTo>
                    <a:pt x="23" y="15"/>
                  </a:lnTo>
                  <a:lnTo>
                    <a:pt x="23" y="15"/>
                  </a:lnTo>
                  <a:lnTo>
                    <a:pt x="23" y="14"/>
                  </a:lnTo>
                  <a:lnTo>
                    <a:pt x="23" y="14"/>
                  </a:lnTo>
                  <a:lnTo>
                    <a:pt x="24" y="13"/>
                  </a:lnTo>
                  <a:lnTo>
                    <a:pt x="24" y="13"/>
                  </a:lnTo>
                  <a:lnTo>
                    <a:pt x="24" y="13"/>
                  </a:lnTo>
                  <a:lnTo>
                    <a:pt x="24" y="12"/>
                  </a:lnTo>
                  <a:lnTo>
                    <a:pt x="24" y="12"/>
                  </a:lnTo>
                  <a:lnTo>
                    <a:pt x="24" y="11"/>
                  </a:lnTo>
                  <a:lnTo>
                    <a:pt x="24" y="11"/>
                  </a:lnTo>
                  <a:lnTo>
                    <a:pt x="24" y="9"/>
                  </a:lnTo>
                  <a:lnTo>
                    <a:pt x="24" y="8"/>
                  </a:lnTo>
                  <a:lnTo>
                    <a:pt x="24" y="8"/>
                  </a:lnTo>
                  <a:lnTo>
                    <a:pt x="24" y="7"/>
                  </a:lnTo>
                  <a:lnTo>
                    <a:pt x="24" y="5"/>
                  </a:lnTo>
                  <a:lnTo>
                    <a:pt x="25" y="5"/>
                  </a:lnTo>
                  <a:lnTo>
                    <a:pt x="25" y="5"/>
                  </a:lnTo>
                  <a:lnTo>
                    <a:pt x="25" y="4"/>
                  </a:lnTo>
                  <a:lnTo>
                    <a:pt x="25" y="3"/>
                  </a:lnTo>
                  <a:lnTo>
                    <a:pt x="25" y="3"/>
                  </a:lnTo>
                  <a:lnTo>
                    <a:pt x="25" y="2"/>
                  </a:lnTo>
                  <a:lnTo>
                    <a:pt x="25" y="2"/>
                  </a:lnTo>
                  <a:lnTo>
                    <a:pt x="25" y="2"/>
                  </a:lnTo>
                  <a:lnTo>
                    <a:pt x="25" y="2"/>
                  </a:lnTo>
                  <a:lnTo>
                    <a:pt x="25" y="1"/>
                  </a:lnTo>
                  <a:lnTo>
                    <a:pt x="25" y="1"/>
                  </a:lnTo>
                  <a:lnTo>
                    <a:pt x="25" y="1"/>
                  </a:lnTo>
                  <a:lnTo>
                    <a:pt x="25" y="1"/>
                  </a:lnTo>
                  <a:lnTo>
                    <a:pt x="25" y="1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1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26" y="2"/>
                  </a:lnTo>
                  <a:lnTo>
                    <a:pt x="26" y="2"/>
                  </a:lnTo>
                  <a:lnTo>
                    <a:pt x="26" y="2"/>
                  </a:lnTo>
                  <a:lnTo>
                    <a:pt x="26" y="2"/>
                  </a:lnTo>
                  <a:lnTo>
                    <a:pt x="26" y="2"/>
                  </a:lnTo>
                  <a:lnTo>
                    <a:pt x="26" y="3"/>
                  </a:lnTo>
                  <a:lnTo>
                    <a:pt x="26" y="3"/>
                  </a:lnTo>
                  <a:lnTo>
                    <a:pt x="26" y="4"/>
                  </a:lnTo>
                  <a:lnTo>
                    <a:pt x="26" y="5"/>
                  </a:lnTo>
                  <a:lnTo>
                    <a:pt x="26" y="6"/>
                  </a:lnTo>
                  <a:lnTo>
                    <a:pt x="26" y="7"/>
                  </a:lnTo>
                  <a:lnTo>
                    <a:pt x="26" y="7"/>
                  </a:lnTo>
                  <a:lnTo>
                    <a:pt x="26" y="8"/>
                  </a:lnTo>
                  <a:lnTo>
                    <a:pt x="27" y="10"/>
                  </a:lnTo>
                  <a:lnTo>
                    <a:pt x="27" y="10"/>
                  </a:lnTo>
                  <a:lnTo>
                    <a:pt x="27" y="10"/>
                  </a:lnTo>
                  <a:lnTo>
                    <a:pt x="27" y="11"/>
                  </a:lnTo>
                  <a:lnTo>
                    <a:pt x="27" y="12"/>
                  </a:lnTo>
                  <a:lnTo>
                    <a:pt x="27" y="12"/>
                  </a:lnTo>
                  <a:lnTo>
                    <a:pt x="27" y="13"/>
                  </a:lnTo>
                  <a:lnTo>
                    <a:pt x="27" y="13"/>
                  </a:lnTo>
                  <a:lnTo>
                    <a:pt x="27" y="13"/>
                  </a:lnTo>
                  <a:lnTo>
                    <a:pt x="27" y="14"/>
                  </a:lnTo>
                  <a:lnTo>
                    <a:pt x="27" y="14"/>
                  </a:lnTo>
                  <a:lnTo>
                    <a:pt x="27" y="14"/>
                  </a:lnTo>
                </a:path>
              </a:pathLst>
            </a:custGeom>
            <a:noFill/>
            <a:ln w="3175" cap="sq">
              <a:solidFill>
                <a:srgbClr val="0000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87" name="Freeform 57"/>
            <p:cNvSpPr>
              <a:spLocks/>
            </p:cNvSpPr>
            <p:nvPr/>
          </p:nvSpPr>
          <p:spPr bwMode="auto">
            <a:xfrm>
              <a:off x="4579739" y="4100884"/>
              <a:ext cx="44450" cy="28575"/>
            </a:xfrm>
            <a:custGeom>
              <a:avLst/>
              <a:gdLst/>
              <a:ahLst/>
              <a:cxnLst>
                <a:cxn ang="0">
                  <a:pos x="1" y="17"/>
                </a:cxn>
                <a:cxn ang="0">
                  <a:pos x="1" y="17"/>
                </a:cxn>
                <a:cxn ang="0">
                  <a:pos x="1" y="16"/>
                </a:cxn>
                <a:cxn ang="0">
                  <a:pos x="2" y="11"/>
                </a:cxn>
                <a:cxn ang="0">
                  <a:pos x="2" y="4"/>
                </a:cxn>
                <a:cxn ang="0">
                  <a:pos x="3" y="2"/>
                </a:cxn>
                <a:cxn ang="0">
                  <a:pos x="3" y="1"/>
                </a:cxn>
                <a:cxn ang="0">
                  <a:pos x="4" y="2"/>
                </a:cxn>
                <a:cxn ang="0">
                  <a:pos x="4" y="4"/>
                </a:cxn>
                <a:cxn ang="0">
                  <a:pos x="5" y="12"/>
                </a:cxn>
                <a:cxn ang="0">
                  <a:pos x="5" y="16"/>
                </a:cxn>
                <a:cxn ang="0">
                  <a:pos x="5" y="17"/>
                </a:cxn>
                <a:cxn ang="0">
                  <a:pos x="6" y="17"/>
                </a:cxn>
                <a:cxn ang="0">
                  <a:pos x="6" y="15"/>
                </a:cxn>
                <a:cxn ang="0">
                  <a:pos x="7" y="11"/>
                </a:cxn>
                <a:cxn ang="0">
                  <a:pos x="7" y="3"/>
                </a:cxn>
                <a:cxn ang="0">
                  <a:pos x="8" y="1"/>
                </a:cxn>
                <a:cxn ang="0">
                  <a:pos x="8" y="1"/>
                </a:cxn>
                <a:cxn ang="0">
                  <a:pos x="8" y="1"/>
                </a:cxn>
                <a:cxn ang="0">
                  <a:pos x="9" y="4"/>
                </a:cxn>
                <a:cxn ang="0">
                  <a:pos x="9" y="11"/>
                </a:cxn>
                <a:cxn ang="0">
                  <a:pos x="10" y="16"/>
                </a:cxn>
                <a:cxn ang="0">
                  <a:pos x="10" y="17"/>
                </a:cxn>
                <a:cxn ang="0">
                  <a:pos x="11" y="17"/>
                </a:cxn>
                <a:cxn ang="0">
                  <a:pos x="11" y="15"/>
                </a:cxn>
                <a:cxn ang="0">
                  <a:pos x="12" y="10"/>
                </a:cxn>
                <a:cxn ang="0">
                  <a:pos x="12" y="4"/>
                </a:cxn>
                <a:cxn ang="0">
                  <a:pos x="13" y="1"/>
                </a:cxn>
                <a:cxn ang="0">
                  <a:pos x="13" y="0"/>
                </a:cxn>
                <a:cxn ang="0">
                  <a:pos x="13" y="1"/>
                </a:cxn>
                <a:cxn ang="0">
                  <a:pos x="14" y="4"/>
                </a:cxn>
                <a:cxn ang="0">
                  <a:pos x="14" y="11"/>
                </a:cxn>
                <a:cxn ang="0">
                  <a:pos x="15" y="16"/>
                </a:cxn>
                <a:cxn ang="0">
                  <a:pos x="15" y="18"/>
                </a:cxn>
                <a:cxn ang="0">
                  <a:pos x="16" y="17"/>
                </a:cxn>
                <a:cxn ang="0">
                  <a:pos x="16" y="15"/>
                </a:cxn>
                <a:cxn ang="0">
                  <a:pos x="17" y="7"/>
                </a:cxn>
                <a:cxn ang="0">
                  <a:pos x="17" y="3"/>
                </a:cxn>
                <a:cxn ang="0">
                  <a:pos x="17" y="0"/>
                </a:cxn>
                <a:cxn ang="0">
                  <a:pos x="18" y="0"/>
                </a:cxn>
                <a:cxn ang="0">
                  <a:pos x="18" y="2"/>
                </a:cxn>
                <a:cxn ang="0">
                  <a:pos x="19" y="8"/>
                </a:cxn>
                <a:cxn ang="0">
                  <a:pos x="20" y="15"/>
                </a:cxn>
                <a:cxn ang="0">
                  <a:pos x="20" y="18"/>
                </a:cxn>
                <a:cxn ang="0">
                  <a:pos x="20" y="18"/>
                </a:cxn>
                <a:cxn ang="0">
                  <a:pos x="21" y="17"/>
                </a:cxn>
                <a:cxn ang="0">
                  <a:pos x="21" y="14"/>
                </a:cxn>
                <a:cxn ang="0">
                  <a:pos x="21" y="8"/>
                </a:cxn>
                <a:cxn ang="0">
                  <a:pos x="22" y="3"/>
                </a:cxn>
                <a:cxn ang="0">
                  <a:pos x="22" y="0"/>
                </a:cxn>
                <a:cxn ang="0">
                  <a:pos x="23" y="0"/>
                </a:cxn>
                <a:cxn ang="0">
                  <a:pos x="23" y="2"/>
                </a:cxn>
                <a:cxn ang="0">
                  <a:pos x="24" y="6"/>
                </a:cxn>
                <a:cxn ang="0">
                  <a:pos x="24" y="14"/>
                </a:cxn>
                <a:cxn ang="0">
                  <a:pos x="25" y="17"/>
                </a:cxn>
                <a:cxn ang="0">
                  <a:pos x="25" y="18"/>
                </a:cxn>
                <a:cxn ang="0">
                  <a:pos x="25" y="18"/>
                </a:cxn>
                <a:cxn ang="0">
                  <a:pos x="26" y="15"/>
                </a:cxn>
                <a:cxn ang="0">
                  <a:pos x="26" y="9"/>
                </a:cxn>
                <a:cxn ang="0">
                  <a:pos x="27" y="2"/>
                </a:cxn>
                <a:cxn ang="0">
                  <a:pos x="27" y="0"/>
                </a:cxn>
                <a:cxn ang="0">
                  <a:pos x="28" y="0"/>
                </a:cxn>
              </a:cxnLst>
              <a:rect l="0" t="0" r="r" b="b"/>
              <a:pathLst>
                <a:path w="28" h="18">
                  <a:moveTo>
                    <a:pt x="0" y="15"/>
                  </a:moveTo>
                  <a:lnTo>
                    <a:pt x="0" y="15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1" y="17"/>
                  </a:lnTo>
                  <a:lnTo>
                    <a:pt x="1" y="17"/>
                  </a:lnTo>
                  <a:lnTo>
                    <a:pt x="1" y="17"/>
                  </a:lnTo>
                  <a:lnTo>
                    <a:pt x="1" y="17"/>
                  </a:lnTo>
                  <a:lnTo>
                    <a:pt x="1" y="17"/>
                  </a:lnTo>
                  <a:lnTo>
                    <a:pt x="1" y="17"/>
                  </a:lnTo>
                  <a:lnTo>
                    <a:pt x="1" y="17"/>
                  </a:lnTo>
                  <a:lnTo>
                    <a:pt x="1" y="17"/>
                  </a:lnTo>
                  <a:lnTo>
                    <a:pt x="1" y="17"/>
                  </a:lnTo>
                  <a:lnTo>
                    <a:pt x="1" y="17"/>
                  </a:lnTo>
                  <a:lnTo>
                    <a:pt x="1" y="17"/>
                  </a:lnTo>
                  <a:lnTo>
                    <a:pt x="1" y="17"/>
                  </a:lnTo>
                  <a:lnTo>
                    <a:pt x="1" y="17"/>
                  </a:lnTo>
                  <a:lnTo>
                    <a:pt x="1" y="17"/>
                  </a:lnTo>
                  <a:lnTo>
                    <a:pt x="1" y="16"/>
                  </a:lnTo>
                  <a:lnTo>
                    <a:pt x="1" y="16"/>
                  </a:lnTo>
                  <a:lnTo>
                    <a:pt x="1" y="16"/>
                  </a:lnTo>
                  <a:lnTo>
                    <a:pt x="1" y="16"/>
                  </a:lnTo>
                  <a:lnTo>
                    <a:pt x="1" y="15"/>
                  </a:lnTo>
                  <a:lnTo>
                    <a:pt x="1" y="15"/>
                  </a:lnTo>
                  <a:lnTo>
                    <a:pt x="1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3"/>
                  </a:lnTo>
                  <a:lnTo>
                    <a:pt x="2" y="11"/>
                  </a:lnTo>
                  <a:lnTo>
                    <a:pt x="2" y="11"/>
                  </a:lnTo>
                  <a:lnTo>
                    <a:pt x="2" y="11"/>
                  </a:lnTo>
                  <a:lnTo>
                    <a:pt x="2" y="10"/>
                  </a:lnTo>
                  <a:lnTo>
                    <a:pt x="2" y="8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6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5"/>
                  </a:lnTo>
                  <a:lnTo>
                    <a:pt x="4" y="6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11"/>
                  </a:lnTo>
                  <a:lnTo>
                    <a:pt x="5" y="11"/>
                  </a:lnTo>
                  <a:lnTo>
                    <a:pt x="5" y="12"/>
                  </a:lnTo>
                  <a:lnTo>
                    <a:pt x="5" y="12"/>
                  </a:lnTo>
                  <a:lnTo>
                    <a:pt x="5" y="13"/>
                  </a:lnTo>
                  <a:lnTo>
                    <a:pt x="5" y="14"/>
                  </a:lnTo>
                  <a:lnTo>
                    <a:pt x="5" y="14"/>
                  </a:lnTo>
                  <a:lnTo>
                    <a:pt x="5" y="14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5" y="16"/>
                  </a:lnTo>
                  <a:lnTo>
                    <a:pt x="5" y="16"/>
                  </a:lnTo>
                  <a:lnTo>
                    <a:pt x="5" y="16"/>
                  </a:lnTo>
                  <a:lnTo>
                    <a:pt x="5" y="16"/>
                  </a:lnTo>
                  <a:lnTo>
                    <a:pt x="5" y="17"/>
                  </a:lnTo>
                  <a:lnTo>
                    <a:pt x="5" y="17"/>
                  </a:lnTo>
                  <a:lnTo>
                    <a:pt x="5" y="17"/>
                  </a:lnTo>
                  <a:lnTo>
                    <a:pt x="5" y="17"/>
                  </a:lnTo>
                  <a:lnTo>
                    <a:pt x="5" y="17"/>
                  </a:lnTo>
                  <a:lnTo>
                    <a:pt x="5" y="17"/>
                  </a:lnTo>
                  <a:lnTo>
                    <a:pt x="5" y="17"/>
                  </a:lnTo>
                  <a:lnTo>
                    <a:pt x="5" y="17"/>
                  </a:lnTo>
                  <a:lnTo>
                    <a:pt x="6" y="17"/>
                  </a:lnTo>
                  <a:lnTo>
                    <a:pt x="6" y="17"/>
                  </a:lnTo>
                  <a:lnTo>
                    <a:pt x="6" y="17"/>
                  </a:lnTo>
                  <a:lnTo>
                    <a:pt x="6" y="17"/>
                  </a:lnTo>
                  <a:lnTo>
                    <a:pt x="6" y="17"/>
                  </a:lnTo>
                  <a:lnTo>
                    <a:pt x="6" y="17"/>
                  </a:lnTo>
                  <a:lnTo>
                    <a:pt x="6" y="17"/>
                  </a:lnTo>
                  <a:lnTo>
                    <a:pt x="6" y="17"/>
                  </a:lnTo>
                  <a:lnTo>
                    <a:pt x="6" y="17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2"/>
                  </a:lnTo>
                  <a:lnTo>
                    <a:pt x="7" y="11"/>
                  </a:lnTo>
                  <a:lnTo>
                    <a:pt x="7" y="10"/>
                  </a:lnTo>
                  <a:lnTo>
                    <a:pt x="7" y="7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5"/>
                  </a:lnTo>
                  <a:lnTo>
                    <a:pt x="7" y="4"/>
                  </a:lnTo>
                  <a:lnTo>
                    <a:pt x="7" y="4"/>
                  </a:lnTo>
                  <a:lnTo>
                    <a:pt x="7" y="3"/>
                  </a:lnTo>
                  <a:lnTo>
                    <a:pt x="7" y="3"/>
                  </a:lnTo>
                  <a:lnTo>
                    <a:pt x="7" y="3"/>
                  </a:lnTo>
                  <a:lnTo>
                    <a:pt x="8" y="3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5"/>
                  </a:lnTo>
                  <a:lnTo>
                    <a:pt x="9" y="7"/>
                  </a:lnTo>
                  <a:lnTo>
                    <a:pt x="9" y="7"/>
                  </a:lnTo>
                  <a:lnTo>
                    <a:pt x="9" y="8"/>
                  </a:lnTo>
                  <a:lnTo>
                    <a:pt x="9" y="9"/>
                  </a:lnTo>
                  <a:lnTo>
                    <a:pt x="9" y="11"/>
                  </a:lnTo>
                  <a:lnTo>
                    <a:pt x="9" y="11"/>
                  </a:lnTo>
                  <a:lnTo>
                    <a:pt x="9" y="12"/>
                  </a:lnTo>
                  <a:lnTo>
                    <a:pt x="9" y="13"/>
                  </a:lnTo>
                  <a:lnTo>
                    <a:pt x="10" y="14"/>
                  </a:lnTo>
                  <a:lnTo>
                    <a:pt x="10" y="15"/>
                  </a:lnTo>
                  <a:lnTo>
                    <a:pt x="10" y="15"/>
                  </a:lnTo>
                  <a:lnTo>
                    <a:pt x="10" y="15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7"/>
                  </a:lnTo>
                  <a:lnTo>
                    <a:pt x="10" y="17"/>
                  </a:lnTo>
                  <a:lnTo>
                    <a:pt x="10" y="17"/>
                  </a:lnTo>
                  <a:lnTo>
                    <a:pt x="10" y="17"/>
                  </a:lnTo>
                  <a:lnTo>
                    <a:pt x="10" y="17"/>
                  </a:lnTo>
                  <a:lnTo>
                    <a:pt x="10" y="17"/>
                  </a:lnTo>
                  <a:lnTo>
                    <a:pt x="10" y="18"/>
                  </a:lnTo>
                  <a:lnTo>
                    <a:pt x="10" y="18"/>
                  </a:lnTo>
                  <a:lnTo>
                    <a:pt x="10" y="18"/>
                  </a:lnTo>
                  <a:lnTo>
                    <a:pt x="10" y="18"/>
                  </a:lnTo>
                  <a:lnTo>
                    <a:pt x="11" y="18"/>
                  </a:lnTo>
                  <a:lnTo>
                    <a:pt x="11" y="18"/>
                  </a:lnTo>
                  <a:lnTo>
                    <a:pt x="11" y="17"/>
                  </a:lnTo>
                  <a:lnTo>
                    <a:pt x="11" y="17"/>
                  </a:lnTo>
                  <a:lnTo>
                    <a:pt x="11" y="17"/>
                  </a:lnTo>
                  <a:lnTo>
                    <a:pt x="11" y="17"/>
                  </a:lnTo>
                  <a:lnTo>
                    <a:pt x="11" y="17"/>
                  </a:lnTo>
                  <a:lnTo>
                    <a:pt x="11" y="17"/>
                  </a:lnTo>
                  <a:lnTo>
                    <a:pt x="11" y="16"/>
                  </a:lnTo>
                  <a:lnTo>
                    <a:pt x="11" y="16"/>
                  </a:lnTo>
                  <a:lnTo>
                    <a:pt x="11" y="16"/>
                  </a:lnTo>
                  <a:lnTo>
                    <a:pt x="11" y="15"/>
                  </a:lnTo>
                  <a:lnTo>
                    <a:pt x="11" y="15"/>
                  </a:lnTo>
                  <a:lnTo>
                    <a:pt x="11" y="14"/>
                  </a:lnTo>
                  <a:lnTo>
                    <a:pt x="11" y="14"/>
                  </a:lnTo>
                  <a:lnTo>
                    <a:pt x="11" y="14"/>
                  </a:lnTo>
                  <a:lnTo>
                    <a:pt x="11" y="13"/>
                  </a:lnTo>
                  <a:lnTo>
                    <a:pt x="12" y="11"/>
                  </a:lnTo>
                  <a:lnTo>
                    <a:pt x="12" y="11"/>
                  </a:lnTo>
                  <a:lnTo>
                    <a:pt x="12" y="10"/>
                  </a:lnTo>
                  <a:lnTo>
                    <a:pt x="12" y="9"/>
                  </a:lnTo>
                  <a:lnTo>
                    <a:pt x="12" y="7"/>
                  </a:lnTo>
                  <a:lnTo>
                    <a:pt x="12" y="7"/>
                  </a:lnTo>
                  <a:lnTo>
                    <a:pt x="12" y="7"/>
                  </a:lnTo>
                  <a:lnTo>
                    <a:pt x="12" y="6"/>
                  </a:lnTo>
                  <a:lnTo>
                    <a:pt x="12" y="5"/>
                  </a:lnTo>
                  <a:lnTo>
                    <a:pt x="12" y="5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12" y="3"/>
                  </a:lnTo>
                  <a:lnTo>
                    <a:pt x="12" y="3"/>
                  </a:lnTo>
                  <a:lnTo>
                    <a:pt x="12" y="3"/>
                  </a:lnTo>
                  <a:lnTo>
                    <a:pt x="12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3"/>
                  </a:lnTo>
                  <a:lnTo>
                    <a:pt x="13" y="3"/>
                  </a:lnTo>
                  <a:lnTo>
                    <a:pt x="13" y="3"/>
                  </a:lnTo>
                  <a:lnTo>
                    <a:pt x="14" y="4"/>
                  </a:lnTo>
                  <a:lnTo>
                    <a:pt x="14" y="5"/>
                  </a:lnTo>
                  <a:lnTo>
                    <a:pt x="14" y="6"/>
                  </a:lnTo>
                  <a:lnTo>
                    <a:pt x="14" y="6"/>
                  </a:lnTo>
                  <a:lnTo>
                    <a:pt x="14" y="7"/>
                  </a:lnTo>
                  <a:lnTo>
                    <a:pt x="14" y="9"/>
                  </a:lnTo>
                  <a:lnTo>
                    <a:pt x="14" y="10"/>
                  </a:lnTo>
                  <a:lnTo>
                    <a:pt x="14" y="10"/>
                  </a:lnTo>
                  <a:lnTo>
                    <a:pt x="14" y="11"/>
                  </a:lnTo>
                  <a:lnTo>
                    <a:pt x="14" y="13"/>
                  </a:lnTo>
                  <a:lnTo>
                    <a:pt x="15" y="14"/>
                  </a:lnTo>
                  <a:lnTo>
                    <a:pt x="15" y="14"/>
                  </a:lnTo>
                  <a:lnTo>
                    <a:pt x="15" y="15"/>
                  </a:lnTo>
                  <a:lnTo>
                    <a:pt x="15" y="15"/>
                  </a:lnTo>
                  <a:lnTo>
                    <a:pt x="15" y="15"/>
                  </a:lnTo>
                  <a:lnTo>
                    <a:pt x="15" y="16"/>
                  </a:lnTo>
                  <a:lnTo>
                    <a:pt x="15" y="16"/>
                  </a:lnTo>
                  <a:lnTo>
                    <a:pt x="15" y="17"/>
                  </a:lnTo>
                  <a:lnTo>
                    <a:pt x="15" y="17"/>
                  </a:lnTo>
                  <a:lnTo>
                    <a:pt x="15" y="17"/>
                  </a:lnTo>
                  <a:lnTo>
                    <a:pt x="15" y="17"/>
                  </a:lnTo>
                  <a:lnTo>
                    <a:pt x="15" y="17"/>
                  </a:lnTo>
                  <a:lnTo>
                    <a:pt x="15" y="18"/>
                  </a:lnTo>
                  <a:lnTo>
                    <a:pt x="15" y="18"/>
                  </a:lnTo>
                  <a:lnTo>
                    <a:pt x="15" y="18"/>
                  </a:lnTo>
                  <a:lnTo>
                    <a:pt x="15" y="18"/>
                  </a:lnTo>
                  <a:lnTo>
                    <a:pt x="15" y="18"/>
                  </a:lnTo>
                  <a:lnTo>
                    <a:pt x="15" y="18"/>
                  </a:lnTo>
                  <a:lnTo>
                    <a:pt x="15" y="18"/>
                  </a:lnTo>
                  <a:lnTo>
                    <a:pt x="15" y="18"/>
                  </a:lnTo>
                  <a:lnTo>
                    <a:pt x="16" y="18"/>
                  </a:lnTo>
                  <a:lnTo>
                    <a:pt x="16" y="17"/>
                  </a:lnTo>
                  <a:lnTo>
                    <a:pt x="16" y="17"/>
                  </a:lnTo>
                  <a:lnTo>
                    <a:pt x="16" y="17"/>
                  </a:lnTo>
                  <a:lnTo>
                    <a:pt x="16" y="17"/>
                  </a:lnTo>
                  <a:lnTo>
                    <a:pt x="16" y="17"/>
                  </a:lnTo>
                  <a:lnTo>
                    <a:pt x="16" y="16"/>
                  </a:lnTo>
                  <a:lnTo>
                    <a:pt x="16" y="16"/>
                  </a:lnTo>
                  <a:lnTo>
                    <a:pt x="16" y="15"/>
                  </a:lnTo>
                  <a:lnTo>
                    <a:pt x="16" y="15"/>
                  </a:lnTo>
                  <a:lnTo>
                    <a:pt x="16" y="15"/>
                  </a:lnTo>
                  <a:lnTo>
                    <a:pt x="16" y="14"/>
                  </a:lnTo>
                  <a:lnTo>
                    <a:pt x="16" y="12"/>
                  </a:lnTo>
                  <a:lnTo>
                    <a:pt x="16" y="12"/>
                  </a:lnTo>
                  <a:lnTo>
                    <a:pt x="16" y="11"/>
                  </a:lnTo>
                  <a:lnTo>
                    <a:pt x="17" y="10"/>
                  </a:lnTo>
                  <a:lnTo>
                    <a:pt x="17" y="8"/>
                  </a:lnTo>
                  <a:lnTo>
                    <a:pt x="17" y="8"/>
                  </a:lnTo>
                  <a:lnTo>
                    <a:pt x="17" y="7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17" y="5"/>
                  </a:lnTo>
                  <a:lnTo>
                    <a:pt x="17" y="5"/>
                  </a:lnTo>
                  <a:lnTo>
                    <a:pt x="17" y="4"/>
                  </a:lnTo>
                  <a:lnTo>
                    <a:pt x="17" y="4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2"/>
                  </a:lnTo>
                  <a:lnTo>
                    <a:pt x="17" y="2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17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8" y="1"/>
                  </a:lnTo>
                  <a:lnTo>
                    <a:pt x="18" y="1"/>
                  </a:lnTo>
                  <a:lnTo>
                    <a:pt x="18" y="1"/>
                  </a:lnTo>
                  <a:lnTo>
                    <a:pt x="18" y="1"/>
                  </a:lnTo>
                  <a:lnTo>
                    <a:pt x="18" y="2"/>
                  </a:lnTo>
                  <a:lnTo>
                    <a:pt x="18" y="2"/>
                  </a:lnTo>
                  <a:lnTo>
                    <a:pt x="18" y="2"/>
                  </a:lnTo>
                  <a:lnTo>
                    <a:pt x="18" y="3"/>
                  </a:lnTo>
                  <a:lnTo>
                    <a:pt x="18" y="3"/>
                  </a:lnTo>
                  <a:lnTo>
                    <a:pt x="18" y="3"/>
                  </a:lnTo>
                  <a:lnTo>
                    <a:pt x="19" y="4"/>
                  </a:lnTo>
                  <a:lnTo>
                    <a:pt x="19" y="6"/>
                  </a:lnTo>
                  <a:lnTo>
                    <a:pt x="19" y="7"/>
                  </a:lnTo>
                  <a:lnTo>
                    <a:pt x="19" y="7"/>
                  </a:lnTo>
                  <a:lnTo>
                    <a:pt x="19" y="8"/>
                  </a:lnTo>
                  <a:lnTo>
                    <a:pt x="19" y="10"/>
                  </a:lnTo>
                  <a:lnTo>
                    <a:pt x="19" y="10"/>
                  </a:lnTo>
                  <a:lnTo>
                    <a:pt x="19" y="11"/>
                  </a:lnTo>
                  <a:lnTo>
                    <a:pt x="19" y="12"/>
                  </a:lnTo>
                  <a:lnTo>
                    <a:pt x="19" y="14"/>
                  </a:lnTo>
                  <a:lnTo>
                    <a:pt x="19" y="14"/>
                  </a:lnTo>
                  <a:lnTo>
                    <a:pt x="20" y="14"/>
                  </a:lnTo>
                  <a:lnTo>
                    <a:pt x="20" y="15"/>
                  </a:lnTo>
                  <a:lnTo>
                    <a:pt x="20" y="15"/>
                  </a:lnTo>
                  <a:lnTo>
                    <a:pt x="20" y="16"/>
                  </a:lnTo>
                  <a:lnTo>
                    <a:pt x="20" y="16"/>
                  </a:lnTo>
                  <a:lnTo>
                    <a:pt x="20" y="17"/>
                  </a:lnTo>
                  <a:lnTo>
                    <a:pt x="20" y="17"/>
                  </a:lnTo>
                  <a:lnTo>
                    <a:pt x="20" y="17"/>
                  </a:lnTo>
                  <a:lnTo>
                    <a:pt x="20" y="17"/>
                  </a:lnTo>
                  <a:lnTo>
                    <a:pt x="20" y="18"/>
                  </a:lnTo>
                  <a:lnTo>
                    <a:pt x="20" y="18"/>
                  </a:lnTo>
                  <a:lnTo>
                    <a:pt x="20" y="18"/>
                  </a:lnTo>
                  <a:lnTo>
                    <a:pt x="20" y="18"/>
                  </a:lnTo>
                  <a:lnTo>
                    <a:pt x="20" y="18"/>
                  </a:lnTo>
                  <a:lnTo>
                    <a:pt x="20" y="18"/>
                  </a:lnTo>
                  <a:lnTo>
                    <a:pt x="20" y="18"/>
                  </a:lnTo>
                  <a:lnTo>
                    <a:pt x="20" y="18"/>
                  </a:lnTo>
                  <a:lnTo>
                    <a:pt x="20" y="18"/>
                  </a:lnTo>
                  <a:lnTo>
                    <a:pt x="20" y="18"/>
                  </a:lnTo>
                  <a:lnTo>
                    <a:pt x="20" y="18"/>
                  </a:lnTo>
                  <a:lnTo>
                    <a:pt x="20" y="18"/>
                  </a:lnTo>
                  <a:lnTo>
                    <a:pt x="21" y="18"/>
                  </a:lnTo>
                  <a:lnTo>
                    <a:pt x="21" y="18"/>
                  </a:lnTo>
                  <a:lnTo>
                    <a:pt x="21" y="17"/>
                  </a:lnTo>
                  <a:lnTo>
                    <a:pt x="21" y="17"/>
                  </a:lnTo>
                  <a:lnTo>
                    <a:pt x="21" y="17"/>
                  </a:lnTo>
                  <a:lnTo>
                    <a:pt x="21" y="17"/>
                  </a:lnTo>
                  <a:lnTo>
                    <a:pt x="21" y="16"/>
                  </a:lnTo>
                  <a:lnTo>
                    <a:pt x="21" y="16"/>
                  </a:lnTo>
                  <a:lnTo>
                    <a:pt x="21" y="16"/>
                  </a:lnTo>
                  <a:lnTo>
                    <a:pt x="21" y="16"/>
                  </a:lnTo>
                  <a:lnTo>
                    <a:pt x="21" y="15"/>
                  </a:lnTo>
                  <a:lnTo>
                    <a:pt x="21" y="14"/>
                  </a:lnTo>
                  <a:lnTo>
                    <a:pt x="21" y="14"/>
                  </a:lnTo>
                  <a:lnTo>
                    <a:pt x="21" y="13"/>
                  </a:lnTo>
                  <a:lnTo>
                    <a:pt x="21" y="13"/>
                  </a:lnTo>
                  <a:lnTo>
                    <a:pt x="21" y="13"/>
                  </a:lnTo>
                  <a:lnTo>
                    <a:pt x="21" y="12"/>
                  </a:lnTo>
                  <a:lnTo>
                    <a:pt x="21" y="10"/>
                  </a:lnTo>
                  <a:lnTo>
                    <a:pt x="21" y="9"/>
                  </a:lnTo>
                  <a:lnTo>
                    <a:pt x="21" y="9"/>
                  </a:lnTo>
                  <a:lnTo>
                    <a:pt x="21" y="8"/>
                  </a:lnTo>
                  <a:lnTo>
                    <a:pt x="22" y="6"/>
                  </a:lnTo>
                  <a:lnTo>
                    <a:pt x="22" y="6"/>
                  </a:lnTo>
                  <a:lnTo>
                    <a:pt x="22" y="5"/>
                  </a:lnTo>
                  <a:lnTo>
                    <a:pt x="22" y="4"/>
                  </a:lnTo>
                  <a:lnTo>
                    <a:pt x="22" y="4"/>
                  </a:lnTo>
                  <a:lnTo>
                    <a:pt x="22" y="4"/>
                  </a:lnTo>
                  <a:lnTo>
                    <a:pt x="22" y="3"/>
                  </a:lnTo>
                  <a:lnTo>
                    <a:pt x="22" y="3"/>
                  </a:lnTo>
                  <a:lnTo>
                    <a:pt x="22" y="2"/>
                  </a:lnTo>
                  <a:lnTo>
                    <a:pt x="22" y="2"/>
                  </a:lnTo>
                  <a:lnTo>
                    <a:pt x="22" y="2"/>
                  </a:lnTo>
                  <a:lnTo>
                    <a:pt x="22" y="1"/>
                  </a:lnTo>
                  <a:lnTo>
                    <a:pt x="22" y="1"/>
                  </a:lnTo>
                  <a:lnTo>
                    <a:pt x="22" y="1"/>
                  </a:lnTo>
                  <a:lnTo>
                    <a:pt x="22" y="1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3" y="1"/>
                  </a:lnTo>
                  <a:lnTo>
                    <a:pt x="23" y="1"/>
                  </a:lnTo>
                  <a:lnTo>
                    <a:pt x="23" y="1"/>
                  </a:lnTo>
                  <a:lnTo>
                    <a:pt x="23" y="1"/>
                  </a:lnTo>
                  <a:lnTo>
                    <a:pt x="23" y="2"/>
                  </a:lnTo>
                  <a:lnTo>
                    <a:pt x="23" y="2"/>
                  </a:lnTo>
                  <a:lnTo>
                    <a:pt x="23" y="3"/>
                  </a:lnTo>
                  <a:lnTo>
                    <a:pt x="23" y="3"/>
                  </a:lnTo>
                  <a:lnTo>
                    <a:pt x="23" y="3"/>
                  </a:lnTo>
                  <a:lnTo>
                    <a:pt x="23" y="4"/>
                  </a:lnTo>
                  <a:lnTo>
                    <a:pt x="24" y="5"/>
                  </a:lnTo>
                  <a:lnTo>
                    <a:pt x="24" y="5"/>
                  </a:lnTo>
                  <a:lnTo>
                    <a:pt x="24" y="6"/>
                  </a:lnTo>
                  <a:lnTo>
                    <a:pt x="24" y="8"/>
                  </a:lnTo>
                  <a:lnTo>
                    <a:pt x="24" y="9"/>
                  </a:lnTo>
                  <a:lnTo>
                    <a:pt x="24" y="9"/>
                  </a:lnTo>
                  <a:lnTo>
                    <a:pt x="24" y="10"/>
                  </a:lnTo>
                  <a:lnTo>
                    <a:pt x="24" y="12"/>
                  </a:lnTo>
                  <a:lnTo>
                    <a:pt x="24" y="13"/>
                  </a:lnTo>
                  <a:lnTo>
                    <a:pt x="24" y="13"/>
                  </a:lnTo>
                  <a:lnTo>
                    <a:pt x="24" y="14"/>
                  </a:lnTo>
                  <a:lnTo>
                    <a:pt x="24" y="14"/>
                  </a:lnTo>
                  <a:lnTo>
                    <a:pt x="24" y="15"/>
                  </a:lnTo>
                  <a:lnTo>
                    <a:pt x="25" y="16"/>
                  </a:lnTo>
                  <a:lnTo>
                    <a:pt x="25" y="16"/>
                  </a:lnTo>
                  <a:lnTo>
                    <a:pt x="25" y="16"/>
                  </a:lnTo>
                  <a:lnTo>
                    <a:pt x="25" y="17"/>
                  </a:lnTo>
                  <a:lnTo>
                    <a:pt x="25" y="17"/>
                  </a:lnTo>
                  <a:lnTo>
                    <a:pt x="25" y="17"/>
                  </a:lnTo>
                  <a:lnTo>
                    <a:pt x="25" y="17"/>
                  </a:lnTo>
                  <a:lnTo>
                    <a:pt x="25" y="18"/>
                  </a:lnTo>
                  <a:lnTo>
                    <a:pt x="25" y="18"/>
                  </a:lnTo>
                  <a:lnTo>
                    <a:pt x="25" y="18"/>
                  </a:lnTo>
                  <a:lnTo>
                    <a:pt x="25" y="18"/>
                  </a:lnTo>
                  <a:lnTo>
                    <a:pt x="25" y="18"/>
                  </a:lnTo>
                  <a:lnTo>
                    <a:pt x="25" y="18"/>
                  </a:lnTo>
                  <a:lnTo>
                    <a:pt x="25" y="18"/>
                  </a:lnTo>
                  <a:lnTo>
                    <a:pt x="25" y="18"/>
                  </a:lnTo>
                  <a:lnTo>
                    <a:pt x="25" y="18"/>
                  </a:lnTo>
                  <a:lnTo>
                    <a:pt x="25" y="18"/>
                  </a:lnTo>
                  <a:lnTo>
                    <a:pt x="25" y="18"/>
                  </a:lnTo>
                  <a:lnTo>
                    <a:pt x="25" y="18"/>
                  </a:lnTo>
                  <a:lnTo>
                    <a:pt x="25" y="18"/>
                  </a:lnTo>
                  <a:lnTo>
                    <a:pt x="25" y="18"/>
                  </a:lnTo>
                  <a:lnTo>
                    <a:pt x="25" y="18"/>
                  </a:lnTo>
                  <a:lnTo>
                    <a:pt x="25" y="17"/>
                  </a:lnTo>
                  <a:lnTo>
                    <a:pt x="25" y="17"/>
                  </a:lnTo>
                  <a:lnTo>
                    <a:pt x="25" y="17"/>
                  </a:lnTo>
                  <a:lnTo>
                    <a:pt x="25" y="17"/>
                  </a:lnTo>
                  <a:lnTo>
                    <a:pt x="25" y="16"/>
                  </a:lnTo>
                  <a:lnTo>
                    <a:pt x="26" y="16"/>
                  </a:lnTo>
                  <a:lnTo>
                    <a:pt x="26" y="15"/>
                  </a:lnTo>
                  <a:lnTo>
                    <a:pt x="26" y="15"/>
                  </a:lnTo>
                  <a:lnTo>
                    <a:pt x="26" y="14"/>
                  </a:lnTo>
                  <a:lnTo>
                    <a:pt x="26" y="14"/>
                  </a:lnTo>
                  <a:lnTo>
                    <a:pt x="26" y="14"/>
                  </a:lnTo>
                  <a:lnTo>
                    <a:pt x="26" y="13"/>
                  </a:lnTo>
                  <a:lnTo>
                    <a:pt x="26" y="11"/>
                  </a:lnTo>
                  <a:lnTo>
                    <a:pt x="26" y="10"/>
                  </a:lnTo>
                  <a:lnTo>
                    <a:pt x="26" y="10"/>
                  </a:lnTo>
                  <a:lnTo>
                    <a:pt x="26" y="9"/>
                  </a:lnTo>
                  <a:lnTo>
                    <a:pt x="26" y="7"/>
                  </a:lnTo>
                  <a:lnTo>
                    <a:pt x="27" y="7"/>
                  </a:lnTo>
                  <a:lnTo>
                    <a:pt x="27" y="6"/>
                  </a:lnTo>
                  <a:lnTo>
                    <a:pt x="27" y="5"/>
                  </a:lnTo>
                  <a:lnTo>
                    <a:pt x="27" y="3"/>
                  </a:lnTo>
                  <a:lnTo>
                    <a:pt x="27" y="3"/>
                  </a:lnTo>
                  <a:lnTo>
                    <a:pt x="27" y="3"/>
                  </a:lnTo>
                  <a:lnTo>
                    <a:pt x="27" y="2"/>
                  </a:lnTo>
                  <a:lnTo>
                    <a:pt x="27" y="2"/>
                  </a:lnTo>
                  <a:lnTo>
                    <a:pt x="27" y="2"/>
                  </a:lnTo>
                  <a:lnTo>
                    <a:pt x="27" y="1"/>
                  </a:lnTo>
                  <a:lnTo>
                    <a:pt x="27" y="1"/>
                  </a:lnTo>
                  <a:lnTo>
                    <a:pt x="27" y="1"/>
                  </a:lnTo>
                  <a:lnTo>
                    <a:pt x="27" y="1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28" y="0"/>
                  </a:lnTo>
                </a:path>
              </a:pathLst>
            </a:custGeom>
            <a:noFill/>
            <a:ln w="3175" cap="sq">
              <a:solidFill>
                <a:srgbClr val="0000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88" name="Freeform 58"/>
            <p:cNvSpPr>
              <a:spLocks/>
            </p:cNvSpPr>
            <p:nvPr/>
          </p:nvSpPr>
          <p:spPr bwMode="auto">
            <a:xfrm>
              <a:off x="4624189" y="4099297"/>
              <a:ext cx="42863" cy="31750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1" y="8"/>
                </a:cxn>
                <a:cxn ang="0">
                  <a:pos x="1" y="16"/>
                </a:cxn>
                <a:cxn ang="0">
                  <a:pos x="2" y="19"/>
                </a:cxn>
                <a:cxn ang="0">
                  <a:pos x="2" y="19"/>
                </a:cxn>
                <a:cxn ang="0">
                  <a:pos x="2" y="19"/>
                </a:cxn>
                <a:cxn ang="0">
                  <a:pos x="3" y="16"/>
                </a:cxn>
                <a:cxn ang="0">
                  <a:pos x="4" y="6"/>
                </a:cxn>
                <a:cxn ang="0">
                  <a:pos x="4" y="2"/>
                </a:cxn>
                <a:cxn ang="0">
                  <a:pos x="4" y="1"/>
                </a:cxn>
                <a:cxn ang="0">
                  <a:pos x="5" y="1"/>
                </a:cxn>
                <a:cxn ang="0">
                  <a:pos x="5" y="4"/>
                </a:cxn>
                <a:cxn ang="0">
                  <a:pos x="6" y="10"/>
                </a:cxn>
                <a:cxn ang="0">
                  <a:pos x="6" y="16"/>
                </a:cxn>
                <a:cxn ang="0">
                  <a:pos x="6" y="19"/>
                </a:cxn>
                <a:cxn ang="0">
                  <a:pos x="7" y="19"/>
                </a:cxn>
                <a:cxn ang="0">
                  <a:pos x="7" y="19"/>
                </a:cxn>
                <a:cxn ang="0">
                  <a:pos x="8" y="16"/>
                </a:cxn>
                <a:cxn ang="0">
                  <a:pos x="8" y="8"/>
                </a:cxn>
                <a:cxn ang="0">
                  <a:pos x="9" y="3"/>
                </a:cxn>
                <a:cxn ang="0">
                  <a:pos x="9" y="1"/>
                </a:cxn>
                <a:cxn ang="0">
                  <a:pos x="9" y="0"/>
                </a:cxn>
                <a:cxn ang="0">
                  <a:pos x="10" y="2"/>
                </a:cxn>
                <a:cxn ang="0">
                  <a:pos x="10" y="8"/>
                </a:cxn>
                <a:cxn ang="0">
                  <a:pos x="11" y="16"/>
                </a:cxn>
                <a:cxn ang="0">
                  <a:pos x="11" y="19"/>
                </a:cxn>
                <a:cxn ang="0">
                  <a:pos x="12" y="20"/>
                </a:cxn>
                <a:cxn ang="0">
                  <a:pos x="12" y="19"/>
                </a:cxn>
                <a:cxn ang="0">
                  <a:pos x="13" y="16"/>
                </a:cxn>
                <a:cxn ang="0">
                  <a:pos x="13" y="6"/>
                </a:cxn>
                <a:cxn ang="0">
                  <a:pos x="14" y="2"/>
                </a:cxn>
                <a:cxn ang="0">
                  <a:pos x="14" y="0"/>
                </a:cxn>
                <a:cxn ang="0">
                  <a:pos x="14" y="0"/>
                </a:cxn>
                <a:cxn ang="0">
                  <a:pos x="15" y="3"/>
                </a:cxn>
                <a:cxn ang="0">
                  <a:pos x="15" y="10"/>
                </a:cxn>
                <a:cxn ang="0">
                  <a:pos x="16" y="16"/>
                </a:cxn>
                <a:cxn ang="0">
                  <a:pos x="16" y="19"/>
                </a:cxn>
                <a:cxn ang="0">
                  <a:pos x="17" y="20"/>
                </a:cxn>
                <a:cxn ang="0">
                  <a:pos x="17" y="19"/>
                </a:cxn>
                <a:cxn ang="0">
                  <a:pos x="17" y="15"/>
                </a:cxn>
                <a:cxn ang="0">
                  <a:pos x="18" y="8"/>
                </a:cxn>
                <a:cxn ang="0">
                  <a:pos x="18" y="2"/>
                </a:cxn>
                <a:cxn ang="0">
                  <a:pos x="19" y="0"/>
                </a:cxn>
                <a:cxn ang="0">
                  <a:pos x="19" y="0"/>
                </a:cxn>
                <a:cxn ang="0">
                  <a:pos x="20" y="2"/>
                </a:cxn>
                <a:cxn ang="0">
                  <a:pos x="20" y="6"/>
                </a:cxn>
                <a:cxn ang="0">
                  <a:pos x="20" y="14"/>
                </a:cxn>
                <a:cxn ang="0">
                  <a:pos x="21" y="18"/>
                </a:cxn>
                <a:cxn ang="0">
                  <a:pos x="21" y="20"/>
                </a:cxn>
                <a:cxn ang="0">
                  <a:pos x="22" y="20"/>
                </a:cxn>
                <a:cxn ang="0">
                  <a:pos x="22" y="18"/>
                </a:cxn>
                <a:cxn ang="0">
                  <a:pos x="23" y="11"/>
                </a:cxn>
                <a:cxn ang="0">
                  <a:pos x="23" y="4"/>
                </a:cxn>
                <a:cxn ang="0">
                  <a:pos x="24" y="1"/>
                </a:cxn>
                <a:cxn ang="0">
                  <a:pos x="24" y="0"/>
                </a:cxn>
                <a:cxn ang="0">
                  <a:pos x="24" y="1"/>
                </a:cxn>
                <a:cxn ang="0">
                  <a:pos x="25" y="5"/>
                </a:cxn>
                <a:cxn ang="0">
                  <a:pos x="26" y="16"/>
                </a:cxn>
                <a:cxn ang="0">
                  <a:pos x="26" y="19"/>
                </a:cxn>
                <a:cxn ang="0">
                  <a:pos x="26" y="20"/>
                </a:cxn>
                <a:cxn ang="0">
                  <a:pos x="27" y="19"/>
                </a:cxn>
                <a:cxn ang="0">
                  <a:pos x="27" y="16"/>
                </a:cxn>
              </a:cxnLst>
              <a:rect l="0" t="0" r="r" b="b"/>
              <a:pathLst>
                <a:path w="27" h="20">
                  <a:moveTo>
                    <a:pt x="0" y="1"/>
                  </a:moveTo>
                  <a:lnTo>
                    <a:pt x="0" y="1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5"/>
                  </a:lnTo>
                  <a:lnTo>
                    <a:pt x="1" y="7"/>
                  </a:lnTo>
                  <a:lnTo>
                    <a:pt x="1" y="7"/>
                  </a:lnTo>
                  <a:lnTo>
                    <a:pt x="1" y="8"/>
                  </a:lnTo>
                  <a:lnTo>
                    <a:pt x="1" y="8"/>
                  </a:lnTo>
                  <a:lnTo>
                    <a:pt x="1" y="10"/>
                  </a:lnTo>
                  <a:lnTo>
                    <a:pt x="1" y="11"/>
                  </a:lnTo>
                  <a:lnTo>
                    <a:pt x="1" y="11"/>
                  </a:lnTo>
                  <a:lnTo>
                    <a:pt x="1" y="12"/>
                  </a:lnTo>
                  <a:lnTo>
                    <a:pt x="1" y="14"/>
                  </a:lnTo>
                  <a:lnTo>
                    <a:pt x="1" y="15"/>
                  </a:lnTo>
                  <a:lnTo>
                    <a:pt x="1" y="15"/>
                  </a:lnTo>
                  <a:lnTo>
                    <a:pt x="1" y="16"/>
                  </a:lnTo>
                  <a:lnTo>
                    <a:pt x="1" y="16"/>
                  </a:lnTo>
                  <a:lnTo>
                    <a:pt x="1" y="16"/>
                  </a:lnTo>
                  <a:lnTo>
                    <a:pt x="1" y="17"/>
                  </a:lnTo>
                  <a:lnTo>
                    <a:pt x="1" y="17"/>
                  </a:lnTo>
                  <a:lnTo>
                    <a:pt x="1" y="18"/>
                  </a:lnTo>
                  <a:lnTo>
                    <a:pt x="1" y="18"/>
                  </a:lnTo>
                  <a:lnTo>
                    <a:pt x="1" y="18"/>
                  </a:lnTo>
                  <a:lnTo>
                    <a:pt x="2" y="19"/>
                  </a:lnTo>
                  <a:lnTo>
                    <a:pt x="2" y="19"/>
                  </a:lnTo>
                  <a:lnTo>
                    <a:pt x="2" y="19"/>
                  </a:lnTo>
                  <a:lnTo>
                    <a:pt x="2" y="19"/>
                  </a:lnTo>
                  <a:lnTo>
                    <a:pt x="2" y="19"/>
                  </a:lnTo>
                  <a:lnTo>
                    <a:pt x="2" y="19"/>
                  </a:lnTo>
                  <a:lnTo>
                    <a:pt x="2" y="19"/>
                  </a:lnTo>
                  <a:lnTo>
                    <a:pt x="2" y="19"/>
                  </a:lnTo>
                  <a:lnTo>
                    <a:pt x="2" y="19"/>
                  </a:lnTo>
                  <a:lnTo>
                    <a:pt x="2" y="19"/>
                  </a:lnTo>
                  <a:lnTo>
                    <a:pt x="2" y="19"/>
                  </a:lnTo>
                  <a:lnTo>
                    <a:pt x="2" y="19"/>
                  </a:lnTo>
                  <a:lnTo>
                    <a:pt x="2" y="19"/>
                  </a:lnTo>
                  <a:lnTo>
                    <a:pt x="2" y="19"/>
                  </a:lnTo>
                  <a:lnTo>
                    <a:pt x="2" y="19"/>
                  </a:lnTo>
                  <a:lnTo>
                    <a:pt x="2" y="19"/>
                  </a:lnTo>
                  <a:lnTo>
                    <a:pt x="2" y="19"/>
                  </a:lnTo>
                  <a:lnTo>
                    <a:pt x="2" y="19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7"/>
                  </a:lnTo>
                  <a:lnTo>
                    <a:pt x="3" y="17"/>
                  </a:lnTo>
                  <a:lnTo>
                    <a:pt x="3" y="16"/>
                  </a:lnTo>
                  <a:lnTo>
                    <a:pt x="3" y="16"/>
                  </a:lnTo>
                  <a:lnTo>
                    <a:pt x="3" y="15"/>
                  </a:lnTo>
                  <a:lnTo>
                    <a:pt x="3" y="15"/>
                  </a:lnTo>
                  <a:lnTo>
                    <a:pt x="3" y="14"/>
                  </a:lnTo>
                  <a:lnTo>
                    <a:pt x="3" y="13"/>
                  </a:lnTo>
                  <a:lnTo>
                    <a:pt x="3" y="11"/>
                  </a:lnTo>
                  <a:lnTo>
                    <a:pt x="3" y="7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5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4"/>
                  </a:lnTo>
                  <a:lnTo>
                    <a:pt x="5" y="4"/>
                  </a:lnTo>
                  <a:lnTo>
                    <a:pt x="5" y="4"/>
                  </a:lnTo>
                  <a:lnTo>
                    <a:pt x="5" y="5"/>
                  </a:lnTo>
                  <a:lnTo>
                    <a:pt x="5" y="5"/>
                  </a:lnTo>
                  <a:lnTo>
                    <a:pt x="5" y="6"/>
                  </a:lnTo>
                  <a:lnTo>
                    <a:pt x="5" y="7"/>
                  </a:lnTo>
                  <a:lnTo>
                    <a:pt x="5" y="9"/>
                  </a:lnTo>
                  <a:lnTo>
                    <a:pt x="5" y="9"/>
                  </a:lnTo>
                  <a:lnTo>
                    <a:pt x="6" y="10"/>
                  </a:lnTo>
                  <a:lnTo>
                    <a:pt x="6" y="11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4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6"/>
                  </a:lnTo>
                  <a:lnTo>
                    <a:pt x="6" y="17"/>
                  </a:lnTo>
                  <a:lnTo>
                    <a:pt x="6" y="17"/>
                  </a:lnTo>
                  <a:lnTo>
                    <a:pt x="6" y="17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9"/>
                  </a:lnTo>
                  <a:lnTo>
                    <a:pt x="7" y="19"/>
                  </a:lnTo>
                  <a:lnTo>
                    <a:pt x="7" y="19"/>
                  </a:lnTo>
                  <a:lnTo>
                    <a:pt x="7" y="19"/>
                  </a:lnTo>
                  <a:lnTo>
                    <a:pt x="7" y="19"/>
                  </a:lnTo>
                  <a:lnTo>
                    <a:pt x="7" y="19"/>
                  </a:lnTo>
                  <a:lnTo>
                    <a:pt x="7" y="19"/>
                  </a:lnTo>
                  <a:lnTo>
                    <a:pt x="7" y="19"/>
                  </a:lnTo>
                  <a:lnTo>
                    <a:pt x="7" y="19"/>
                  </a:lnTo>
                  <a:lnTo>
                    <a:pt x="7" y="19"/>
                  </a:lnTo>
                  <a:lnTo>
                    <a:pt x="7" y="19"/>
                  </a:lnTo>
                  <a:lnTo>
                    <a:pt x="7" y="19"/>
                  </a:lnTo>
                  <a:lnTo>
                    <a:pt x="7" y="19"/>
                  </a:lnTo>
                  <a:lnTo>
                    <a:pt x="7" y="19"/>
                  </a:lnTo>
                  <a:lnTo>
                    <a:pt x="7" y="19"/>
                  </a:lnTo>
                  <a:lnTo>
                    <a:pt x="7" y="19"/>
                  </a:lnTo>
                  <a:lnTo>
                    <a:pt x="7" y="19"/>
                  </a:lnTo>
                  <a:lnTo>
                    <a:pt x="7" y="19"/>
                  </a:lnTo>
                  <a:lnTo>
                    <a:pt x="7" y="19"/>
                  </a:lnTo>
                  <a:lnTo>
                    <a:pt x="7" y="18"/>
                  </a:lnTo>
                  <a:lnTo>
                    <a:pt x="7" y="18"/>
                  </a:lnTo>
                  <a:lnTo>
                    <a:pt x="7" y="18"/>
                  </a:lnTo>
                  <a:lnTo>
                    <a:pt x="7" y="17"/>
                  </a:lnTo>
                  <a:lnTo>
                    <a:pt x="8" y="17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5"/>
                  </a:lnTo>
                  <a:lnTo>
                    <a:pt x="8" y="13"/>
                  </a:lnTo>
                  <a:lnTo>
                    <a:pt x="8" y="12"/>
                  </a:lnTo>
                  <a:lnTo>
                    <a:pt x="8" y="12"/>
                  </a:lnTo>
                  <a:lnTo>
                    <a:pt x="8" y="11"/>
                  </a:lnTo>
                  <a:lnTo>
                    <a:pt x="8" y="8"/>
                  </a:lnTo>
                  <a:lnTo>
                    <a:pt x="8" y="8"/>
                  </a:lnTo>
                  <a:lnTo>
                    <a:pt x="8" y="8"/>
                  </a:lnTo>
                  <a:lnTo>
                    <a:pt x="8" y="6"/>
                  </a:lnTo>
                  <a:lnTo>
                    <a:pt x="9" y="6"/>
                  </a:lnTo>
                  <a:lnTo>
                    <a:pt x="9" y="5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3"/>
                  </a:lnTo>
                  <a:lnTo>
                    <a:pt x="10" y="3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5"/>
                  </a:lnTo>
                  <a:lnTo>
                    <a:pt x="10" y="6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9"/>
                  </a:lnTo>
                  <a:lnTo>
                    <a:pt x="10" y="10"/>
                  </a:lnTo>
                  <a:lnTo>
                    <a:pt x="11" y="12"/>
                  </a:lnTo>
                  <a:lnTo>
                    <a:pt x="11" y="13"/>
                  </a:lnTo>
                  <a:lnTo>
                    <a:pt x="11" y="13"/>
                  </a:lnTo>
                  <a:lnTo>
                    <a:pt x="11" y="14"/>
                  </a:lnTo>
                  <a:lnTo>
                    <a:pt x="11" y="16"/>
                  </a:lnTo>
                  <a:lnTo>
                    <a:pt x="11" y="16"/>
                  </a:lnTo>
                  <a:lnTo>
                    <a:pt x="11" y="17"/>
                  </a:lnTo>
                  <a:lnTo>
                    <a:pt x="11" y="17"/>
                  </a:lnTo>
                  <a:lnTo>
                    <a:pt x="11" y="18"/>
                  </a:lnTo>
                  <a:lnTo>
                    <a:pt x="11" y="18"/>
                  </a:lnTo>
                  <a:lnTo>
                    <a:pt x="11" y="18"/>
                  </a:lnTo>
                  <a:lnTo>
                    <a:pt x="11" y="19"/>
                  </a:lnTo>
                  <a:lnTo>
                    <a:pt x="11" y="19"/>
                  </a:lnTo>
                  <a:lnTo>
                    <a:pt x="11" y="19"/>
                  </a:lnTo>
                  <a:lnTo>
                    <a:pt x="11" y="19"/>
                  </a:lnTo>
                  <a:lnTo>
                    <a:pt x="12" y="19"/>
                  </a:lnTo>
                  <a:lnTo>
                    <a:pt x="12" y="19"/>
                  </a:lnTo>
                  <a:lnTo>
                    <a:pt x="12" y="20"/>
                  </a:lnTo>
                  <a:lnTo>
                    <a:pt x="12" y="20"/>
                  </a:lnTo>
                  <a:lnTo>
                    <a:pt x="12" y="20"/>
                  </a:lnTo>
                  <a:lnTo>
                    <a:pt x="12" y="20"/>
                  </a:lnTo>
                  <a:lnTo>
                    <a:pt x="12" y="20"/>
                  </a:lnTo>
                  <a:lnTo>
                    <a:pt x="12" y="20"/>
                  </a:lnTo>
                  <a:lnTo>
                    <a:pt x="12" y="20"/>
                  </a:lnTo>
                  <a:lnTo>
                    <a:pt x="12" y="20"/>
                  </a:lnTo>
                  <a:lnTo>
                    <a:pt x="12" y="19"/>
                  </a:lnTo>
                  <a:lnTo>
                    <a:pt x="12" y="19"/>
                  </a:lnTo>
                  <a:lnTo>
                    <a:pt x="12" y="19"/>
                  </a:lnTo>
                  <a:lnTo>
                    <a:pt x="12" y="19"/>
                  </a:lnTo>
                  <a:lnTo>
                    <a:pt x="12" y="19"/>
                  </a:lnTo>
                  <a:lnTo>
                    <a:pt x="12" y="18"/>
                  </a:lnTo>
                  <a:lnTo>
                    <a:pt x="12" y="18"/>
                  </a:lnTo>
                  <a:lnTo>
                    <a:pt x="12" y="18"/>
                  </a:lnTo>
                  <a:lnTo>
                    <a:pt x="12" y="17"/>
                  </a:lnTo>
                  <a:lnTo>
                    <a:pt x="12" y="17"/>
                  </a:lnTo>
                  <a:lnTo>
                    <a:pt x="12" y="16"/>
                  </a:lnTo>
                  <a:lnTo>
                    <a:pt x="13" y="16"/>
                  </a:lnTo>
                  <a:lnTo>
                    <a:pt x="13" y="15"/>
                  </a:lnTo>
                  <a:lnTo>
                    <a:pt x="13" y="15"/>
                  </a:lnTo>
                  <a:lnTo>
                    <a:pt x="13" y="12"/>
                  </a:lnTo>
                  <a:lnTo>
                    <a:pt x="13" y="8"/>
                  </a:lnTo>
                  <a:lnTo>
                    <a:pt x="13" y="8"/>
                  </a:lnTo>
                  <a:lnTo>
                    <a:pt x="13" y="7"/>
                  </a:lnTo>
                  <a:lnTo>
                    <a:pt x="13" y="6"/>
                  </a:lnTo>
                  <a:lnTo>
                    <a:pt x="13" y="6"/>
                  </a:lnTo>
                  <a:lnTo>
                    <a:pt x="13" y="5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3"/>
                  </a:lnTo>
                  <a:lnTo>
                    <a:pt x="14" y="3"/>
                  </a:lnTo>
                  <a:lnTo>
                    <a:pt x="14" y="2"/>
                  </a:lnTo>
                  <a:lnTo>
                    <a:pt x="14" y="2"/>
                  </a:lnTo>
                  <a:lnTo>
                    <a:pt x="14" y="2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5" y="1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4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5" y="7"/>
                  </a:lnTo>
                  <a:lnTo>
                    <a:pt x="15" y="8"/>
                  </a:lnTo>
                  <a:lnTo>
                    <a:pt x="15" y="10"/>
                  </a:lnTo>
                  <a:lnTo>
                    <a:pt x="15" y="11"/>
                  </a:lnTo>
                  <a:lnTo>
                    <a:pt x="15" y="11"/>
                  </a:lnTo>
                  <a:lnTo>
                    <a:pt x="16" y="12"/>
                  </a:lnTo>
                  <a:lnTo>
                    <a:pt x="16" y="14"/>
                  </a:lnTo>
                  <a:lnTo>
                    <a:pt x="16" y="15"/>
                  </a:lnTo>
                  <a:lnTo>
                    <a:pt x="16" y="15"/>
                  </a:lnTo>
                  <a:lnTo>
                    <a:pt x="16" y="16"/>
                  </a:lnTo>
                  <a:lnTo>
                    <a:pt x="16" y="16"/>
                  </a:lnTo>
                  <a:lnTo>
                    <a:pt x="16" y="17"/>
                  </a:lnTo>
                  <a:lnTo>
                    <a:pt x="16" y="18"/>
                  </a:lnTo>
                  <a:lnTo>
                    <a:pt x="16" y="18"/>
                  </a:lnTo>
                  <a:lnTo>
                    <a:pt x="16" y="18"/>
                  </a:lnTo>
                  <a:lnTo>
                    <a:pt x="16" y="19"/>
                  </a:lnTo>
                  <a:lnTo>
                    <a:pt x="16" y="19"/>
                  </a:lnTo>
                  <a:lnTo>
                    <a:pt x="16" y="19"/>
                  </a:lnTo>
                  <a:lnTo>
                    <a:pt x="16" y="19"/>
                  </a:lnTo>
                  <a:lnTo>
                    <a:pt x="16" y="19"/>
                  </a:lnTo>
                  <a:lnTo>
                    <a:pt x="16" y="20"/>
                  </a:lnTo>
                  <a:lnTo>
                    <a:pt x="17" y="20"/>
                  </a:lnTo>
                  <a:lnTo>
                    <a:pt x="17" y="20"/>
                  </a:lnTo>
                  <a:lnTo>
                    <a:pt x="17" y="20"/>
                  </a:lnTo>
                  <a:lnTo>
                    <a:pt x="17" y="20"/>
                  </a:lnTo>
                  <a:lnTo>
                    <a:pt x="17" y="20"/>
                  </a:lnTo>
                  <a:lnTo>
                    <a:pt x="17" y="20"/>
                  </a:lnTo>
                  <a:lnTo>
                    <a:pt x="17" y="20"/>
                  </a:lnTo>
                  <a:lnTo>
                    <a:pt x="17" y="20"/>
                  </a:lnTo>
                  <a:lnTo>
                    <a:pt x="17" y="20"/>
                  </a:lnTo>
                  <a:lnTo>
                    <a:pt x="17" y="19"/>
                  </a:lnTo>
                  <a:lnTo>
                    <a:pt x="17" y="19"/>
                  </a:lnTo>
                  <a:lnTo>
                    <a:pt x="17" y="19"/>
                  </a:lnTo>
                  <a:lnTo>
                    <a:pt x="17" y="19"/>
                  </a:lnTo>
                  <a:lnTo>
                    <a:pt x="17" y="19"/>
                  </a:lnTo>
                  <a:lnTo>
                    <a:pt x="17" y="18"/>
                  </a:lnTo>
                  <a:lnTo>
                    <a:pt x="17" y="18"/>
                  </a:lnTo>
                  <a:lnTo>
                    <a:pt x="17" y="18"/>
                  </a:lnTo>
                  <a:lnTo>
                    <a:pt x="17" y="17"/>
                  </a:lnTo>
                  <a:lnTo>
                    <a:pt x="17" y="16"/>
                  </a:lnTo>
                  <a:lnTo>
                    <a:pt x="17" y="16"/>
                  </a:lnTo>
                  <a:lnTo>
                    <a:pt x="17" y="15"/>
                  </a:lnTo>
                  <a:lnTo>
                    <a:pt x="17" y="15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8" y="12"/>
                  </a:lnTo>
                  <a:lnTo>
                    <a:pt x="18" y="10"/>
                  </a:lnTo>
                  <a:lnTo>
                    <a:pt x="18" y="10"/>
                  </a:lnTo>
                  <a:lnTo>
                    <a:pt x="18" y="9"/>
                  </a:lnTo>
                  <a:lnTo>
                    <a:pt x="18" y="8"/>
                  </a:lnTo>
                  <a:lnTo>
                    <a:pt x="18" y="8"/>
                  </a:lnTo>
                  <a:lnTo>
                    <a:pt x="18" y="7"/>
                  </a:lnTo>
                  <a:lnTo>
                    <a:pt x="18" y="6"/>
                  </a:lnTo>
                  <a:lnTo>
                    <a:pt x="18" y="5"/>
                  </a:lnTo>
                  <a:lnTo>
                    <a:pt x="18" y="5"/>
                  </a:lnTo>
                  <a:lnTo>
                    <a:pt x="18" y="4"/>
                  </a:lnTo>
                  <a:lnTo>
                    <a:pt x="18" y="4"/>
                  </a:lnTo>
                  <a:lnTo>
                    <a:pt x="18" y="3"/>
                  </a:lnTo>
                  <a:lnTo>
                    <a:pt x="18" y="2"/>
                  </a:lnTo>
                  <a:lnTo>
                    <a:pt x="19" y="2"/>
                  </a:lnTo>
                  <a:lnTo>
                    <a:pt x="19" y="2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20" y="3"/>
                  </a:lnTo>
                  <a:lnTo>
                    <a:pt x="20" y="4"/>
                  </a:lnTo>
                  <a:lnTo>
                    <a:pt x="20" y="4"/>
                  </a:lnTo>
                  <a:lnTo>
                    <a:pt x="20" y="5"/>
                  </a:lnTo>
                  <a:lnTo>
                    <a:pt x="20" y="5"/>
                  </a:lnTo>
                  <a:lnTo>
                    <a:pt x="20" y="6"/>
                  </a:lnTo>
                  <a:lnTo>
                    <a:pt x="20" y="7"/>
                  </a:lnTo>
                  <a:lnTo>
                    <a:pt x="20" y="9"/>
                  </a:lnTo>
                  <a:lnTo>
                    <a:pt x="20" y="9"/>
                  </a:lnTo>
                  <a:lnTo>
                    <a:pt x="20" y="10"/>
                  </a:lnTo>
                  <a:lnTo>
                    <a:pt x="20" y="11"/>
                  </a:lnTo>
                  <a:lnTo>
                    <a:pt x="20" y="13"/>
                  </a:lnTo>
                  <a:lnTo>
                    <a:pt x="20" y="13"/>
                  </a:lnTo>
                  <a:lnTo>
                    <a:pt x="20" y="14"/>
                  </a:lnTo>
                  <a:lnTo>
                    <a:pt x="21" y="15"/>
                  </a:lnTo>
                  <a:lnTo>
                    <a:pt x="21" y="15"/>
                  </a:lnTo>
                  <a:lnTo>
                    <a:pt x="21" y="16"/>
                  </a:lnTo>
                  <a:lnTo>
                    <a:pt x="21" y="17"/>
                  </a:lnTo>
                  <a:lnTo>
                    <a:pt x="21" y="17"/>
                  </a:lnTo>
                  <a:lnTo>
                    <a:pt x="21" y="17"/>
                  </a:lnTo>
                  <a:lnTo>
                    <a:pt x="21" y="18"/>
                  </a:lnTo>
                  <a:lnTo>
                    <a:pt x="21" y="18"/>
                  </a:lnTo>
                  <a:lnTo>
                    <a:pt x="21" y="19"/>
                  </a:lnTo>
                  <a:lnTo>
                    <a:pt x="21" y="19"/>
                  </a:lnTo>
                  <a:lnTo>
                    <a:pt x="21" y="19"/>
                  </a:lnTo>
                  <a:lnTo>
                    <a:pt x="21" y="19"/>
                  </a:lnTo>
                  <a:lnTo>
                    <a:pt x="21" y="19"/>
                  </a:lnTo>
                  <a:lnTo>
                    <a:pt x="21" y="20"/>
                  </a:lnTo>
                  <a:lnTo>
                    <a:pt x="21" y="20"/>
                  </a:lnTo>
                  <a:lnTo>
                    <a:pt x="21" y="20"/>
                  </a:lnTo>
                  <a:lnTo>
                    <a:pt x="21" y="20"/>
                  </a:lnTo>
                  <a:lnTo>
                    <a:pt x="21" y="20"/>
                  </a:lnTo>
                  <a:lnTo>
                    <a:pt x="21" y="20"/>
                  </a:lnTo>
                  <a:lnTo>
                    <a:pt x="21" y="20"/>
                  </a:lnTo>
                  <a:lnTo>
                    <a:pt x="21" y="20"/>
                  </a:lnTo>
                  <a:lnTo>
                    <a:pt x="22" y="20"/>
                  </a:lnTo>
                  <a:lnTo>
                    <a:pt x="22" y="20"/>
                  </a:lnTo>
                  <a:lnTo>
                    <a:pt x="22" y="20"/>
                  </a:lnTo>
                  <a:lnTo>
                    <a:pt x="22" y="20"/>
                  </a:lnTo>
                  <a:lnTo>
                    <a:pt x="22" y="19"/>
                  </a:lnTo>
                  <a:lnTo>
                    <a:pt x="22" y="19"/>
                  </a:lnTo>
                  <a:lnTo>
                    <a:pt x="22" y="19"/>
                  </a:lnTo>
                  <a:lnTo>
                    <a:pt x="22" y="19"/>
                  </a:lnTo>
                  <a:lnTo>
                    <a:pt x="22" y="19"/>
                  </a:lnTo>
                  <a:lnTo>
                    <a:pt x="22" y="18"/>
                  </a:lnTo>
                  <a:lnTo>
                    <a:pt x="22" y="18"/>
                  </a:lnTo>
                  <a:lnTo>
                    <a:pt x="22" y="17"/>
                  </a:lnTo>
                  <a:lnTo>
                    <a:pt x="22" y="17"/>
                  </a:lnTo>
                  <a:lnTo>
                    <a:pt x="22" y="16"/>
                  </a:lnTo>
                  <a:lnTo>
                    <a:pt x="22" y="15"/>
                  </a:lnTo>
                  <a:lnTo>
                    <a:pt x="22" y="15"/>
                  </a:lnTo>
                  <a:lnTo>
                    <a:pt x="22" y="14"/>
                  </a:lnTo>
                  <a:lnTo>
                    <a:pt x="23" y="12"/>
                  </a:lnTo>
                  <a:lnTo>
                    <a:pt x="23" y="11"/>
                  </a:lnTo>
                  <a:lnTo>
                    <a:pt x="23" y="11"/>
                  </a:lnTo>
                  <a:lnTo>
                    <a:pt x="23" y="9"/>
                  </a:lnTo>
                  <a:lnTo>
                    <a:pt x="23" y="7"/>
                  </a:lnTo>
                  <a:lnTo>
                    <a:pt x="23" y="7"/>
                  </a:lnTo>
                  <a:lnTo>
                    <a:pt x="23" y="6"/>
                  </a:lnTo>
                  <a:lnTo>
                    <a:pt x="23" y="5"/>
                  </a:lnTo>
                  <a:lnTo>
                    <a:pt x="23" y="4"/>
                  </a:lnTo>
                  <a:lnTo>
                    <a:pt x="23" y="4"/>
                  </a:lnTo>
                  <a:lnTo>
                    <a:pt x="23" y="3"/>
                  </a:lnTo>
                  <a:lnTo>
                    <a:pt x="23" y="3"/>
                  </a:lnTo>
                  <a:lnTo>
                    <a:pt x="23" y="2"/>
                  </a:lnTo>
                  <a:lnTo>
                    <a:pt x="23" y="2"/>
                  </a:lnTo>
                  <a:lnTo>
                    <a:pt x="23" y="2"/>
                  </a:lnTo>
                  <a:lnTo>
                    <a:pt x="24" y="1"/>
                  </a:lnTo>
                  <a:lnTo>
                    <a:pt x="24" y="1"/>
                  </a:lnTo>
                  <a:lnTo>
                    <a:pt x="24" y="1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1"/>
                  </a:lnTo>
                  <a:lnTo>
                    <a:pt x="24" y="1"/>
                  </a:lnTo>
                  <a:lnTo>
                    <a:pt x="24" y="1"/>
                  </a:lnTo>
                  <a:lnTo>
                    <a:pt x="24" y="2"/>
                  </a:lnTo>
                  <a:lnTo>
                    <a:pt x="24" y="2"/>
                  </a:lnTo>
                  <a:lnTo>
                    <a:pt x="24" y="3"/>
                  </a:lnTo>
                  <a:lnTo>
                    <a:pt x="24" y="3"/>
                  </a:lnTo>
                  <a:lnTo>
                    <a:pt x="24" y="4"/>
                  </a:lnTo>
                  <a:lnTo>
                    <a:pt x="25" y="4"/>
                  </a:lnTo>
                  <a:lnTo>
                    <a:pt x="25" y="5"/>
                  </a:lnTo>
                  <a:lnTo>
                    <a:pt x="25" y="5"/>
                  </a:lnTo>
                  <a:lnTo>
                    <a:pt x="25" y="7"/>
                  </a:lnTo>
                  <a:lnTo>
                    <a:pt x="25" y="9"/>
                  </a:lnTo>
                  <a:lnTo>
                    <a:pt x="25" y="13"/>
                  </a:lnTo>
                  <a:lnTo>
                    <a:pt x="25" y="14"/>
                  </a:lnTo>
                  <a:lnTo>
                    <a:pt x="25" y="14"/>
                  </a:lnTo>
                  <a:lnTo>
                    <a:pt x="25" y="15"/>
                  </a:lnTo>
                  <a:lnTo>
                    <a:pt x="26" y="16"/>
                  </a:lnTo>
                  <a:lnTo>
                    <a:pt x="26" y="16"/>
                  </a:lnTo>
                  <a:lnTo>
                    <a:pt x="26" y="17"/>
                  </a:lnTo>
                  <a:lnTo>
                    <a:pt x="26" y="18"/>
                  </a:lnTo>
                  <a:lnTo>
                    <a:pt x="26" y="18"/>
                  </a:lnTo>
                  <a:lnTo>
                    <a:pt x="26" y="18"/>
                  </a:lnTo>
                  <a:lnTo>
                    <a:pt x="26" y="19"/>
                  </a:lnTo>
                  <a:lnTo>
                    <a:pt x="26" y="19"/>
                  </a:lnTo>
                  <a:lnTo>
                    <a:pt x="26" y="19"/>
                  </a:lnTo>
                  <a:lnTo>
                    <a:pt x="26" y="19"/>
                  </a:lnTo>
                  <a:lnTo>
                    <a:pt x="26" y="20"/>
                  </a:lnTo>
                  <a:lnTo>
                    <a:pt x="26" y="20"/>
                  </a:lnTo>
                  <a:lnTo>
                    <a:pt x="26" y="20"/>
                  </a:lnTo>
                  <a:lnTo>
                    <a:pt x="26" y="20"/>
                  </a:lnTo>
                  <a:lnTo>
                    <a:pt x="26" y="20"/>
                  </a:lnTo>
                  <a:lnTo>
                    <a:pt x="26" y="20"/>
                  </a:lnTo>
                  <a:lnTo>
                    <a:pt x="26" y="20"/>
                  </a:lnTo>
                  <a:lnTo>
                    <a:pt x="26" y="20"/>
                  </a:lnTo>
                  <a:lnTo>
                    <a:pt x="26" y="20"/>
                  </a:lnTo>
                  <a:lnTo>
                    <a:pt x="26" y="20"/>
                  </a:lnTo>
                  <a:lnTo>
                    <a:pt x="26" y="20"/>
                  </a:lnTo>
                  <a:lnTo>
                    <a:pt x="27" y="20"/>
                  </a:lnTo>
                  <a:lnTo>
                    <a:pt x="27" y="20"/>
                  </a:lnTo>
                  <a:lnTo>
                    <a:pt x="27" y="20"/>
                  </a:lnTo>
                  <a:lnTo>
                    <a:pt x="27" y="19"/>
                  </a:lnTo>
                  <a:lnTo>
                    <a:pt x="27" y="19"/>
                  </a:lnTo>
                  <a:lnTo>
                    <a:pt x="27" y="19"/>
                  </a:lnTo>
                  <a:lnTo>
                    <a:pt x="27" y="19"/>
                  </a:lnTo>
                  <a:lnTo>
                    <a:pt x="27" y="18"/>
                  </a:lnTo>
                  <a:lnTo>
                    <a:pt x="27" y="18"/>
                  </a:lnTo>
                  <a:lnTo>
                    <a:pt x="27" y="17"/>
                  </a:lnTo>
                  <a:lnTo>
                    <a:pt x="27" y="17"/>
                  </a:lnTo>
                  <a:lnTo>
                    <a:pt x="27" y="16"/>
                  </a:lnTo>
                  <a:lnTo>
                    <a:pt x="27" y="15"/>
                  </a:lnTo>
                  <a:lnTo>
                    <a:pt x="27" y="15"/>
                  </a:lnTo>
                  <a:lnTo>
                    <a:pt x="27" y="14"/>
                  </a:lnTo>
                  <a:lnTo>
                    <a:pt x="27" y="12"/>
                  </a:lnTo>
                </a:path>
              </a:pathLst>
            </a:custGeom>
            <a:noFill/>
            <a:ln w="3175" cap="sq">
              <a:solidFill>
                <a:srgbClr val="0000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89" name="Freeform 59"/>
            <p:cNvSpPr>
              <a:spLocks/>
            </p:cNvSpPr>
            <p:nvPr/>
          </p:nvSpPr>
          <p:spPr bwMode="auto">
            <a:xfrm>
              <a:off x="4667051" y="4097709"/>
              <a:ext cx="44450" cy="34925"/>
            </a:xfrm>
            <a:custGeom>
              <a:avLst/>
              <a:gdLst/>
              <a:ahLst/>
              <a:cxnLst>
                <a:cxn ang="0">
                  <a:pos x="1" y="6"/>
                </a:cxn>
                <a:cxn ang="0">
                  <a:pos x="1" y="2"/>
                </a:cxn>
                <a:cxn ang="0">
                  <a:pos x="2" y="1"/>
                </a:cxn>
                <a:cxn ang="0">
                  <a:pos x="2" y="1"/>
                </a:cxn>
                <a:cxn ang="0">
                  <a:pos x="2" y="4"/>
                </a:cxn>
                <a:cxn ang="0">
                  <a:pos x="3" y="12"/>
                </a:cxn>
                <a:cxn ang="0">
                  <a:pos x="4" y="18"/>
                </a:cxn>
                <a:cxn ang="0">
                  <a:pos x="4" y="21"/>
                </a:cxn>
                <a:cxn ang="0">
                  <a:pos x="4" y="22"/>
                </a:cxn>
                <a:cxn ang="0">
                  <a:pos x="5" y="20"/>
                </a:cxn>
                <a:cxn ang="0">
                  <a:pos x="5" y="16"/>
                </a:cxn>
                <a:cxn ang="0">
                  <a:pos x="6" y="8"/>
                </a:cxn>
                <a:cxn ang="0">
                  <a:pos x="6" y="2"/>
                </a:cxn>
                <a:cxn ang="0">
                  <a:pos x="6" y="1"/>
                </a:cxn>
                <a:cxn ang="0">
                  <a:pos x="7" y="1"/>
                </a:cxn>
                <a:cxn ang="0">
                  <a:pos x="7" y="4"/>
                </a:cxn>
                <a:cxn ang="0">
                  <a:pos x="8" y="12"/>
                </a:cxn>
                <a:cxn ang="0">
                  <a:pos x="9" y="19"/>
                </a:cxn>
                <a:cxn ang="0">
                  <a:pos x="9" y="21"/>
                </a:cxn>
                <a:cxn ang="0">
                  <a:pos x="9" y="22"/>
                </a:cxn>
                <a:cxn ang="0">
                  <a:pos x="9" y="21"/>
                </a:cxn>
                <a:cxn ang="0">
                  <a:pos x="10" y="17"/>
                </a:cxn>
                <a:cxn ang="0">
                  <a:pos x="11" y="6"/>
                </a:cxn>
                <a:cxn ang="0">
                  <a:pos x="11" y="2"/>
                </a:cxn>
                <a:cxn ang="0">
                  <a:pos x="11" y="0"/>
                </a:cxn>
                <a:cxn ang="0">
                  <a:pos x="12" y="1"/>
                </a:cxn>
                <a:cxn ang="0">
                  <a:pos x="12" y="3"/>
                </a:cxn>
                <a:cxn ang="0">
                  <a:pos x="13" y="11"/>
                </a:cxn>
                <a:cxn ang="0">
                  <a:pos x="13" y="19"/>
                </a:cxn>
                <a:cxn ang="0">
                  <a:pos x="14" y="21"/>
                </a:cxn>
                <a:cxn ang="0">
                  <a:pos x="14" y="22"/>
                </a:cxn>
                <a:cxn ang="0">
                  <a:pos x="14" y="21"/>
                </a:cxn>
                <a:cxn ang="0">
                  <a:pos x="15" y="15"/>
                </a:cxn>
                <a:cxn ang="0">
                  <a:pos x="16" y="6"/>
                </a:cxn>
                <a:cxn ang="0">
                  <a:pos x="16" y="2"/>
                </a:cxn>
                <a:cxn ang="0">
                  <a:pos x="16" y="0"/>
                </a:cxn>
                <a:cxn ang="0">
                  <a:pos x="17" y="1"/>
                </a:cxn>
                <a:cxn ang="0">
                  <a:pos x="17" y="3"/>
                </a:cxn>
                <a:cxn ang="0">
                  <a:pos x="18" y="11"/>
                </a:cxn>
                <a:cxn ang="0">
                  <a:pos x="18" y="19"/>
                </a:cxn>
                <a:cxn ang="0">
                  <a:pos x="19" y="22"/>
                </a:cxn>
                <a:cxn ang="0">
                  <a:pos x="19" y="22"/>
                </a:cxn>
                <a:cxn ang="0">
                  <a:pos x="19" y="20"/>
                </a:cxn>
                <a:cxn ang="0">
                  <a:pos x="20" y="13"/>
                </a:cxn>
                <a:cxn ang="0">
                  <a:pos x="21" y="5"/>
                </a:cxn>
                <a:cxn ang="0">
                  <a:pos x="21" y="1"/>
                </a:cxn>
                <a:cxn ang="0">
                  <a:pos x="21" y="0"/>
                </a:cxn>
                <a:cxn ang="0">
                  <a:pos x="21" y="1"/>
                </a:cxn>
                <a:cxn ang="0">
                  <a:pos x="22" y="6"/>
                </a:cxn>
                <a:cxn ang="0">
                  <a:pos x="23" y="17"/>
                </a:cxn>
                <a:cxn ang="0">
                  <a:pos x="23" y="21"/>
                </a:cxn>
                <a:cxn ang="0">
                  <a:pos x="24" y="22"/>
                </a:cxn>
                <a:cxn ang="0">
                  <a:pos x="24" y="22"/>
                </a:cxn>
                <a:cxn ang="0">
                  <a:pos x="24" y="19"/>
                </a:cxn>
                <a:cxn ang="0">
                  <a:pos x="25" y="12"/>
                </a:cxn>
                <a:cxn ang="0">
                  <a:pos x="25" y="4"/>
                </a:cxn>
                <a:cxn ang="0">
                  <a:pos x="26" y="1"/>
                </a:cxn>
                <a:cxn ang="0">
                  <a:pos x="26" y="0"/>
                </a:cxn>
                <a:cxn ang="0">
                  <a:pos x="26" y="1"/>
                </a:cxn>
                <a:cxn ang="0">
                  <a:pos x="27" y="5"/>
                </a:cxn>
                <a:cxn ang="0">
                  <a:pos x="28" y="14"/>
                </a:cxn>
                <a:cxn ang="0">
                  <a:pos x="28" y="20"/>
                </a:cxn>
              </a:cxnLst>
              <a:rect l="0" t="0" r="r" b="b"/>
              <a:pathLst>
                <a:path w="28" h="22">
                  <a:moveTo>
                    <a:pt x="0" y="13"/>
                  </a:moveTo>
                  <a:lnTo>
                    <a:pt x="1" y="12"/>
                  </a:lnTo>
                  <a:lnTo>
                    <a:pt x="1" y="12"/>
                  </a:lnTo>
                  <a:lnTo>
                    <a:pt x="1" y="11"/>
                  </a:lnTo>
                  <a:lnTo>
                    <a:pt x="1" y="9"/>
                  </a:lnTo>
                  <a:lnTo>
                    <a:pt x="1" y="8"/>
                  </a:lnTo>
                  <a:lnTo>
                    <a:pt x="1" y="8"/>
                  </a:lnTo>
                  <a:lnTo>
                    <a:pt x="1" y="6"/>
                  </a:lnTo>
                  <a:lnTo>
                    <a:pt x="1" y="5"/>
                  </a:lnTo>
                  <a:lnTo>
                    <a:pt x="1" y="4"/>
                  </a:lnTo>
                  <a:lnTo>
                    <a:pt x="1" y="4"/>
                  </a:lnTo>
                  <a:lnTo>
                    <a:pt x="1" y="3"/>
                  </a:lnTo>
                  <a:lnTo>
                    <a:pt x="1" y="3"/>
                  </a:lnTo>
                  <a:lnTo>
                    <a:pt x="1" y="3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3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5"/>
                  </a:lnTo>
                  <a:lnTo>
                    <a:pt x="3" y="8"/>
                  </a:lnTo>
                  <a:lnTo>
                    <a:pt x="3" y="8"/>
                  </a:lnTo>
                  <a:lnTo>
                    <a:pt x="3" y="9"/>
                  </a:lnTo>
                  <a:lnTo>
                    <a:pt x="3" y="10"/>
                  </a:lnTo>
                  <a:lnTo>
                    <a:pt x="3" y="12"/>
                  </a:lnTo>
                  <a:lnTo>
                    <a:pt x="3" y="13"/>
                  </a:lnTo>
                  <a:lnTo>
                    <a:pt x="3" y="13"/>
                  </a:lnTo>
                  <a:lnTo>
                    <a:pt x="3" y="15"/>
                  </a:lnTo>
                  <a:lnTo>
                    <a:pt x="3" y="15"/>
                  </a:lnTo>
                  <a:lnTo>
                    <a:pt x="3" y="16"/>
                  </a:lnTo>
                  <a:lnTo>
                    <a:pt x="3" y="17"/>
                  </a:lnTo>
                  <a:lnTo>
                    <a:pt x="3" y="17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9"/>
                  </a:lnTo>
                  <a:lnTo>
                    <a:pt x="4" y="19"/>
                  </a:lnTo>
                  <a:lnTo>
                    <a:pt x="4" y="19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1"/>
                  </a:lnTo>
                  <a:lnTo>
                    <a:pt x="4" y="21"/>
                  </a:lnTo>
                  <a:lnTo>
                    <a:pt x="4" y="21"/>
                  </a:lnTo>
                  <a:lnTo>
                    <a:pt x="4" y="21"/>
                  </a:lnTo>
                  <a:lnTo>
                    <a:pt x="4" y="21"/>
                  </a:lnTo>
                  <a:lnTo>
                    <a:pt x="4" y="21"/>
                  </a:lnTo>
                  <a:lnTo>
                    <a:pt x="4" y="22"/>
                  </a:lnTo>
                  <a:lnTo>
                    <a:pt x="4" y="22"/>
                  </a:lnTo>
                  <a:lnTo>
                    <a:pt x="4" y="22"/>
                  </a:lnTo>
                  <a:lnTo>
                    <a:pt x="4" y="22"/>
                  </a:lnTo>
                  <a:lnTo>
                    <a:pt x="4" y="22"/>
                  </a:lnTo>
                  <a:lnTo>
                    <a:pt x="4" y="21"/>
                  </a:lnTo>
                  <a:lnTo>
                    <a:pt x="4" y="21"/>
                  </a:lnTo>
                  <a:lnTo>
                    <a:pt x="5" y="21"/>
                  </a:lnTo>
                  <a:lnTo>
                    <a:pt x="5" y="21"/>
                  </a:lnTo>
                  <a:lnTo>
                    <a:pt x="5" y="21"/>
                  </a:lnTo>
                  <a:lnTo>
                    <a:pt x="5" y="20"/>
                  </a:lnTo>
                  <a:lnTo>
                    <a:pt x="5" y="20"/>
                  </a:lnTo>
                  <a:lnTo>
                    <a:pt x="5" y="20"/>
                  </a:lnTo>
                  <a:lnTo>
                    <a:pt x="5" y="20"/>
                  </a:lnTo>
                  <a:lnTo>
                    <a:pt x="5" y="19"/>
                  </a:lnTo>
                  <a:lnTo>
                    <a:pt x="5" y="18"/>
                  </a:lnTo>
                  <a:lnTo>
                    <a:pt x="5" y="18"/>
                  </a:lnTo>
                  <a:lnTo>
                    <a:pt x="5" y="17"/>
                  </a:lnTo>
                  <a:lnTo>
                    <a:pt x="5" y="16"/>
                  </a:lnTo>
                  <a:lnTo>
                    <a:pt x="5" y="14"/>
                  </a:lnTo>
                  <a:lnTo>
                    <a:pt x="5" y="14"/>
                  </a:lnTo>
                  <a:lnTo>
                    <a:pt x="5" y="13"/>
                  </a:lnTo>
                  <a:lnTo>
                    <a:pt x="5" y="12"/>
                  </a:lnTo>
                  <a:lnTo>
                    <a:pt x="5" y="10"/>
                  </a:lnTo>
                  <a:lnTo>
                    <a:pt x="5" y="9"/>
                  </a:lnTo>
                  <a:lnTo>
                    <a:pt x="5" y="9"/>
                  </a:lnTo>
                  <a:lnTo>
                    <a:pt x="6" y="8"/>
                  </a:lnTo>
                  <a:lnTo>
                    <a:pt x="6" y="5"/>
                  </a:lnTo>
                  <a:lnTo>
                    <a:pt x="6" y="5"/>
                  </a:lnTo>
                  <a:lnTo>
                    <a:pt x="6" y="5"/>
                  </a:lnTo>
                  <a:lnTo>
                    <a:pt x="6" y="4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3"/>
                  </a:lnTo>
                  <a:lnTo>
                    <a:pt x="7" y="3"/>
                  </a:lnTo>
                  <a:lnTo>
                    <a:pt x="7" y="4"/>
                  </a:lnTo>
                  <a:lnTo>
                    <a:pt x="7" y="4"/>
                  </a:lnTo>
                  <a:lnTo>
                    <a:pt x="8" y="6"/>
                  </a:lnTo>
                  <a:lnTo>
                    <a:pt x="8" y="7"/>
                  </a:lnTo>
                  <a:lnTo>
                    <a:pt x="8" y="7"/>
                  </a:lnTo>
                  <a:lnTo>
                    <a:pt x="8" y="8"/>
                  </a:lnTo>
                  <a:lnTo>
                    <a:pt x="8" y="11"/>
                  </a:lnTo>
                  <a:lnTo>
                    <a:pt x="8" y="11"/>
                  </a:lnTo>
                  <a:lnTo>
                    <a:pt x="8" y="12"/>
                  </a:lnTo>
                  <a:lnTo>
                    <a:pt x="8" y="13"/>
                  </a:lnTo>
                  <a:lnTo>
                    <a:pt x="8" y="15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7"/>
                  </a:lnTo>
                  <a:lnTo>
                    <a:pt x="8" y="17"/>
                  </a:lnTo>
                  <a:lnTo>
                    <a:pt x="8" y="18"/>
                  </a:lnTo>
                  <a:lnTo>
                    <a:pt x="9" y="19"/>
                  </a:lnTo>
                  <a:lnTo>
                    <a:pt x="9" y="19"/>
                  </a:lnTo>
                  <a:lnTo>
                    <a:pt x="9" y="20"/>
                  </a:lnTo>
                  <a:lnTo>
                    <a:pt x="9" y="20"/>
                  </a:lnTo>
                  <a:lnTo>
                    <a:pt x="9" y="20"/>
                  </a:lnTo>
                  <a:lnTo>
                    <a:pt x="9" y="20"/>
                  </a:lnTo>
                  <a:lnTo>
                    <a:pt x="9" y="21"/>
                  </a:lnTo>
                  <a:lnTo>
                    <a:pt x="9" y="21"/>
                  </a:lnTo>
                  <a:lnTo>
                    <a:pt x="9" y="21"/>
                  </a:lnTo>
                  <a:lnTo>
                    <a:pt x="9" y="21"/>
                  </a:lnTo>
                  <a:lnTo>
                    <a:pt x="9" y="21"/>
                  </a:lnTo>
                  <a:lnTo>
                    <a:pt x="9" y="22"/>
                  </a:lnTo>
                  <a:lnTo>
                    <a:pt x="9" y="22"/>
                  </a:lnTo>
                  <a:lnTo>
                    <a:pt x="9" y="22"/>
                  </a:lnTo>
                  <a:lnTo>
                    <a:pt x="9" y="22"/>
                  </a:lnTo>
                  <a:lnTo>
                    <a:pt x="9" y="22"/>
                  </a:lnTo>
                  <a:lnTo>
                    <a:pt x="9" y="22"/>
                  </a:lnTo>
                  <a:lnTo>
                    <a:pt x="9" y="22"/>
                  </a:lnTo>
                  <a:lnTo>
                    <a:pt x="9" y="22"/>
                  </a:lnTo>
                  <a:lnTo>
                    <a:pt x="9" y="22"/>
                  </a:lnTo>
                  <a:lnTo>
                    <a:pt x="9" y="21"/>
                  </a:lnTo>
                  <a:lnTo>
                    <a:pt x="9" y="21"/>
                  </a:lnTo>
                  <a:lnTo>
                    <a:pt x="9" y="21"/>
                  </a:lnTo>
                  <a:lnTo>
                    <a:pt x="9" y="21"/>
                  </a:lnTo>
                  <a:lnTo>
                    <a:pt x="9" y="21"/>
                  </a:lnTo>
                  <a:lnTo>
                    <a:pt x="9" y="20"/>
                  </a:lnTo>
                  <a:lnTo>
                    <a:pt x="9" y="20"/>
                  </a:lnTo>
                  <a:lnTo>
                    <a:pt x="9" y="20"/>
                  </a:lnTo>
                  <a:lnTo>
                    <a:pt x="9" y="20"/>
                  </a:lnTo>
                  <a:lnTo>
                    <a:pt x="10" y="19"/>
                  </a:lnTo>
                  <a:lnTo>
                    <a:pt x="10" y="19"/>
                  </a:lnTo>
                  <a:lnTo>
                    <a:pt x="10" y="18"/>
                  </a:lnTo>
                  <a:lnTo>
                    <a:pt x="10" y="17"/>
                  </a:lnTo>
                  <a:lnTo>
                    <a:pt x="10" y="17"/>
                  </a:lnTo>
                  <a:lnTo>
                    <a:pt x="10" y="16"/>
                  </a:lnTo>
                  <a:lnTo>
                    <a:pt x="10" y="14"/>
                  </a:lnTo>
                  <a:lnTo>
                    <a:pt x="10" y="9"/>
                  </a:lnTo>
                  <a:lnTo>
                    <a:pt x="10" y="9"/>
                  </a:lnTo>
                  <a:lnTo>
                    <a:pt x="10" y="8"/>
                  </a:lnTo>
                  <a:lnTo>
                    <a:pt x="11" y="7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11" y="5"/>
                  </a:lnTo>
                  <a:lnTo>
                    <a:pt x="11" y="4"/>
                  </a:lnTo>
                  <a:lnTo>
                    <a:pt x="11" y="4"/>
                  </a:lnTo>
                  <a:lnTo>
                    <a:pt x="11" y="3"/>
                  </a:lnTo>
                  <a:lnTo>
                    <a:pt x="11" y="3"/>
                  </a:lnTo>
                  <a:lnTo>
                    <a:pt x="11" y="3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3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12" y="5"/>
                  </a:lnTo>
                  <a:lnTo>
                    <a:pt x="12" y="6"/>
                  </a:lnTo>
                  <a:lnTo>
                    <a:pt x="13" y="8"/>
                  </a:lnTo>
                  <a:lnTo>
                    <a:pt x="13" y="9"/>
                  </a:lnTo>
                  <a:lnTo>
                    <a:pt x="13" y="9"/>
                  </a:lnTo>
                  <a:lnTo>
                    <a:pt x="13" y="11"/>
                  </a:lnTo>
                  <a:lnTo>
                    <a:pt x="13" y="13"/>
                  </a:lnTo>
                  <a:lnTo>
                    <a:pt x="13" y="14"/>
                  </a:lnTo>
                  <a:lnTo>
                    <a:pt x="13" y="14"/>
                  </a:lnTo>
                  <a:lnTo>
                    <a:pt x="13" y="15"/>
                  </a:lnTo>
                  <a:lnTo>
                    <a:pt x="13" y="17"/>
                  </a:lnTo>
                  <a:lnTo>
                    <a:pt x="13" y="18"/>
                  </a:lnTo>
                  <a:lnTo>
                    <a:pt x="13" y="18"/>
                  </a:lnTo>
                  <a:lnTo>
                    <a:pt x="13" y="19"/>
                  </a:lnTo>
                  <a:lnTo>
                    <a:pt x="13" y="19"/>
                  </a:lnTo>
                  <a:lnTo>
                    <a:pt x="13" y="20"/>
                  </a:lnTo>
                  <a:lnTo>
                    <a:pt x="13" y="20"/>
                  </a:lnTo>
                  <a:lnTo>
                    <a:pt x="13" y="20"/>
                  </a:lnTo>
                  <a:lnTo>
                    <a:pt x="13" y="20"/>
                  </a:lnTo>
                  <a:lnTo>
                    <a:pt x="13" y="21"/>
                  </a:lnTo>
                  <a:lnTo>
                    <a:pt x="14" y="21"/>
                  </a:lnTo>
                  <a:lnTo>
                    <a:pt x="14" y="21"/>
                  </a:lnTo>
                  <a:lnTo>
                    <a:pt x="14" y="21"/>
                  </a:lnTo>
                  <a:lnTo>
                    <a:pt x="14" y="22"/>
                  </a:lnTo>
                  <a:lnTo>
                    <a:pt x="14" y="22"/>
                  </a:lnTo>
                  <a:lnTo>
                    <a:pt x="14" y="22"/>
                  </a:lnTo>
                  <a:lnTo>
                    <a:pt x="14" y="22"/>
                  </a:lnTo>
                  <a:lnTo>
                    <a:pt x="14" y="22"/>
                  </a:lnTo>
                  <a:lnTo>
                    <a:pt x="14" y="22"/>
                  </a:lnTo>
                  <a:lnTo>
                    <a:pt x="14" y="22"/>
                  </a:lnTo>
                  <a:lnTo>
                    <a:pt x="14" y="22"/>
                  </a:lnTo>
                  <a:lnTo>
                    <a:pt x="14" y="22"/>
                  </a:lnTo>
                  <a:lnTo>
                    <a:pt x="14" y="22"/>
                  </a:lnTo>
                  <a:lnTo>
                    <a:pt x="14" y="22"/>
                  </a:lnTo>
                  <a:lnTo>
                    <a:pt x="14" y="21"/>
                  </a:lnTo>
                  <a:lnTo>
                    <a:pt x="14" y="21"/>
                  </a:lnTo>
                  <a:lnTo>
                    <a:pt x="14" y="21"/>
                  </a:lnTo>
                  <a:lnTo>
                    <a:pt x="14" y="21"/>
                  </a:lnTo>
                  <a:lnTo>
                    <a:pt x="14" y="20"/>
                  </a:lnTo>
                  <a:lnTo>
                    <a:pt x="14" y="20"/>
                  </a:lnTo>
                  <a:lnTo>
                    <a:pt x="14" y="20"/>
                  </a:lnTo>
                  <a:lnTo>
                    <a:pt x="14" y="19"/>
                  </a:lnTo>
                  <a:lnTo>
                    <a:pt x="15" y="19"/>
                  </a:lnTo>
                  <a:lnTo>
                    <a:pt x="15" y="18"/>
                  </a:lnTo>
                  <a:lnTo>
                    <a:pt x="15" y="17"/>
                  </a:lnTo>
                  <a:lnTo>
                    <a:pt x="15" y="15"/>
                  </a:lnTo>
                  <a:lnTo>
                    <a:pt x="15" y="15"/>
                  </a:lnTo>
                  <a:lnTo>
                    <a:pt x="15" y="14"/>
                  </a:lnTo>
                  <a:lnTo>
                    <a:pt x="15" y="13"/>
                  </a:lnTo>
                  <a:lnTo>
                    <a:pt x="15" y="11"/>
                  </a:lnTo>
                  <a:lnTo>
                    <a:pt x="15" y="10"/>
                  </a:lnTo>
                  <a:lnTo>
                    <a:pt x="15" y="10"/>
                  </a:lnTo>
                  <a:lnTo>
                    <a:pt x="15" y="9"/>
                  </a:lnTo>
                  <a:lnTo>
                    <a:pt x="16" y="6"/>
                  </a:lnTo>
                  <a:lnTo>
                    <a:pt x="16" y="6"/>
                  </a:lnTo>
                  <a:lnTo>
                    <a:pt x="16" y="5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6" y="3"/>
                  </a:lnTo>
                  <a:lnTo>
                    <a:pt x="16" y="3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6" y="1"/>
                  </a:lnTo>
                  <a:lnTo>
                    <a:pt x="16" y="1"/>
                  </a:lnTo>
                  <a:lnTo>
                    <a:pt x="16" y="1"/>
                  </a:lnTo>
                  <a:lnTo>
                    <a:pt x="16" y="1"/>
                  </a:lnTo>
                  <a:lnTo>
                    <a:pt x="16" y="1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17" y="2"/>
                  </a:lnTo>
                  <a:lnTo>
                    <a:pt x="17" y="2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4"/>
                  </a:lnTo>
                  <a:lnTo>
                    <a:pt x="17" y="5"/>
                  </a:lnTo>
                  <a:lnTo>
                    <a:pt x="17" y="5"/>
                  </a:lnTo>
                  <a:lnTo>
                    <a:pt x="17" y="6"/>
                  </a:lnTo>
                  <a:lnTo>
                    <a:pt x="17" y="7"/>
                  </a:lnTo>
                  <a:lnTo>
                    <a:pt x="17" y="7"/>
                  </a:lnTo>
                  <a:lnTo>
                    <a:pt x="17" y="9"/>
                  </a:lnTo>
                  <a:lnTo>
                    <a:pt x="18" y="11"/>
                  </a:lnTo>
                  <a:lnTo>
                    <a:pt x="18" y="12"/>
                  </a:lnTo>
                  <a:lnTo>
                    <a:pt x="18" y="13"/>
                  </a:lnTo>
                  <a:lnTo>
                    <a:pt x="18" y="14"/>
                  </a:lnTo>
                  <a:lnTo>
                    <a:pt x="18" y="16"/>
                  </a:lnTo>
                  <a:lnTo>
                    <a:pt x="18" y="17"/>
                  </a:lnTo>
                  <a:lnTo>
                    <a:pt x="18" y="17"/>
                  </a:lnTo>
                  <a:lnTo>
                    <a:pt x="18" y="18"/>
                  </a:lnTo>
                  <a:lnTo>
                    <a:pt x="18" y="19"/>
                  </a:lnTo>
                  <a:lnTo>
                    <a:pt x="18" y="19"/>
                  </a:lnTo>
                  <a:lnTo>
                    <a:pt x="18" y="20"/>
                  </a:lnTo>
                  <a:lnTo>
                    <a:pt x="18" y="20"/>
                  </a:lnTo>
                  <a:lnTo>
                    <a:pt x="18" y="21"/>
                  </a:lnTo>
                  <a:lnTo>
                    <a:pt x="18" y="21"/>
                  </a:lnTo>
                  <a:lnTo>
                    <a:pt x="18" y="21"/>
                  </a:lnTo>
                  <a:lnTo>
                    <a:pt x="19" y="21"/>
                  </a:lnTo>
                  <a:lnTo>
                    <a:pt x="19" y="22"/>
                  </a:lnTo>
                  <a:lnTo>
                    <a:pt x="19" y="22"/>
                  </a:lnTo>
                  <a:lnTo>
                    <a:pt x="19" y="22"/>
                  </a:lnTo>
                  <a:lnTo>
                    <a:pt x="19" y="22"/>
                  </a:lnTo>
                  <a:lnTo>
                    <a:pt x="19" y="22"/>
                  </a:lnTo>
                  <a:lnTo>
                    <a:pt x="19" y="22"/>
                  </a:lnTo>
                  <a:lnTo>
                    <a:pt x="19" y="22"/>
                  </a:lnTo>
                  <a:lnTo>
                    <a:pt x="19" y="22"/>
                  </a:lnTo>
                  <a:lnTo>
                    <a:pt x="19" y="22"/>
                  </a:lnTo>
                  <a:lnTo>
                    <a:pt x="19" y="22"/>
                  </a:lnTo>
                  <a:lnTo>
                    <a:pt x="19" y="22"/>
                  </a:lnTo>
                  <a:lnTo>
                    <a:pt x="19" y="22"/>
                  </a:lnTo>
                  <a:lnTo>
                    <a:pt x="19" y="21"/>
                  </a:lnTo>
                  <a:lnTo>
                    <a:pt x="19" y="21"/>
                  </a:lnTo>
                  <a:lnTo>
                    <a:pt x="19" y="21"/>
                  </a:lnTo>
                  <a:lnTo>
                    <a:pt x="19" y="21"/>
                  </a:lnTo>
                  <a:lnTo>
                    <a:pt x="19" y="20"/>
                  </a:lnTo>
                  <a:lnTo>
                    <a:pt x="19" y="20"/>
                  </a:lnTo>
                  <a:lnTo>
                    <a:pt x="19" y="19"/>
                  </a:lnTo>
                  <a:lnTo>
                    <a:pt x="19" y="19"/>
                  </a:lnTo>
                  <a:lnTo>
                    <a:pt x="20" y="18"/>
                  </a:lnTo>
                  <a:lnTo>
                    <a:pt x="20" y="16"/>
                  </a:lnTo>
                  <a:lnTo>
                    <a:pt x="20" y="15"/>
                  </a:lnTo>
                  <a:lnTo>
                    <a:pt x="20" y="14"/>
                  </a:lnTo>
                  <a:lnTo>
                    <a:pt x="20" y="13"/>
                  </a:lnTo>
                  <a:lnTo>
                    <a:pt x="20" y="11"/>
                  </a:lnTo>
                  <a:lnTo>
                    <a:pt x="20" y="10"/>
                  </a:lnTo>
                  <a:lnTo>
                    <a:pt x="20" y="9"/>
                  </a:lnTo>
                  <a:lnTo>
                    <a:pt x="20" y="8"/>
                  </a:lnTo>
                  <a:lnTo>
                    <a:pt x="20" y="8"/>
                  </a:lnTo>
                  <a:lnTo>
                    <a:pt x="20" y="7"/>
                  </a:lnTo>
                  <a:lnTo>
                    <a:pt x="20" y="6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21" y="4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2"/>
                  </a:lnTo>
                  <a:lnTo>
                    <a:pt x="21" y="2"/>
                  </a:lnTo>
                  <a:lnTo>
                    <a:pt x="21" y="1"/>
                  </a:lnTo>
                  <a:lnTo>
                    <a:pt x="21" y="1"/>
                  </a:lnTo>
                  <a:lnTo>
                    <a:pt x="21" y="1"/>
                  </a:lnTo>
                  <a:lnTo>
                    <a:pt x="21" y="1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1"/>
                  </a:lnTo>
                  <a:lnTo>
                    <a:pt x="21" y="1"/>
                  </a:lnTo>
                  <a:lnTo>
                    <a:pt x="22" y="1"/>
                  </a:lnTo>
                  <a:lnTo>
                    <a:pt x="22" y="1"/>
                  </a:lnTo>
                  <a:lnTo>
                    <a:pt x="22" y="1"/>
                  </a:lnTo>
                  <a:lnTo>
                    <a:pt x="22" y="2"/>
                  </a:lnTo>
                  <a:lnTo>
                    <a:pt x="22" y="3"/>
                  </a:lnTo>
                  <a:lnTo>
                    <a:pt x="22" y="3"/>
                  </a:lnTo>
                  <a:lnTo>
                    <a:pt x="22" y="4"/>
                  </a:lnTo>
                  <a:lnTo>
                    <a:pt x="22" y="6"/>
                  </a:lnTo>
                  <a:lnTo>
                    <a:pt x="22" y="6"/>
                  </a:lnTo>
                  <a:lnTo>
                    <a:pt x="22" y="7"/>
                  </a:lnTo>
                  <a:lnTo>
                    <a:pt x="22" y="8"/>
                  </a:lnTo>
                  <a:lnTo>
                    <a:pt x="22" y="10"/>
                  </a:lnTo>
                  <a:lnTo>
                    <a:pt x="23" y="15"/>
                  </a:lnTo>
                  <a:lnTo>
                    <a:pt x="23" y="16"/>
                  </a:lnTo>
                  <a:lnTo>
                    <a:pt x="23" y="16"/>
                  </a:lnTo>
                  <a:lnTo>
                    <a:pt x="23" y="17"/>
                  </a:lnTo>
                  <a:lnTo>
                    <a:pt x="23" y="18"/>
                  </a:lnTo>
                  <a:lnTo>
                    <a:pt x="23" y="18"/>
                  </a:lnTo>
                  <a:lnTo>
                    <a:pt x="23" y="19"/>
                  </a:lnTo>
                  <a:lnTo>
                    <a:pt x="23" y="20"/>
                  </a:lnTo>
                  <a:lnTo>
                    <a:pt x="23" y="20"/>
                  </a:lnTo>
                  <a:lnTo>
                    <a:pt x="23" y="20"/>
                  </a:lnTo>
                  <a:lnTo>
                    <a:pt x="23" y="20"/>
                  </a:lnTo>
                  <a:lnTo>
                    <a:pt x="23" y="21"/>
                  </a:lnTo>
                  <a:lnTo>
                    <a:pt x="23" y="21"/>
                  </a:lnTo>
                  <a:lnTo>
                    <a:pt x="23" y="21"/>
                  </a:lnTo>
                  <a:lnTo>
                    <a:pt x="23" y="22"/>
                  </a:lnTo>
                  <a:lnTo>
                    <a:pt x="23" y="22"/>
                  </a:lnTo>
                  <a:lnTo>
                    <a:pt x="24" y="22"/>
                  </a:lnTo>
                  <a:lnTo>
                    <a:pt x="24" y="22"/>
                  </a:lnTo>
                  <a:lnTo>
                    <a:pt x="24" y="22"/>
                  </a:lnTo>
                  <a:lnTo>
                    <a:pt x="24" y="22"/>
                  </a:lnTo>
                  <a:lnTo>
                    <a:pt x="24" y="22"/>
                  </a:lnTo>
                  <a:lnTo>
                    <a:pt x="24" y="22"/>
                  </a:lnTo>
                  <a:lnTo>
                    <a:pt x="24" y="22"/>
                  </a:lnTo>
                  <a:lnTo>
                    <a:pt x="24" y="22"/>
                  </a:lnTo>
                  <a:lnTo>
                    <a:pt x="24" y="22"/>
                  </a:lnTo>
                  <a:lnTo>
                    <a:pt x="24" y="22"/>
                  </a:lnTo>
                  <a:lnTo>
                    <a:pt x="24" y="22"/>
                  </a:lnTo>
                  <a:lnTo>
                    <a:pt x="24" y="22"/>
                  </a:lnTo>
                  <a:lnTo>
                    <a:pt x="24" y="22"/>
                  </a:lnTo>
                  <a:lnTo>
                    <a:pt x="24" y="21"/>
                  </a:lnTo>
                  <a:lnTo>
                    <a:pt x="24" y="21"/>
                  </a:lnTo>
                  <a:lnTo>
                    <a:pt x="24" y="21"/>
                  </a:lnTo>
                  <a:lnTo>
                    <a:pt x="24" y="21"/>
                  </a:lnTo>
                  <a:lnTo>
                    <a:pt x="24" y="20"/>
                  </a:lnTo>
                  <a:lnTo>
                    <a:pt x="24" y="20"/>
                  </a:lnTo>
                  <a:lnTo>
                    <a:pt x="24" y="19"/>
                  </a:lnTo>
                  <a:lnTo>
                    <a:pt x="24" y="19"/>
                  </a:lnTo>
                  <a:lnTo>
                    <a:pt x="24" y="18"/>
                  </a:lnTo>
                  <a:lnTo>
                    <a:pt x="25" y="17"/>
                  </a:lnTo>
                  <a:lnTo>
                    <a:pt x="25" y="17"/>
                  </a:lnTo>
                  <a:lnTo>
                    <a:pt x="25" y="16"/>
                  </a:lnTo>
                  <a:lnTo>
                    <a:pt x="25" y="13"/>
                  </a:lnTo>
                  <a:lnTo>
                    <a:pt x="25" y="13"/>
                  </a:lnTo>
                  <a:lnTo>
                    <a:pt x="25" y="12"/>
                  </a:lnTo>
                  <a:lnTo>
                    <a:pt x="25" y="11"/>
                  </a:lnTo>
                  <a:lnTo>
                    <a:pt x="25" y="8"/>
                  </a:lnTo>
                  <a:lnTo>
                    <a:pt x="25" y="8"/>
                  </a:lnTo>
                  <a:lnTo>
                    <a:pt x="25" y="7"/>
                  </a:lnTo>
                  <a:lnTo>
                    <a:pt x="25" y="6"/>
                  </a:lnTo>
                  <a:lnTo>
                    <a:pt x="25" y="5"/>
                  </a:lnTo>
                  <a:lnTo>
                    <a:pt x="25" y="5"/>
                  </a:lnTo>
                  <a:lnTo>
                    <a:pt x="25" y="4"/>
                  </a:lnTo>
                  <a:lnTo>
                    <a:pt x="25" y="3"/>
                  </a:lnTo>
                  <a:lnTo>
                    <a:pt x="25" y="3"/>
                  </a:lnTo>
                  <a:lnTo>
                    <a:pt x="26" y="2"/>
                  </a:lnTo>
                  <a:lnTo>
                    <a:pt x="26" y="2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27" y="1"/>
                  </a:lnTo>
                  <a:lnTo>
                    <a:pt x="27" y="2"/>
                  </a:lnTo>
                  <a:lnTo>
                    <a:pt x="27" y="2"/>
                  </a:lnTo>
                  <a:lnTo>
                    <a:pt x="27" y="2"/>
                  </a:lnTo>
                  <a:lnTo>
                    <a:pt x="27" y="3"/>
                  </a:lnTo>
                  <a:lnTo>
                    <a:pt x="27" y="3"/>
                  </a:lnTo>
                  <a:lnTo>
                    <a:pt x="27" y="5"/>
                  </a:lnTo>
                  <a:lnTo>
                    <a:pt x="27" y="5"/>
                  </a:lnTo>
                  <a:lnTo>
                    <a:pt x="27" y="5"/>
                  </a:lnTo>
                  <a:lnTo>
                    <a:pt x="27" y="7"/>
                  </a:lnTo>
                  <a:lnTo>
                    <a:pt x="27" y="9"/>
                  </a:lnTo>
                  <a:lnTo>
                    <a:pt x="27" y="9"/>
                  </a:lnTo>
                  <a:lnTo>
                    <a:pt x="27" y="10"/>
                  </a:lnTo>
                  <a:lnTo>
                    <a:pt x="27" y="11"/>
                  </a:lnTo>
                  <a:lnTo>
                    <a:pt x="28" y="14"/>
                  </a:lnTo>
                  <a:lnTo>
                    <a:pt x="28" y="14"/>
                  </a:lnTo>
                  <a:lnTo>
                    <a:pt x="28" y="15"/>
                  </a:lnTo>
                  <a:lnTo>
                    <a:pt x="28" y="16"/>
                  </a:lnTo>
                  <a:lnTo>
                    <a:pt x="28" y="17"/>
                  </a:lnTo>
                  <a:lnTo>
                    <a:pt x="28" y="17"/>
                  </a:lnTo>
                  <a:lnTo>
                    <a:pt x="28" y="18"/>
                  </a:lnTo>
                  <a:lnTo>
                    <a:pt x="28" y="19"/>
                  </a:lnTo>
                  <a:lnTo>
                    <a:pt x="28" y="19"/>
                  </a:lnTo>
                  <a:lnTo>
                    <a:pt x="28" y="20"/>
                  </a:lnTo>
                  <a:lnTo>
                    <a:pt x="28" y="20"/>
                  </a:lnTo>
                  <a:lnTo>
                    <a:pt x="28" y="20"/>
                  </a:lnTo>
                  <a:lnTo>
                    <a:pt x="28" y="21"/>
                  </a:lnTo>
                  <a:lnTo>
                    <a:pt x="28" y="21"/>
                  </a:lnTo>
                </a:path>
              </a:pathLst>
            </a:custGeom>
            <a:noFill/>
            <a:ln w="3175" cap="sq">
              <a:solidFill>
                <a:srgbClr val="0000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90" name="Freeform 60"/>
            <p:cNvSpPr>
              <a:spLocks/>
            </p:cNvSpPr>
            <p:nvPr/>
          </p:nvSpPr>
          <p:spPr bwMode="auto">
            <a:xfrm>
              <a:off x="4711501" y="4094534"/>
              <a:ext cx="44450" cy="41275"/>
            </a:xfrm>
            <a:custGeom>
              <a:avLst/>
              <a:gdLst/>
              <a:ahLst/>
              <a:cxnLst>
                <a:cxn ang="0">
                  <a:pos x="1" y="25"/>
                </a:cxn>
                <a:cxn ang="0">
                  <a:pos x="1" y="24"/>
                </a:cxn>
                <a:cxn ang="0">
                  <a:pos x="1" y="22"/>
                </a:cxn>
                <a:cxn ang="0">
                  <a:pos x="2" y="15"/>
                </a:cxn>
                <a:cxn ang="0">
                  <a:pos x="2" y="6"/>
                </a:cxn>
                <a:cxn ang="0">
                  <a:pos x="3" y="2"/>
                </a:cxn>
                <a:cxn ang="0">
                  <a:pos x="3" y="1"/>
                </a:cxn>
                <a:cxn ang="0">
                  <a:pos x="3" y="2"/>
                </a:cxn>
                <a:cxn ang="0">
                  <a:pos x="4" y="6"/>
                </a:cxn>
                <a:cxn ang="0">
                  <a:pos x="4" y="14"/>
                </a:cxn>
                <a:cxn ang="0">
                  <a:pos x="5" y="21"/>
                </a:cxn>
                <a:cxn ang="0">
                  <a:pos x="5" y="24"/>
                </a:cxn>
                <a:cxn ang="0">
                  <a:pos x="5" y="25"/>
                </a:cxn>
                <a:cxn ang="0">
                  <a:pos x="6" y="23"/>
                </a:cxn>
                <a:cxn ang="0">
                  <a:pos x="6" y="19"/>
                </a:cxn>
                <a:cxn ang="0">
                  <a:pos x="7" y="6"/>
                </a:cxn>
                <a:cxn ang="0">
                  <a:pos x="8" y="3"/>
                </a:cxn>
                <a:cxn ang="0">
                  <a:pos x="8" y="1"/>
                </a:cxn>
                <a:cxn ang="0">
                  <a:pos x="8" y="2"/>
                </a:cxn>
                <a:cxn ang="0">
                  <a:pos x="8" y="5"/>
                </a:cxn>
                <a:cxn ang="0">
                  <a:pos x="9" y="14"/>
                </a:cxn>
                <a:cxn ang="0">
                  <a:pos x="10" y="22"/>
                </a:cxn>
                <a:cxn ang="0">
                  <a:pos x="10" y="25"/>
                </a:cxn>
                <a:cxn ang="0">
                  <a:pos x="10" y="25"/>
                </a:cxn>
                <a:cxn ang="0">
                  <a:pos x="11" y="23"/>
                </a:cxn>
                <a:cxn ang="0">
                  <a:pos x="11" y="15"/>
                </a:cxn>
                <a:cxn ang="0">
                  <a:pos x="12" y="6"/>
                </a:cxn>
                <a:cxn ang="0">
                  <a:pos x="12" y="2"/>
                </a:cxn>
                <a:cxn ang="0">
                  <a:pos x="13" y="1"/>
                </a:cxn>
                <a:cxn ang="0">
                  <a:pos x="13" y="2"/>
                </a:cxn>
                <a:cxn ang="0">
                  <a:pos x="13" y="6"/>
                </a:cxn>
                <a:cxn ang="0">
                  <a:pos x="14" y="16"/>
                </a:cxn>
                <a:cxn ang="0">
                  <a:pos x="15" y="23"/>
                </a:cxn>
                <a:cxn ang="0">
                  <a:pos x="15" y="25"/>
                </a:cxn>
                <a:cxn ang="0">
                  <a:pos x="15" y="25"/>
                </a:cxn>
                <a:cxn ang="0">
                  <a:pos x="16" y="23"/>
                </a:cxn>
                <a:cxn ang="0">
                  <a:pos x="16" y="16"/>
                </a:cxn>
                <a:cxn ang="0">
                  <a:pos x="17" y="6"/>
                </a:cxn>
                <a:cxn ang="0">
                  <a:pos x="17" y="2"/>
                </a:cxn>
                <a:cxn ang="0">
                  <a:pos x="18" y="1"/>
                </a:cxn>
                <a:cxn ang="0">
                  <a:pos x="18" y="2"/>
                </a:cxn>
                <a:cxn ang="0">
                  <a:pos x="18" y="5"/>
                </a:cxn>
                <a:cxn ang="0">
                  <a:pos x="19" y="18"/>
                </a:cxn>
                <a:cxn ang="0">
                  <a:pos x="20" y="24"/>
                </a:cxn>
                <a:cxn ang="0">
                  <a:pos x="20" y="26"/>
                </a:cxn>
                <a:cxn ang="0">
                  <a:pos x="20" y="25"/>
                </a:cxn>
                <a:cxn ang="0">
                  <a:pos x="21" y="21"/>
                </a:cxn>
                <a:cxn ang="0">
                  <a:pos x="21" y="14"/>
                </a:cxn>
                <a:cxn ang="0">
                  <a:pos x="22" y="4"/>
                </a:cxn>
                <a:cxn ang="0">
                  <a:pos x="22" y="1"/>
                </a:cxn>
                <a:cxn ang="0">
                  <a:pos x="23" y="0"/>
                </a:cxn>
                <a:cxn ang="0">
                  <a:pos x="23" y="2"/>
                </a:cxn>
                <a:cxn ang="0">
                  <a:pos x="23" y="7"/>
                </a:cxn>
                <a:cxn ang="0">
                  <a:pos x="24" y="18"/>
                </a:cxn>
                <a:cxn ang="0">
                  <a:pos x="24" y="23"/>
                </a:cxn>
                <a:cxn ang="0">
                  <a:pos x="25" y="26"/>
                </a:cxn>
                <a:cxn ang="0">
                  <a:pos x="25" y="25"/>
                </a:cxn>
                <a:cxn ang="0">
                  <a:pos x="25" y="23"/>
                </a:cxn>
                <a:cxn ang="0">
                  <a:pos x="26" y="15"/>
                </a:cxn>
                <a:cxn ang="0">
                  <a:pos x="27" y="4"/>
                </a:cxn>
                <a:cxn ang="0">
                  <a:pos x="27" y="1"/>
                </a:cxn>
                <a:cxn ang="0">
                  <a:pos x="28" y="0"/>
                </a:cxn>
              </a:cxnLst>
              <a:rect l="0" t="0" r="r" b="b"/>
              <a:pathLst>
                <a:path w="28" h="26">
                  <a:moveTo>
                    <a:pt x="0" y="23"/>
                  </a:moveTo>
                  <a:lnTo>
                    <a:pt x="0" y="23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1" y="25"/>
                  </a:lnTo>
                  <a:lnTo>
                    <a:pt x="1" y="25"/>
                  </a:lnTo>
                  <a:lnTo>
                    <a:pt x="1" y="25"/>
                  </a:lnTo>
                  <a:lnTo>
                    <a:pt x="1" y="25"/>
                  </a:lnTo>
                  <a:lnTo>
                    <a:pt x="1" y="25"/>
                  </a:lnTo>
                  <a:lnTo>
                    <a:pt x="1" y="25"/>
                  </a:lnTo>
                  <a:lnTo>
                    <a:pt x="1" y="25"/>
                  </a:lnTo>
                  <a:lnTo>
                    <a:pt x="1" y="24"/>
                  </a:lnTo>
                  <a:lnTo>
                    <a:pt x="1" y="24"/>
                  </a:lnTo>
                  <a:lnTo>
                    <a:pt x="1" y="24"/>
                  </a:lnTo>
                  <a:lnTo>
                    <a:pt x="1" y="24"/>
                  </a:lnTo>
                  <a:lnTo>
                    <a:pt x="1" y="24"/>
                  </a:lnTo>
                  <a:lnTo>
                    <a:pt x="1" y="23"/>
                  </a:lnTo>
                  <a:lnTo>
                    <a:pt x="1" y="23"/>
                  </a:lnTo>
                  <a:lnTo>
                    <a:pt x="1" y="23"/>
                  </a:lnTo>
                  <a:lnTo>
                    <a:pt x="1" y="22"/>
                  </a:lnTo>
                  <a:lnTo>
                    <a:pt x="1" y="22"/>
                  </a:lnTo>
                  <a:lnTo>
                    <a:pt x="1" y="21"/>
                  </a:lnTo>
                  <a:lnTo>
                    <a:pt x="1" y="21"/>
                  </a:lnTo>
                  <a:lnTo>
                    <a:pt x="1" y="20"/>
                  </a:lnTo>
                  <a:lnTo>
                    <a:pt x="1" y="19"/>
                  </a:lnTo>
                  <a:lnTo>
                    <a:pt x="1" y="17"/>
                  </a:lnTo>
                  <a:lnTo>
                    <a:pt x="1" y="17"/>
                  </a:lnTo>
                  <a:lnTo>
                    <a:pt x="2" y="16"/>
                  </a:lnTo>
                  <a:lnTo>
                    <a:pt x="2" y="15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1"/>
                  </a:lnTo>
                  <a:lnTo>
                    <a:pt x="2" y="10"/>
                  </a:lnTo>
                  <a:lnTo>
                    <a:pt x="2" y="8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6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4"/>
                  </a:lnTo>
                  <a:lnTo>
                    <a:pt x="2" y="4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4" y="3"/>
                  </a:lnTo>
                  <a:lnTo>
                    <a:pt x="4" y="4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6"/>
                  </a:lnTo>
                  <a:lnTo>
                    <a:pt x="4" y="7"/>
                  </a:lnTo>
                  <a:lnTo>
                    <a:pt x="4" y="7"/>
                  </a:lnTo>
                  <a:lnTo>
                    <a:pt x="4" y="7"/>
                  </a:lnTo>
                  <a:lnTo>
                    <a:pt x="4" y="9"/>
                  </a:lnTo>
                  <a:lnTo>
                    <a:pt x="4" y="11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4"/>
                  </a:lnTo>
                  <a:lnTo>
                    <a:pt x="4" y="16"/>
                  </a:lnTo>
                  <a:lnTo>
                    <a:pt x="4" y="17"/>
                  </a:lnTo>
                  <a:lnTo>
                    <a:pt x="4" y="18"/>
                  </a:lnTo>
                  <a:lnTo>
                    <a:pt x="4" y="19"/>
                  </a:lnTo>
                  <a:lnTo>
                    <a:pt x="5" y="19"/>
                  </a:lnTo>
                  <a:lnTo>
                    <a:pt x="5" y="20"/>
                  </a:lnTo>
                  <a:lnTo>
                    <a:pt x="5" y="21"/>
                  </a:lnTo>
                  <a:lnTo>
                    <a:pt x="5" y="21"/>
                  </a:lnTo>
                  <a:lnTo>
                    <a:pt x="5" y="22"/>
                  </a:lnTo>
                  <a:lnTo>
                    <a:pt x="5" y="22"/>
                  </a:lnTo>
                  <a:lnTo>
                    <a:pt x="5" y="23"/>
                  </a:lnTo>
                  <a:lnTo>
                    <a:pt x="5" y="23"/>
                  </a:lnTo>
                  <a:lnTo>
                    <a:pt x="5" y="23"/>
                  </a:lnTo>
                  <a:lnTo>
                    <a:pt x="5" y="24"/>
                  </a:lnTo>
                  <a:lnTo>
                    <a:pt x="5" y="24"/>
                  </a:lnTo>
                  <a:lnTo>
                    <a:pt x="5" y="24"/>
                  </a:lnTo>
                  <a:lnTo>
                    <a:pt x="5" y="24"/>
                  </a:lnTo>
                  <a:lnTo>
                    <a:pt x="5" y="25"/>
                  </a:lnTo>
                  <a:lnTo>
                    <a:pt x="5" y="25"/>
                  </a:lnTo>
                  <a:lnTo>
                    <a:pt x="5" y="25"/>
                  </a:lnTo>
                  <a:lnTo>
                    <a:pt x="5" y="25"/>
                  </a:lnTo>
                  <a:lnTo>
                    <a:pt x="5" y="25"/>
                  </a:lnTo>
                  <a:lnTo>
                    <a:pt x="5" y="25"/>
                  </a:lnTo>
                  <a:lnTo>
                    <a:pt x="5" y="25"/>
                  </a:lnTo>
                  <a:lnTo>
                    <a:pt x="5" y="25"/>
                  </a:lnTo>
                  <a:lnTo>
                    <a:pt x="6" y="25"/>
                  </a:lnTo>
                  <a:lnTo>
                    <a:pt x="6" y="24"/>
                  </a:lnTo>
                  <a:lnTo>
                    <a:pt x="6" y="24"/>
                  </a:lnTo>
                  <a:lnTo>
                    <a:pt x="6" y="24"/>
                  </a:lnTo>
                  <a:lnTo>
                    <a:pt x="6" y="24"/>
                  </a:lnTo>
                  <a:lnTo>
                    <a:pt x="6" y="23"/>
                  </a:lnTo>
                  <a:lnTo>
                    <a:pt x="6" y="23"/>
                  </a:lnTo>
                  <a:lnTo>
                    <a:pt x="6" y="23"/>
                  </a:lnTo>
                  <a:lnTo>
                    <a:pt x="6" y="22"/>
                  </a:lnTo>
                  <a:lnTo>
                    <a:pt x="6" y="22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0"/>
                  </a:lnTo>
                  <a:lnTo>
                    <a:pt x="6" y="19"/>
                  </a:lnTo>
                  <a:lnTo>
                    <a:pt x="6" y="19"/>
                  </a:lnTo>
                  <a:lnTo>
                    <a:pt x="6" y="18"/>
                  </a:lnTo>
                  <a:lnTo>
                    <a:pt x="7" y="15"/>
                  </a:lnTo>
                  <a:lnTo>
                    <a:pt x="7" y="10"/>
                  </a:lnTo>
                  <a:lnTo>
                    <a:pt x="7" y="9"/>
                  </a:lnTo>
                  <a:lnTo>
                    <a:pt x="7" y="8"/>
                  </a:lnTo>
                  <a:lnTo>
                    <a:pt x="7" y="7"/>
                  </a:lnTo>
                  <a:lnTo>
                    <a:pt x="7" y="7"/>
                  </a:lnTo>
                  <a:lnTo>
                    <a:pt x="7" y="6"/>
                  </a:lnTo>
                  <a:lnTo>
                    <a:pt x="7" y="5"/>
                  </a:lnTo>
                  <a:lnTo>
                    <a:pt x="7" y="5"/>
                  </a:lnTo>
                  <a:lnTo>
                    <a:pt x="7" y="4"/>
                  </a:lnTo>
                  <a:lnTo>
                    <a:pt x="7" y="4"/>
                  </a:lnTo>
                  <a:lnTo>
                    <a:pt x="7" y="3"/>
                  </a:lnTo>
                  <a:lnTo>
                    <a:pt x="7" y="3"/>
                  </a:lnTo>
                  <a:lnTo>
                    <a:pt x="7" y="3"/>
                  </a:lnTo>
                  <a:lnTo>
                    <a:pt x="8" y="3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5"/>
                  </a:lnTo>
                  <a:lnTo>
                    <a:pt x="8" y="5"/>
                  </a:lnTo>
                  <a:lnTo>
                    <a:pt x="8" y="6"/>
                  </a:lnTo>
                  <a:lnTo>
                    <a:pt x="9" y="7"/>
                  </a:lnTo>
                  <a:lnTo>
                    <a:pt x="9" y="9"/>
                  </a:lnTo>
                  <a:lnTo>
                    <a:pt x="9" y="10"/>
                  </a:lnTo>
                  <a:lnTo>
                    <a:pt x="9" y="11"/>
                  </a:lnTo>
                  <a:lnTo>
                    <a:pt x="9" y="12"/>
                  </a:lnTo>
                  <a:lnTo>
                    <a:pt x="9" y="14"/>
                  </a:lnTo>
                  <a:lnTo>
                    <a:pt x="9" y="15"/>
                  </a:lnTo>
                  <a:lnTo>
                    <a:pt x="9" y="15"/>
                  </a:lnTo>
                  <a:lnTo>
                    <a:pt x="9" y="17"/>
                  </a:lnTo>
                  <a:lnTo>
                    <a:pt x="9" y="19"/>
                  </a:lnTo>
                  <a:lnTo>
                    <a:pt x="9" y="19"/>
                  </a:lnTo>
                  <a:lnTo>
                    <a:pt x="10" y="20"/>
                  </a:lnTo>
                  <a:lnTo>
                    <a:pt x="10" y="21"/>
                  </a:lnTo>
                  <a:lnTo>
                    <a:pt x="10" y="22"/>
                  </a:lnTo>
                  <a:lnTo>
                    <a:pt x="10" y="22"/>
                  </a:lnTo>
                  <a:lnTo>
                    <a:pt x="10" y="23"/>
                  </a:lnTo>
                  <a:lnTo>
                    <a:pt x="10" y="23"/>
                  </a:lnTo>
                  <a:lnTo>
                    <a:pt x="10" y="24"/>
                  </a:lnTo>
                  <a:lnTo>
                    <a:pt x="10" y="24"/>
                  </a:lnTo>
                  <a:lnTo>
                    <a:pt x="10" y="24"/>
                  </a:lnTo>
                  <a:lnTo>
                    <a:pt x="10" y="24"/>
                  </a:lnTo>
                  <a:lnTo>
                    <a:pt x="10" y="25"/>
                  </a:lnTo>
                  <a:lnTo>
                    <a:pt x="10" y="25"/>
                  </a:lnTo>
                  <a:lnTo>
                    <a:pt x="10" y="25"/>
                  </a:lnTo>
                  <a:lnTo>
                    <a:pt x="10" y="25"/>
                  </a:lnTo>
                  <a:lnTo>
                    <a:pt x="10" y="25"/>
                  </a:lnTo>
                  <a:lnTo>
                    <a:pt x="10" y="25"/>
                  </a:lnTo>
                  <a:lnTo>
                    <a:pt x="10" y="25"/>
                  </a:lnTo>
                  <a:lnTo>
                    <a:pt x="10" y="25"/>
                  </a:lnTo>
                  <a:lnTo>
                    <a:pt x="10" y="25"/>
                  </a:lnTo>
                  <a:lnTo>
                    <a:pt x="10" y="25"/>
                  </a:lnTo>
                  <a:lnTo>
                    <a:pt x="11" y="25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11" y="23"/>
                  </a:lnTo>
                  <a:lnTo>
                    <a:pt x="11" y="23"/>
                  </a:lnTo>
                  <a:lnTo>
                    <a:pt x="11" y="23"/>
                  </a:lnTo>
                  <a:lnTo>
                    <a:pt x="11" y="22"/>
                  </a:lnTo>
                  <a:lnTo>
                    <a:pt x="11" y="21"/>
                  </a:lnTo>
                  <a:lnTo>
                    <a:pt x="11" y="21"/>
                  </a:lnTo>
                  <a:lnTo>
                    <a:pt x="11" y="20"/>
                  </a:lnTo>
                  <a:lnTo>
                    <a:pt x="11" y="17"/>
                  </a:lnTo>
                  <a:lnTo>
                    <a:pt x="11" y="17"/>
                  </a:lnTo>
                  <a:lnTo>
                    <a:pt x="11" y="16"/>
                  </a:lnTo>
                  <a:lnTo>
                    <a:pt x="11" y="15"/>
                  </a:lnTo>
                  <a:lnTo>
                    <a:pt x="12" y="12"/>
                  </a:lnTo>
                  <a:lnTo>
                    <a:pt x="12" y="11"/>
                  </a:lnTo>
                  <a:lnTo>
                    <a:pt x="12" y="10"/>
                  </a:lnTo>
                  <a:lnTo>
                    <a:pt x="12" y="9"/>
                  </a:lnTo>
                  <a:lnTo>
                    <a:pt x="12" y="8"/>
                  </a:lnTo>
                  <a:lnTo>
                    <a:pt x="12" y="8"/>
                  </a:lnTo>
                  <a:lnTo>
                    <a:pt x="12" y="7"/>
                  </a:lnTo>
                  <a:lnTo>
                    <a:pt x="12" y="6"/>
                  </a:lnTo>
                  <a:lnTo>
                    <a:pt x="12" y="5"/>
                  </a:lnTo>
                  <a:lnTo>
                    <a:pt x="12" y="5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12" y="3"/>
                  </a:lnTo>
                  <a:lnTo>
                    <a:pt x="12" y="3"/>
                  </a:lnTo>
                  <a:lnTo>
                    <a:pt x="12" y="3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3"/>
                  </a:lnTo>
                  <a:lnTo>
                    <a:pt x="13" y="3"/>
                  </a:lnTo>
                  <a:lnTo>
                    <a:pt x="13" y="3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5"/>
                  </a:lnTo>
                  <a:lnTo>
                    <a:pt x="13" y="6"/>
                  </a:lnTo>
                  <a:lnTo>
                    <a:pt x="13" y="7"/>
                  </a:lnTo>
                  <a:lnTo>
                    <a:pt x="14" y="9"/>
                  </a:lnTo>
                  <a:lnTo>
                    <a:pt x="14" y="10"/>
                  </a:lnTo>
                  <a:lnTo>
                    <a:pt x="14" y="11"/>
                  </a:lnTo>
                  <a:lnTo>
                    <a:pt x="14" y="12"/>
                  </a:lnTo>
                  <a:lnTo>
                    <a:pt x="14" y="15"/>
                  </a:lnTo>
                  <a:lnTo>
                    <a:pt x="14" y="15"/>
                  </a:lnTo>
                  <a:lnTo>
                    <a:pt x="14" y="16"/>
                  </a:lnTo>
                  <a:lnTo>
                    <a:pt x="14" y="17"/>
                  </a:lnTo>
                  <a:lnTo>
                    <a:pt x="14" y="20"/>
                  </a:lnTo>
                  <a:lnTo>
                    <a:pt x="14" y="20"/>
                  </a:lnTo>
                  <a:lnTo>
                    <a:pt x="14" y="21"/>
                  </a:lnTo>
                  <a:lnTo>
                    <a:pt x="15" y="21"/>
                  </a:lnTo>
                  <a:lnTo>
                    <a:pt x="15" y="22"/>
                  </a:lnTo>
                  <a:lnTo>
                    <a:pt x="15" y="22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4"/>
                  </a:lnTo>
                  <a:lnTo>
                    <a:pt x="15" y="24"/>
                  </a:lnTo>
                  <a:lnTo>
                    <a:pt x="15" y="24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6" y="25"/>
                  </a:lnTo>
                  <a:lnTo>
                    <a:pt x="16" y="24"/>
                  </a:lnTo>
                  <a:lnTo>
                    <a:pt x="16" y="24"/>
                  </a:lnTo>
                  <a:lnTo>
                    <a:pt x="16" y="24"/>
                  </a:lnTo>
                  <a:lnTo>
                    <a:pt x="16" y="23"/>
                  </a:lnTo>
                  <a:lnTo>
                    <a:pt x="16" y="23"/>
                  </a:lnTo>
                  <a:lnTo>
                    <a:pt x="16" y="22"/>
                  </a:lnTo>
                  <a:lnTo>
                    <a:pt x="16" y="22"/>
                  </a:lnTo>
                  <a:lnTo>
                    <a:pt x="16" y="21"/>
                  </a:lnTo>
                  <a:lnTo>
                    <a:pt x="16" y="20"/>
                  </a:lnTo>
                  <a:lnTo>
                    <a:pt x="16" y="18"/>
                  </a:lnTo>
                  <a:lnTo>
                    <a:pt x="16" y="18"/>
                  </a:lnTo>
                  <a:lnTo>
                    <a:pt x="16" y="17"/>
                  </a:lnTo>
                  <a:lnTo>
                    <a:pt x="16" y="16"/>
                  </a:lnTo>
                  <a:lnTo>
                    <a:pt x="16" y="13"/>
                  </a:lnTo>
                  <a:lnTo>
                    <a:pt x="16" y="13"/>
                  </a:lnTo>
                  <a:lnTo>
                    <a:pt x="16" y="12"/>
                  </a:lnTo>
                  <a:lnTo>
                    <a:pt x="16" y="11"/>
                  </a:lnTo>
                  <a:lnTo>
                    <a:pt x="17" y="8"/>
                  </a:lnTo>
                  <a:lnTo>
                    <a:pt x="17" y="8"/>
                  </a:lnTo>
                  <a:lnTo>
                    <a:pt x="17" y="7"/>
                  </a:lnTo>
                  <a:lnTo>
                    <a:pt x="17" y="6"/>
                  </a:lnTo>
                  <a:lnTo>
                    <a:pt x="17" y="5"/>
                  </a:lnTo>
                  <a:lnTo>
                    <a:pt x="17" y="5"/>
                  </a:lnTo>
                  <a:lnTo>
                    <a:pt x="17" y="4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2"/>
                  </a:lnTo>
                  <a:lnTo>
                    <a:pt x="17" y="2"/>
                  </a:lnTo>
                  <a:lnTo>
                    <a:pt x="17" y="2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18" y="1"/>
                  </a:lnTo>
                  <a:lnTo>
                    <a:pt x="18" y="1"/>
                  </a:lnTo>
                  <a:lnTo>
                    <a:pt x="18" y="1"/>
                  </a:lnTo>
                  <a:lnTo>
                    <a:pt x="18" y="1"/>
                  </a:lnTo>
                  <a:lnTo>
                    <a:pt x="18" y="1"/>
                  </a:lnTo>
                  <a:lnTo>
                    <a:pt x="18" y="1"/>
                  </a:lnTo>
                  <a:lnTo>
                    <a:pt x="18" y="1"/>
                  </a:lnTo>
                  <a:lnTo>
                    <a:pt x="18" y="1"/>
                  </a:lnTo>
                  <a:lnTo>
                    <a:pt x="18" y="2"/>
                  </a:lnTo>
                  <a:lnTo>
                    <a:pt x="18" y="2"/>
                  </a:lnTo>
                  <a:lnTo>
                    <a:pt x="18" y="2"/>
                  </a:lnTo>
                  <a:lnTo>
                    <a:pt x="18" y="3"/>
                  </a:lnTo>
                  <a:lnTo>
                    <a:pt x="18" y="3"/>
                  </a:lnTo>
                  <a:lnTo>
                    <a:pt x="18" y="3"/>
                  </a:lnTo>
                  <a:lnTo>
                    <a:pt x="18" y="4"/>
                  </a:lnTo>
                  <a:lnTo>
                    <a:pt x="18" y="5"/>
                  </a:lnTo>
                  <a:lnTo>
                    <a:pt x="18" y="5"/>
                  </a:lnTo>
                  <a:lnTo>
                    <a:pt x="18" y="6"/>
                  </a:lnTo>
                  <a:lnTo>
                    <a:pt x="18" y="7"/>
                  </a:lnTo>
                  <a:lnTo>
                    <a:pt x="18" y="7"/>
                  </a:lnTo>
                  <a:lnTo>
                    <a:pt x="19" y="9"/>
                  </a:lnTo>
                  <a:lnTo>
                    <a:pt x="19" y="11"/>
                  </a:lnTo>
                  <a:lnTo>
                    <a:pt x="19" y="17"/>
                  </a:lnTo>
                  <a:lnTo>
                    <a:pt x="19" y="18"/>
                  </a:lnTo>
                  <a:lnTo>
                    <a:pt x="19" y="18"/>
                  </a:lnTo>
                  <a:lnTo>
                    <a:pt x="19" y="20"/>
                  </a:lnTo>
                  <a:lnTo>
                    <a:pt x="19" y="20"/>
                  </a:lnTo>
                  <a:lnTo>
                    <a:pt x="19" y="21"/>
                  </a:lnTo>
                  <a:lnTo>
                    <a:pt x="19" y="22"/>
                  </a:lnTo>
                  <a:lnTo>
                    <a:pt x="20" y="22"/>
                  </a:lnTo>
                  <a:lnTo>
                    <a:pt x="20" y="23"/>
                  </a:lnTo>
                  <a:lnTo>
                    <a:pt x="20" y="23"/>
                  </a:lnTo>
                  <a:lnTo>
                    <a:pt x="20" y="24"/>
                  </a:lnTo>
                  <a:lnTo>
                    <a:pt x="20" y="24"/>
                  </a:lnTo>
                  <a:lnTo>
                    <a:pt x="20" y="24"/>
                  </a:lnTo>
                  <a:lnTo>
                    <a:pt x="20" y="25"/>
                  </a:lnTo>
                  <a:lnTo>
                    <a:pt x="20" y="25"/>
                  </a:lnTo>
                  <a:lnTo>
                    <a:pt x="20" y="25"/>
                  </a:lnTo>
                  <a:lnTo>
                    <a:pt x="20" y="25"/>
                  </a:lnTo>
                  <a:lnTo>
                    <a:pt x="20" y="25"/>
                  </a:lnTo>
                  <a:lnTo>
                    <a:pt x="20" y="26"/>
                  </a:lnTo>
                  <a:lnTo>
                    <a:pt x="20" y="26"/>
                  </a:lnTo>
                  <a:lnTo>
                    <a:pt x="20" y="26"/>
                  </a:lnTo>
                  <a:lnTo>
                    <a:pt x="20" y="26"/>
                  </a:lnTo>
                  <a:lnTo>
                    <a:pt x="20" y="25"/>
                  </a:lnTo>
                  <a:lnTo>
                    <a:pt x="20" y="25"/>
                  </a:lnTo>
                  <a:lnTo>
                    <a:pt x="20" y="25"/>
                  </a:lnTo>
                  <a:lnTo>
                    <a:pt x="20" y="25"/>
                  </a:lnTo>
                  <a:lnTo>
                    <a:pt x="20" y="25"/>
                  </a:lnTo>
                  <a:lnTo>
                    <a:pt x="20" y="25"/>
                  </a:lnTo>
                  <a:lnTo>
                    <a:pt x="20" y="24"/>
                  </a:lnTo>
                  <a:lnTo>
                    <a:pt x="20" y="24"/>
                  </a:lnTo>
                  <a:lnTo>
                    <a:pt x="20" y="24"/>
                  </a:lnTo>
                  <a:lnTo>
                    <a:pt x="20" y="23"/>
                  </a:lnTo>
                  <a:lnTo>
                    <a:pt x="20" y="23"/>
                  </a:lnTo>
                  <a:lnTo>
                    <a:pt x="21" y="22"/>
                  </a:lnTo>
                  <a:lnTo>
                    <a:pt x="21" y="21"/>
                  </a:lnTo>
                  <a:lnTo>
                    <a:pt x="21" y="21"/>
                  </a:lnTo>
                  <a:lnTo>
                    <a:pt x="21" y="20"/>
                  </a:lnTo>
                  <a:lnTo>
                    <a:pt x="21" y="19"/>
                  </a:lnTo>
                  <a:lnTo>
                    <a:pt x="21" y="19"/>
                  </a:lnTo>
                  <a:lnTo>
                    <a:pt x="21" y="18"/>
                  </a:lnTo>
                  <a:lnTo>
                    <a:pt x="21" y="15"/>
                  </a:lnTo>
                  <a:lnTo>
                    <a:pt x="21" y="14"/>
                  </a:lnTo>
                  <a:lnTo>
                    <a:pt x="21" y="14"/>
                  </a:lnTo>
                  <a:lnTo>
                    <a:pt x="21" y="12"/>
                  </a:lnTo>
                  <a:lnTo>
                    <a:pt x="21" y="10"/>
                  </a:lnTo>
                  <a:lnTo>
                    <a:pt x="21" y="9"/>
                  </a:lnTo>
                  <a:lnTo>
                    <a:pt x="22" y="8"/>
                  </a:lnTo>
                  <a:lnTo>
                    <a:pt x="22" y="7"/>
                  </a:lnTo>
                  <a:lnTo>
                    <a:pt x="22" y="5"/>
                  </a:lnTo>
                  <a:lnTo>
                    <a:pt x="22" y="5"/>
                  </a:lnTo>
                  <a:lnTo>
                    <a:pt x="22" y="4"/>
                  </a:lnTo>
                  <a:lnTo>
                    <a:pt x="22" y="4"/>
                  </a:lnTo>
                  <a:lnTo>
                    <a:pt x="22" y="3"/>
                  </a:lnTo>
                  <a:lnTo>
                    <a:pt x="22" y="3"/>
                  </a:lnTo>
                  <a:lnTo>
                    <a:pt x="22" y="3"/>
                  </a:lnTo>
                  <a:lnTo>
                    <a:pt x="22" y="2"/>
                  </a:lnTo>
                  <a:lnTo>
                    <a:pt x="22" y="2"/>
                  </a:lnTo>
                  <a:lnTo>
                    <a:pt x="22" y="2"/>
                  </a:lnTo>
                  <a:lnTo>
                    <a:pt x="22" y="1"/>
                  </a:lnTo>
                  <a:lnTo>
                    <a:pt x="22" y="1"/>
                  </a:lnTo>
                  <a:lnTo>
                    <a:pt x="22" y="1"/>
                  </a:lnTo>
                  <a:lnTo>
                    <a:pt x="22" y="1"/>
                  </a:lnTo>
                  <a:lnTo>
                    <a:pt x="22" y="1"/>
                  </a:lnTo>
                  <a:lnTo>
                    <a:pt x="22" y="1"/>
                  </a:lnTo>
                  <a:lnTo>
                    <a:pt x="22" y="0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3" y="1"/>
                  </a:lnTo>
                  <a:lnTo>
                    <a:pt x="23" y="1"/>
                  </a:lnTo>
                  <a:lnTo>
                    <a:pt x="23" y="1"/>
                  </a:lnTo>
                  <a:lnTo>
                    <a:pt x="23" y="1"/>
                  </a:lnTo>
                  <a:lnTo>
                    <a:pt x="23" y="1"/>
                  </a:lnTo>
                  <a:lnTo>
                    <a:pt x="23" y="1"/>
                  </a:lnTo>
                  <a:lnTo>
                    <a:pt x="23" y="2"/>
                  </a:lnTo>
                  <a:lnTo>
                    <a:pt x="23" y="2"/>
                  </a:lnTo>
                  <a:lnTo>
                    <a:pt x="23" y="2"/>
                  </a:lnTo>
                  <a:lnTo>
                    <a:pt x="23" y="3"/>
                  </a:lnTo>
                  <a:lnTo>
                    <a:pt x="23" y="3"/>
                  </a:lnTo>
                  <a:lnTo>
                    <a:pt x="23" y="3"/>
                  </a:lnTo>
                  <a:lnTo>
                    <a:pt x="23" y="4"/>
                  </a:lnTo>
                  <a:lnTo>
                    <a:pt x="23" y="5"/>
                  </a:lnTo>
                  <a:lnTo>
                    <a:pt x="23" y="6"/>
                  </a:lnTo>
                  <a:lnTo>
                    <a:pt x="23" y="7"/>
                  </a:lnTo>
                  <a:lnTo>
                    <a:pt x="24" y="9"/>
                  </a:lnTo>
                  <a:lnTo>
                    <a:pt x="24" y="10"/>
                  </a:lnTo>
                  <a:lnTo>
                    <a:pt x="24" y="11"/>
                  </a:lnTo>
                  <a:lnTo>
                    <a:pt x="24" y="12"/>
                  </a:lnTo>
                  <a:lnTo>
                    <a:pt x="24" y="15"/>
                  </a:lnTo>
                  <a:lnTo>
                    <a:pt x="24" y="16"/>
                  </a:lnTo>
                  <a:lnTo>
                    <a:pt x="24" y="16"/>
                  </a:lnTo>
                  <a:lnTo>
                    <a:pt x="24" y="18"/>
                  </a:lnTo>
                  <a:lnTo>
                    <a:pt x="24" y="18"/>
                  </a:lnTo>
                  <a:lnTo>
                    <a:pt x="24" y="19"/>
                  </a:lnTo>
                  <a:lnTo>
                    <a:pt x="24" y="20"/>
                  </a:lnTo>
                  <a:lnTo>
                    <a:pt x="24" y="21"/>
                  </a:lnTo>
                  <a:lnTo>
                    <a:pt x="24" y="22"/>
                  </a:lnTo>
                  <a:lnTo>
                    <a:pt x="24" y="22"/>
                  </a:lnTo>
                  <a:lnTo>
                    <a:pt x="24" y="22"/>
                  </a:lnTo>
                  <a:lnTo>
                    <a:pt x="24" y="23"/>
                  </a:lnTo>
                  <a:lnTo>
                    <a:pt x="24" y="23"/>
                  </a:lnTo>
                  <a:lnTo>
                    <a:pt x="24" y="24"/>
                  </a:lnTo>
                  <a:lnTo>
                    <a:pt x="24" y="24"/>
                  </a:lnTo>
                  <a:lnTo>
                    <a:pt x="24" y="25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25" y="26"/>
                  </a:lnTo>
                  <a:lnTo>
                    <a:pt x="25" y="26"/>
                  </a:lnTo>
                  <a:lnTo>
                    <a:pt x="25" y="26"/>
                  </a:lnTo>
                  <a:lnTo>
                    <a:pt x="25" y="26"/>
                  </a:lnTo>
                  <a:lnTo>
                    <a:pt x="25" y="26"/>
                  </a:lnTo>
                  <a:lnTo>
                    <a:pt x="25" y="26"/>
                  </a:lnTo>
                  <a:lnTo>
                    <a:pt x="25" y="26"/>
                  </a:lnTo>
                  <a:lnTo>
                    <a:pt x="25" y="26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25" y="24"/>
                  </a:lnTo>
                  <a:lnTo>
                    <a:pt x="25" y="24"/>
                  </a:lnTo>
                  <a:lnTo>
                    <a:pt x="25" y="24"/>
                  </a:lnTo>
                  <a:lnTo>
                    <a:pt x="25" y="23"/>
                  </a:lnTo>
                  <a:lnTo>
                    <a:pt x="25" y="23"/>
                  </a:lnTo>
                  <a:lnTo>
                    <a:pt x="25" y="22"/>
                  </a:lnTo>
                  <a:lnTo>
                    <a:pt x="26" y="21"/>
                  </a:lnTo>
                  <a:lnTo>
                    <a:pt x="26" y="21"/>
                  </a:lnTo>
                  <a:lnTo>
                    <a:pt x="26" y="20"/>
                  </a:lnTo>
                  <a:lnTo>
                    <a:pt x="26" y="19"/>
                  </a:lnTo>
                  <a:lnTo>
                    <a:pt x="26" y="16"/>
                  </a:lnTo>
                  <a:lnTo>
                    <a:pt x="26" y="15"/>
                  </a:lnTo>
                  <a:lnTo>
                    <a:pt x="26" y="15"/>
                  </a:lnTo>
                  <a:lnTo>
                    <a:pt x="26" y="13"/>
                  </a:lnTo>
                  <a:lnTo>
                    <a:pt x="26" y="10"/>
                  </a:lnTo>
                  <a:lnTo>
                    <a:pt x="26" y="10"/>
                  </a:lnTo>
                  <a:lnTo>
                    <a:pt x="26" y="9"/>
                  </a:lnTo>
                  <a:lnTo>
                    <a:pt x="26" y="8"/>
                  </a:lnTo>
                  <a:lnTo>
                    <a:pt x="27" y="5"/>
                  </a:lnTo>
                  <a:lnTo>
                    <a:pt x="27" y="5"/>
                  </a:lnTo>
                  <a:lnTo>
                    <a:pt x="27" y="4"/>
                  </a:lnTo>
                  <a:lnTo>
                    <a:pt x="27" y="4"/>
                  </a:lnTo>
                  <a:lnTo>
                    <a:pt x="27" y="3"/>
                  </a:lnTo>
                  <a:lnTo>
                    <a:pt x="27" y="3"/>
                  </a:lnTo>
                  <a:lnTo>
                    <a:pt x="27" y="2"/>
                  </a:lnTo>
                  <a:lnTo>
                    <a:pt x="27" y="2"/>
                  </a:lnTo>
                  <a:lnTo>
                    <a:pt x="27" y="2"/>
                  </a:lnTo>
                  <a:lnTo>
                    <a:pt x="27" y="1"/>
                  </a:lnTo>
                  <a:lnTo>
                    <a:pt x="27" y="1"/>
                  </a:lnTo>
                  <a:lnTo>
                    <a:pt x="27" y="1"/>
                  </a:lnTo>
                  <a:lnTo>
                    <a:pt x="27" y="1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28" y="1"/>
                  </a:lnTo>
                  <a:lnTo>
                    <a:pt x="28" y="1"/>
                  </a:lnTo>
                  <a:lnTo>
                    <a:pt x="28" y="1"/>
                  </a:lnTo>
                </a:path>
              </a:pathLst>
            </a:custGeom>
            <a:noFill/>
            <a:ln w="3175" cap="sq">
              <a:solidFill>
                <a:srgbClr val="0000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91" name="Freeform 61"/>
            <p:cNvSpPr>
              <a:spLocks/>
            </p:cNvSpPr>
            <p:nvPr/>
          </p:nvSpPr>
          <p:spPr bwMode="auto">
            <a:xfrm>
              <a:off x="4755951" y="4092947"/>
              <a:ext cx="42863" cy="44450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1" y="18"/>
                </a:cxn>
                <a:cxn ang="0">
                  <a:pos x="1" y="23"/>
                </a:cxn>
                <a:cxn ang="0">
                  <a:pos x="1" y="26"/>
                </a:cxn>
                <a:cxn ang="0">
                  <a:pos x="2" y="27"/>
                </a:cxn>
                <a:cxn ang="0">
                  <a:pos x="2" y="25"/>
                </a:cxn>
                <a:cxn ang="0">
                  <a:pos x="3" y="19"/>
                </a:cxn>
                <a:cxn ang="0">
                  <a:pos x="3" y="9"/>
                </a:cxn>
                <a:cxn ang="0">
                  <a:pos x="4" y="3"/>
                </a:cxn>
                <a:cxn ang="0">
                  <a:pos x="4" y="1"/>
                </a:cxn>
                <a:cxn ang="0">
                  <a:pos x="4" y="2"/>
                </a:cxn>
                <a:cxn ang="0">
                  <a:pos x="5" y="5"/>
                </a:cxn>
                <a:cxn ang="0">
                  <a:pos x="5" y="14"/>
                </a:cxn>
                <a:cxn ang="0">
                  <a:pos x="6" y="21"/>
                </a:cxn>
                <a:cxn ang="0">
                  <a:pos x="6" y="26"/>
                </a:cxn>
                <a:cxn ang="0">
                  <a:pos x="7" y="27"/>
                </a:cxn>
                <a:cxn ang="0">
                  <a:pos x="7" y="26"/>
                </a:cxn>
                <a:cxn ang="0">
                  <a:pos x="7" y="22"/>
                </a:cxn>
                <a:cxn ang="0">
                  <a:pos x="8" y="14"/>
                </a:cxn>
                <a:cxn ang="0">
                  <a:pos x="8" y="5"/>
                </a:cxn>
                <a:cxn ang="0">
                  <a:pos x="9" y="2"/>
                </a:cxn>
                <a:cxn ang="0">
                  <a:pos x="9" y="1"/>
                </a:cxn>
                <a:cxn ang="0">
                  <a:pos x="9" y="2"/>
                </a:cxn>
                <a:cxn ang="0">
                  <a:pos x="10" y="6"/>
                </a:cxn>
                <a:cxn ang="0">
                  <a:pos x="10" y="16"/>
                </a:cxn>
                <a:cxn ang="0">
                  <a:pos x="11" y="24"/>
                </a:cxn>
                <a:cxn ang="0">
                  <a:pos x="11" y="27"/>
                </a:cxn>
                <a:cxn ang="0">
                  <a:pos x="12" y="27"/>
                </a:cxn>
                <a:cxn ang="0">
                  <a:pos x="12" y="24"/>
                </a:cxn>
                <a:cxn ang="0">
                  <a:pos x="13" y="13"/>
                </a:cxn>
                <a:cxn ang="0">
                  <a:pos x="13" y="6"/>
                </a:cxn>
                <a:cxn ang="0">
                  <a:pos x="14" y="2"/>
                </a:cxn>
                <a:cxn ang="0">
                  <a:pos x="14" y="1"/>
                </a:cxn>
                <a:cxn ang="0">
                  <a:pos x="14" y="2"/>
                </a:cxn>
                <a:cxn ang="0">
                  <a:pos x="15" y="9"/>
                </a:cxn>
                <a:cxn ang="0">
                  <a:pos x="16" y="20"/>
                </a:cxn>
                <a:cxn ang="0">
                  <a:pos x="16" y="25"/>
                </a:cxn>
                <a:cxn ang="0">
                  <a:pos x="16" y="27"/>
                </a:cxn>
                <a:cxn ang="0">
                  <a:pos x="17" y="27"/>
                </a:cxn>
                <a:cxn ang="0">
                  <a:pos x="17" y="25"/>
                </a:cxn>
                <a:cxn ang="0">
                  <a:pos x="17" y="16"/>
                </a:cxn>
                <a:cxn ang="0">
                  <a:pos x="18" y="6"/>
                </a:cxn>
                <a:cxn ang="0">
                  <a:pos x="19" y="2"/>
                </a:cxn>
                <a:cxn ang="0">
                  <a:pos x="19" y="0"/>
                </a:cxn>
                <a:cxn ang="0">
                  <a:pos x="19" y="2"/>
                </a:cxn>
                <a:cxn ang="0">
                  <a:pos x="19" y="7"/>
                </a:cxn>
                <a:cxn ang="0">
                  <a:pos x="20" y="19"/>
                </a:cxn>
                <a:cxn ang="0">
                  <a:pos x="21" y="25"/>
                </a:cxn>
                <a:cxn ang="0">
                  <a:pos x="21" y="27"/>
                </a:cxn>
                <a:cxn ang="0">
                  <a:pos x="21" y="27"/>
                </a:cxn>
                <a:cxn ang="0">
                  <a:pos x="22" y="25"/>
                </a:cxn>
                <a:cxn ang="0">
                  <a:pos x="22" y="16"/>
                </a:cxn>
                <a:cxn ang="0">
                  <a:pos x="23" y="7"/>
                </a:cxn>
                <a:cxn ang="0">
                  <a:pos x="23" y="2"/>
                </a:cxn>
                <a:cxn ang="0">
                  <a:pos x="23" y="0"/>
                </a:cxn>
                <a:cxn ang="0">
                  <a:pos x="24" y="1"/>
                </a:cxn>
                <a:cxn ang="0">
                  <a:pos x="24" y="4"/>
                </a:cxn>
                <a:cxn ang="0">
                  <a:pos x="25" y="17"/>
                </a:cxn>
                <a:cxn ang="0">
                  <a:pos x="26" y="24"/>
                </a:cxn>
                <a:cxn ang="0">
                  <a:pos x="26" y="27"/>
                </a:cxn>
                <a:cxn ang="0">
                  <a:pos x="26" y="28"/>
                </a:cxn>
                <a:cxn ang="0">
                  <a:pos x="27" y="26"/>
                </a:cxn>
              </a:cxnLst>
              <a:rect l="0" t="0" r="r" b="b"/>
              <a:pathLst>
                <a:path w="27" h="28">
                  <a:moveTo>
                    <a:pt x="0" y="2"/>
                  </a:moveTo>
                  <a:lnTo>
                    <a:pt x="0" y="2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5"/>
                  </a:lnTo>
                  <a:lnTo>
                    <a:pt x="0" y="6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8"/>
                  </a:lnTo>
                  <a:lnTo>
                    <a:pt x="0" y="11"/>
                  </a:lnTo>
                  <a:lnTo>
                    <a:pt x="1" y="17"/>
                  </a:lnTo>
                  <a:lnTo>
                    <a:pt x="1" y="18"/>
                  </a:lnTo>
                  <a:lnTo>
                    <a:pt x="1" y="18"/>
                  </a:lnTo>
                  <a:lnTo>
                    <a:pt x="1" y="19"/>
                  </a:lnTo>
                  <a:lnTo>
                    <a:pt x="1" y="20"/>
                  </a:lnTo>
                  <a:lnTo>
                    <a:pt x="1" y="21"/>
                  </a:lnTo>
                  <a:lnTo>
                    <a:pt x="1" y="22"/>
                  </a:lnTo>
                  <a:lnTo>
                    <a:pt x="1" y="22"/>
                  </a:lnTo>
                  <a:lnTo>
                    <a:pt x="1" y="23"/>
                  </a:lnTo>
                  <a:lnTo>
                    <a:pt x="1" y="23"/>
                  </a:lnTo>
                  <a:lnTo>
                    <a:pt x="1" y="24"/>
                  </a:lnTo>
                  <a:lnTo>
                    <a:pt x="1" y="24"/>
                  </a:lnTo>
                  <a:lnTo>
                    <a:pt x="1" y="24"/>
                  </a:lnTo>
                  <a:lnTo>
                    <a:pt x="1" y="25"/>
                  </a:lnTo>
                  <a:lnTo>
                    <a:pt x="1" y="25"/>
                  </a:lnTo>
                  <a:lnTo>
                    <a:pt x="1" y="26"/>
                  </a:lnTo>
                  <a:lnTo>
                    <a:pt x="1" y="26"/>
                  </a:lnTo>
                  <a:lnTo>
                    <a:pt x="1" y="26"/>
                  </a:lnTo>
                  <a:lnTo>
                    <a:pt x="2" y="26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6"/>
                  </a:lnTo>
                  <a:lnTo>
                    <a:pt x="2" y="26"/>
                  </a:lnTo>
                  <a:lnTo>
                    <a:pt x="2" y="26"/>
                  </a:lnTo>
                  <a:lnTo>
                    <a:pt x="2" y="25"/>
                  </a:lnTo>
                  <a:lnTo>
                    <a:pt x="2" y="25"/>
                  </a:lnTo>
                  <a:lnTo>
                    <a:pt x="2" y="25"/>
                  </a:lnTo>
                  <a:lnTo>
                    <a:pt x="2" y="24"/>
                  </a:lnTo>
                  <a:lnTo>
                    <a:pt x="2" y="23"/>
                  </a:lnTo>
                  <a:lnTo>
                    <a:pt x="2" y="23"/>
                  </a:lnTo>
                  <a:lnTo>
                    <a:pt x="2" y="23"/>
                  </a:lnTo>
                  <a:lnTo>
                    <a:pt x="3" y="21"/>
                  </a:lnTo>
                  <a:lnTo>
                    <a:pt x="3" y="19"/>
                  </a:lnTo>
                  <a:lnTo>
                    <a:pt x="3" y="19"/>
                  </a:lnTo>
                  <a:lnTo>
                    <a:pt x="3" y="18"/>
                  </a:lnTo>
                  <a:lnTo>
                    <a:pt x="3" y="16"/>
                  </a:lnTo>
                  <a:lnTo>
                    <a:pt x="3" y="14"/>
                  </a:lnTo>
                  <a:lnTo>
                    <a:pt x="3" y="13"/>
                  </a:lnTo>
                  <a:lnTo>
                    <a:pt x="3" y="12"/>
                  </a:lnTo>
                  <a:lnTo>
                    <a:pt x="3" y="11"/>
                  </a:lnTo>
                  <a:lnTo>
                    <a:pt x="3" y="9"/>
                  </a:lnTo>
                  <a:lnTo>
                    <a:pt x="3" y="8"/>
                  </a:lnTo>
                  <a:lnTo>
                    <a:pt x="4" y="7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5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4"/>
                  </a:lnTo>
                  <a:lnTo>
                    <a:pt x="5" y="4"/>
                  </a:lnTo>
                  <a:lnTo>
                    <a:pt x="5" y="4"/>
                  </a:lnTo>
                  <a:lnTo>
                    <a:pt x="5" y="5"/>
                  </a:lnTo>
                  <a:lnTo>
                    <a:pt x="5" y="6"/>
                  </a:lnTo>
                  <a:lnTo>
                    <a:pt x="5" y="7"/>
                  </a:lnTo>
                  <a:lnTo>
                    <a:pt x="5" y="7"/>
                  </a:lnTo>
                  <a:lnTo>
                    <a:pt x="5" y="9"/>
                  </a:lnTo>
                  <a:lnTo>
                    <a:pt x="5" y="9"/>
                  </a:lnTo>
                  <a:lnTo>
                    <a:pt x="5" y="10"/>
                  </a:lnTo>
                  <a:lnTo>
                    <a:pt x="5" y="12"/>
                  </a:lnTo>
                  <a:lnTo>
                    <a:pt x="5" y="14"/>
                  </a:lnTo>
                  <a:lnTo>
                    <a:pt x="5" y="15"/>
                  </a:lnTo>
                  <a:lnTo>
                    <a:pt x="6" y="16"/>
                  </a:lnTo>
                  <a:lnTo>
                    <a:pt x="6" y="17"/>
                  </a:lnTo>
                  <a:lnTo>
                    <a:pt x="6" y="18"/>
                  </a:lnTo>
                  <a:lnTo>
                    <a:pt x="6" y="19"/>
                  </a:lnTo>
                  <a:lnTo>
                    <a:pt x="6" y="20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3"/>
                  </a:lnTo>
                  <a:lnTo>
                    <a:pt x="6" y="23"/>
                  </a:lnTo>
                  <a:lnTo>
                    <a:pt x="6" y="23"/>
                  </a:lnTo>
                  <a:lnTo>
                    <a:pt x="6" y="24"/>
                  </a:lnTo>
                  <a:lnTo>
                    <a:pt x="6" y="25"/>
                  </a:lnTo>
                  <a:lnTo>
                    <a:pt x="6" y="25"/>
                  </a:lnTo>
                  <a:lnTo>
                    <a:pt x="6" y="26"/>
                  </a:lnTo>
                  <a:lnTo>
                    <a:pt x="6" y="26"/>
                  </a:lnTo>
                  <a:lnTo>
                    <a:pt x="6" y="26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7" y="27"/>
                  </a:lnTo>
                  <a:lnTo>
                    <a:pt x="7" y="27"/>
                  </a:lnTo>
                  <a:lnTo>
                    <a:pt x="7" y="27"/>
                  </a:lnTo>
                  <a:lnTo>
                    <a:pt x="7" y="27"/>
                  </a:lnTo>
                  <a:lnTo>
                    <a:pt x="7" y="27"/>
                  </a:lnTo>
                  <a:lnTo>
                    <a:pt x="7" y="27"/>
                  </a:lnTo>
                  <a:lnTo>
                    <a:pt x="7" y="27"/>
                  </a:lnTo>
                  <a:lnTo>
                    <a:pt x="7" y="27"/>
                  </a:lnTo>
                  <a:lnTo>
                    <a:pt x="7" y="27"/>
                  </a:lnTo>
                  <a:lnTo>
                    <a:pt x="7" y="27"/>
                  </a:lnTo>
                  <a:lnTo>
                    <a:pt x="7" y="27"/>
                  </a:lnTo>
                  <a:lnTo>
                    <a:pt x="7" y="26"/>
                  </a:lnTo>
                  <a:lnTo>
                    <a:pt x="7" y="26"/>
                  </a:lnTo>
                  <a:lnTo>
                    <a:pt x="7" y="26"/>
                  </a:lnTo>
                  <a:lnTo>
                    <a:pt x="7" y="25"/>
                  </a:lnTo>
                  <a:lnTo>
                    <a:pt x="7" y="25"/>
                  </a:lnTo>
                  <a:lnTo>
                    <a:pt x="7" y="25"/>
                  </a:lnTo>
                  <a:lnTo>
                    <a:pt x="7" y="24"/>
                  </a:lnTo>
                  <a:lnTo>
                    <a:pt x="7" y="24"/>
                  </a:lnTo>
                  <a:lnTo>
                    <a:pt x="7" y="23"/>
                  </a:lnTo>
                  <a:lnTo>
                    <a:pt x="7" y="22"/>
                  </a:lnTo>
                  <a:lnTo>
                    <a:pt x="7" y="22"/>
                  </a:lnTo>
                  <a:lnTo>
                    <a:pt x="8" y="20"/>
                  </a:lnTo>
                  <a:lnTo>
                    <a:pt x="8" y="20"/>
                  </a:lnTo>
                  <a:lnTo>
                    <a:pt x="8" y="19"/>
                  </a:lnTo>
                  <a:lnTo>
                    <a:pt x="8" y="18"/>
                  </a:lnTo>
                  <a:lnTo>
                    <a:pt x="8" y="15"/>
                  </a:lnTo>
                  <a:lnTo>
                    <a:pt x="8" y="15"/>
                  </a:lnTo>
                  <a:lnTo>
                    <a:pt x="8" y="14"/>
                  </a:lnTo>
                  <a:lnTo>
                    <a:pt x="8" y="12"/>
                  </a:lnTo>
                  <a:lnTo>
                    <a:pt x="8" y="10"/>
                  </a:lnTo>
                  <a:lnTo>
                    <a:pt x="8" y="9"/>
                  </a:lnTo>
                  <a:lnTo>
                    <a:pt x="8" y="8"/>
                  </a:lnTo>
                  <a:lnTo>
                    <a:pt x="8" y="7"/>
                  </a:lnTo>
                  <a:lnTo>
                    <a:pt x="8" y="7"/>
                  </a:lnTo>
                  <a:lnTo>
                    <a:pt x="8" y="6"/>
                  </a:lnTo>
                  <a:lnTo>
                    <a:pt x="8" y="5"/>
                  </a:lnTo>
                  <a:lnTo>
                    <a:pt x="8" y="4"/>
                  </a:lnTo>
                  <a:lnTo>
                    <a:pt x="8" y="4"/>
                  </a:lnTo>
                  <a:lnTo>
                    <a:pt x="9" y="4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3"/>
                  </a:lnTo>
                  <a:lnTo>
                    <a:pt x="9" y="3"/>
                  </a:lnTo>
                  <a:lnTo>
                    <a:pt x="10" y="3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5"/>
                  </a:lnTo>
                  <a:lnTo>
                    <a:pt x="10" y="6"/>
                  </a:lnTo>
                  <a:lnTo>
                    <a:pt x="10" y="7"/>
                  </a:lnTo>
                  <a:lnTo>
                    <a:pt x="10" y="8"/>
                  </a:lnTo>
                  <a:lnTo>
                    <a:pt x="10" y="10"/>
                  </a:lnTo>
                  <a:lnTo>
                    <a:pt x="10" y="11"/>
                  </a:lnTo>
                  <a:lnTo>
                    <a:pt x="10" y="12"/>
                  </a:lnTo>
                  <a:lnTo>
                    <a:pt x="10" y="13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1" y="17"/>
                  </a:lnTo>
                  <a:lnTo>
                    <a:pt x="11" y="18"/>
                  </a:lnTo>
                  <a:lnTo>
                    <a:pt x="11" y="21"/>
                  </a:lnTo>
                  <a:lnTo>
                    <a:pt x="11" y="22"/>
                  </a:lnTo>
                  <a:lnTo>
                    <a:pt x="11" y="22"/>
                  </a:lnTo>
                  <a:lnTo>
                    <a:pt x="11" y="23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6"/>
                  </a:lnTo>
                  <a:lnTo>
                    <a:pt x="11" y="26"/>
                  </a:lnTo>
                  <a:lnTo>
                    <a:pt x="11" y="26"/>
                  </a:lnTo>
                  <a:lnTo>
                    <a:pt x="11" y="27"/>
                  </a:lnTo>
                  <a:lnTo>
                    <a:pt x="11" y="27"/>
                  </a:lnTo>
                  <a:lnTo>
                    <a:pt x="11" y="27"/>
                  </a:lnTo>
                  <a:lnTo>
                    <a:pt x="11" y="27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12" y="26"/>
                  </a:lnTo>
                  <a:lnTo>
                    <a:pt x="12" y="26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12" y="23"/>
                  </a:lnTo>
                  <a:lnTo>
                    <a:pt x="12" y="22"/>
                  </a:lnTo>
                  <a:lnTo>
                    <a:pt x="12" y="19"/>
                  </a:lnTo>
                  <a:lnTo>
                    <a:pt x="12" y="19"/>
                  </a:lnTo>
                  <a:lnTo>
                    <a:pt x="12" y="18"/>
                  </a:lnTo>
                  <a:lnTo>
                    <a:pt x="13" y="16"/>
                  </a:lnTo>
                  <a:lnTo>
                    <a:pt x="13" y="13"/>
                  </a:lnTo>
                  <a:lnTo>
                    <a:pt x="13" y="13"/>
                  </a:lnTo>
                  <a:lnTo>
                    <a:pt x="13" y="12"/>
                  </a:lnTo>
                  <a:lnTo>
                    <a:pt x="13" y="11"/>
                  </a:lnTo>
                  <a:lnTo>
                    <a:pt x="13" y="10"/>
                  </a:lnTo>
                  <a:lnTo>
                    <a:pt x="13" y="9"/>
                  </a:lnTo>
                  <a:lnTo>
                    <a:pt x="13" y="8"/>
                  </a:lnTo>
                  <a:lnTo>
                    <a:pt x="13" y="7"/>
                  </a:lnTo>
                  <a:lnTo>
                    <a:pt x="13" y="6"/>
                  </a:lnTo>
                  <a:lnTo>
                    <a:pt x="13" y="5"/>
                  </a:lnTo>
                  <a:lnTo>
                    <a:pt x="13" y="5"/>
                  </a:lnTo>
                  <a:lnTo>
                    <a:pt x="13" y="4"/>
                  </a:lnTo>
                  <a:lnTo>
                    <a:pt x="13" y="3"/>
                  </a:lnTo>
                  <a:lnTo>
                    <a:pt x="14" y="3"/>
                  </a:lnTo>
                  <a:lnTo>
                    <a:pt x="14" y="2"/>
                  </a:lnTo>
                  <a:lnTo>
                    <a:pt x="14" y="2"/>
                  </a:lnTo>
                  <a:lnTo>
                    <a:pt x="14" y="2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2"/>
                  </a:lnTo>
                  <a:lnTo>
                    <a:pt x="14" y="2"/>
                  </a:lnTo>
                  <a:lnTo>
                    <a:pt x="14" y="2"/>
                  </a:lnTo>
                  <a:lnTo>
                    <a:pt x="14" y="3"/>
                  </a:lnTo>
                  <a:lnTo>
                    <a:pt x="14" y="3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5" y="5"/>
                  </a:lnTo>
                  <a:lnTo>
                    <a:pt x="15" y="6"/>
                  </a:lnTo>
                  <a:lnTo>
                    <a:pt x="15" y="8"/>
                  </a:lnTo>
                  <a:lnTo>
                    <a:pt x="15" y="9"/>
                  </a:lnTo>
                  <a:lnTo>
                    <a:pt x="15" y="10"/>
                  </a:lnTo>
                  <a:lnTo>
                    <a:pt x="15" y="11"/>
                  </a:lnTo>
                  <a:lnTo>
                    <a:pt x="15" y="14"/>
                  </a:lnTo>
                  <a:lnTo>
                    <a:pt x="15" y="14"/>
                  </a:lnTo>
                  <a:lnTo>
                    <a:pt x="15" y="15"/>
                  </a:lnTo>
                  <a:lnTo>
                    <a:pt x="15" y="16"/>
                  </a:lnTo>
                  <a:lnTo>
                    <a:pt x="16" y="19"/>
                  </a:lnTo>
                  <a:lnTo>
                    <a:pt x="16" y="20"/>
                  </a:lnTo>
                  <a:lnTo>
                    <a:pt x="16" y="20"/>
                  </a:lnTo>
                  <a:lnTo>
                    <a:pt x="16" y="22"/>
                  </a:lnTo>
                  <a:lnTo>
                    <a:pt x="16" y="22"/>
                  </a:lnTo>
                  <a:lnTo>
                    <a:pt x="16" y="23"/>
                  </a:lnTo>
                  <a:lnTo>
                    <a:pt x="16" y="24"/>
                  </a:lnTo>
                  <a:lnTo>
                    <a:pt x="16" y="24"/>
                  </a:lnTo>
                  <a:lnTo>
                    <a:pt x="16" y="25"/>
                  </a:lnTo>
                  <a:lnTo>
                    <a:pt x="16" y="25"/>
                  </a:lnTo>
                  <a:lnTo>
                    <a:pt x="16" y="26"/>
                  </a:lnTo>
                  <a:lnTo>
                    <a:pt x="16" y="26"/>
                  </a:lnTo>
                  <a:lnTo>
                    <a:pt x="16" y="26"/>
                  </a:lnTo>
                  <a:lnTo>
                    <a:pt x="16" y="27"/>
                  </a:lnTo>
                  <a:lnTo>
                    <a:pt x="16" y="27"/>
                  </a:lnTo>
                  <a:lnTo>
                    <a:pt x="16" y="27"/>
                  </a:lnTo>
                  <a:lnTo>
                    <a:pt x="16" y="27"/>
                  </a:lnTo>
                  <a:lnTo>
                    <a:pt x="16" y="27"/>
                  </a:lnTo>
                  <a:lnTo>
                    <a:pt x="16" y="27"/>
                  </a:lnTo>
                  <a:lnTo>
                    <a:pt x="16" y="27"/>
                  </a:lnTo>
                  <a:lnTo>
                    <a:pt x="16" y="27"/>
                  </a:lnTo>
                  <a:lnTo>
                    <a:pt x="16" y="27"/>
                  </a:lnTo>
                  <a:lnTo>
                    <a:pt x="16" y="27"/>
                  </a:lnTo>
                  <a:lnTo>
                    <a:pt x="16" y="27"/>
                  </a:lnTo>
                  <a:lnTo>
                    <a:pt x="16" y="27"/>
                  </a:lnTo>
                  <a:lnTo>
                    <a:pt x="17" y="27"/>
                  </a:lnTo>
                  <a:lnTo>
                    <a:pt x="17" y="27"/>
                  </a:lnTo>
                  <a:lnTo>
                    <a:pt x="17" y="27"/>
                  </a:lnTo>
                  <a:lnTo>
                    <a:pt x="17" y="27"/>
                  </a:lnTo>
                  <a:lnTo>
                    <a:pt x="17" y="26"/>
                  </a:lnTo>
                  <a:lnTo>
                    <a:pt x="17" y="26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4"/>
                  </a:lnTo>
                  <a:lnTo>
                    <a:pt x="17" y="23"/>
                  </a:lnTo>
                  <a:lnTo>
                    <a:pt x="17" y="23"/>
                  </a:lnTo>
                  <a:lnTo>
                    <a:pt x="17" y="22"/>
                  </a:lnTo>
                  <a:lnTo>
                    <a:pt x="17" y="21"/>
                  </a:lnTo>
                  <a:lnTo>
                    <a:pt x="17" y="20"/>
                  </a:lnTo>
                  <a:lnTo>
                    <a:pt x="17" y="19"/>
                  </a:lnTo>
                  <a:lnTo>
                    <a:pt x="17" y="16"/>
                  </a:lnTo>
                  <a:lnTo>
                    <a:pt x="18" y="15"/>
                  </a:lnTo>
                  <a:lnTo>
                    <a:pt x="18" y="15"/>
                  </a:lnTo>
                  <a:lnTo>
                    <a:pt x="18" y="13"/>
                  </a:lnTo>
                  <a:lnTo>
                    <a:pt x="18" y="10"/>
                  </a:lnTo>
                  <a:lnTo>
                    <a:pt x="18" y="9"/>
                  </a:lnTo>
                  <a:lnTo>
                    <a:pt x="18" y="8"/>
                  </a:lnTo>
                  <a:lnTo>
                    <a:pt x="18" y="7"/>
                  </a:lnTo>
                  <a:lnTo>
                    <a:pt x="18" y="6"/>
                  </a:lnTo>
                  <a:lnTo>
                    <a:pt x="18" y="6"/>
                  </a:lnTo>
                  <a:lnTo>
                    <a:pt x="18" y="5"/>
                  </a:lnTo>
                  <a:lnTo>
                    <a:pt x="18" y="4"/>
                  </a:lnTo>
                  <a:lnTo>
                    <a:pt x="18" y="4"/>
                  </a:lnTo>
                  <a:lnTo>
                    <a:pt x="18" y="3"/>
                  </a:lnTo>
                  <a:lnTo>
                    <a:pt x="18" y="3"/>
                  </a:lnTo>
                  <a:lnTo>
                    <a:pt x="18" y="2"/>
                  </a:lnTo>
                  <a:lnTo>
                    <a:pt x="19" y="2"/>
                  </a:lnTo>
                  <a:lnTo>
                    <a:pt x="19" y="2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2"/>
                  </a:lnTo>
                  <a:lnTo>
                    <a:pt x="19" y="2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19" y="5"/>
                  </a:lnTo>
                  <a:lnTo>
                    <a:pt x="19" y="6"/>
                  </a:lnTo>
                  <a:lnTo>
                    <a:pt x="19" y="7"/>
                  </a:lnTo>
                  <a:lnTo>
                    <a:pt x="20" y="8"/>
                  </a:lnTo>
                  <a:lnTo>
                    <a:pt x="20" y="8"/>
                  </a:lnTo>
                  <a:lnTo>
                    <a:pt x="20" y="10"/>
                  </a:lnTo>
                  <a:lnTo>
                    <a:pt x="20" y="13"/>
                  </a:lnTo>
                  <a:lnTo>
                    <a:pt x="20" y="13"/>
                  </a:lnTo>
                  <a:lnTo>
                    <a:pt x="20" y="14"/>
                  </a:lnTo>
                  <a:lnTo>
                    <a:pt x="20" y="16"/>
                  </a:lnTo>
                  <a:lnTo>
                    <a:pt x="20" y="19"/>
                  </a:lnTo>
                  <a:lnTo>
                    <a:pt x="20" y="19"/>
                  </a:lnTo>
                  <a:lnTo>
                    <a:pt x="20" y="20"/>
                  </a:lnTo>
                  <a:lnTo>
                    <a:pt x="20" y="21"/>
                  </a:lnTo>
                  <a:lnTo>
                    <a:pt x="20" y="22"/>
                  </a:lnTo>
                  <a:lnTo>
                    <a:pt x="21" y="23"/>
                  </a:lnTo>
                  <a:lnTo>
                    <a:pt x="21" y="24"/>
                  </a:lnTo>
                  <a:lnTo>
                    <a:pt x="21" y="24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6"/>
                  </a:lnTo>
                  <a:lnTo>
                    <a:pt x="21" y="26"/>
                  </a:lnTo>
                  <a:lnTo>
                    <a:pt x="21" y="27"/>
                  </a:lnTo>
                  <a:lnTo>
                    <a:pt x="21" y="27"/>
                  </a:lnTo>
                  <a:lnTo>
                    <a:pt x="21" y="27"/>
                  </a:lnTo>
                  <a:lnTo>
                    <a:pt x="21" y="27"/>
                  </a:lnTo>
                  <a:lnTo>
                    <a:pt x="21" y="27"/>
                  </a:lnTo>
                  <a:lnTo>
                    <a:pt x="21" y="27"/>
                  </a:lnTo>
                  <a:lnTo>
                    <a:pt x="21" y="28"/>
                  </a:lnTo>
                  <a:lnTo>
                    <a:pt x="21" y="28"/>
                  </a:lnTo>
                  <a:lnTo>
                    <a:pt x="21" y="28"/>
                  </a:lnTo>
                  <a:lnTo>
                    <a:pt x="21" y="28"/>
                  </a:lnTo>
                  <a:lnTo>
                    <a:pt x="21" y="28"/>
                  </a:lnTo>
                  <a:lnTo>
                    <a:pt x="21" y="27"/>
                  </a:lnTo>
                  <a:lnTo>
                    <a:pt x="21" y="27"/>
                  </a:lnTo>
                  <a:lnTo>
                    <a:pt x="21" y="27"/>
                  </a:lnTo>
                  <a:lnTo>
                    <a:pt x="22" y="27"/>
                  </a:lnTo>
                  <a:lnTo>
                    <a:pt x="22" y="27"/>
                  </a:lnTo>
                  <a:lnTo>
                    <a:pt x="22" y="26"/>
                  </a:lnTo>
                  <a:lnTo>
                    <a:pt x="22" y="26"/>
                  </a:lnTo>
                  <a:lnTo>
                    <a:pt x="22" y="26"/>
                  </a:lnTo>
                  <a:lnTo>
                    <a:pt x="22" y="25"/>
                  </a:lnTo>
                  <a:lnTo>
                    <a:pt x="22" y="25"/>
                  </a:lnTo>
                  <a:lnTo>
                    <a:pt x="22" y="24"/>
                  </a:lnTo>
                  <a:lnTo>
                    <a:pt x="22" y="23"/>
                  </a:lnTo>
                  <a:lnTo>
                    <a:pt x="22" y="23"/>
                  </a:lnTo>
                  <a:lnTo>
                    <a:pt x="22" y="21"/>
                  </a:lnTo>
                  <a:lnTo>
                    <a:pt x="22" y="21"/>
                  </a:lnTo>
                  <a:lnTo>
                    <a:pt x="22" y="20"/>
                  </a:lnTo>
                  <a:lnTo>
                    <a:pt x="22" y="19"/>
                  </a:lnTo>
                  <a:lnTo>
                    <a:pt x="22" y="16"/>
                  </a:lnTo>
                  <a:lnTo>
                    <a:pt x="22" y="15"/>
                  </a:lnTo>
                  <a:lnTo>
                    <a:pt x="23" y="14"/>
                  </a:lnTo>
                  <a:lnTo>
                    <a:pt x="23" y="13"/>
                  </a:lnTo>
                  <a:lnTo>
                    <a:pt x="23" y="10"/>
                  </a:lnTo>
                  <a:lnTo>
                    <a:pt x="23" y="9"/>
                  </a:lnTo>
                  <a:lnTo>
                    <a:pt x="23" y="8"/>
                  </a:lnTo>
                  <a:lnTo>
                    <a:pt x="23" y="7"/>
                  </a:lnTo>
                  <a:lnTo>
                    <a:pt x="23" y="7"/>
                  </a:lnTo>
                  <a:lnTo>
                    <a:pt x="23" y="6"/>
                  </a:lnTo>
                  <a:lnTo>
                    <a:pt x="23" y="5"/>
                  </a:lnTo>
                  <a:lnTo>
                    <a:pt x="23" y="4"/>
                  </a:lnTo>
                  <a:lnTo>
                    <a:pt x="23" y="4"/>
                  </a:lnTo>
                  <a:lnTo>
                    <a:pt x="23" y="3"/>
                  </a:lnTo>
                  <a:lnTo>
                    <a:pt x="23" y="3"/>
                  </a:lnTo>
                  <a:lnTo>
                    <a:pt x="23" y="3"/>
                  </a:lnTo>
                  <a:lnTo>
                    <a:pt x="23" y="2"/>
                  </a:lnTo>
                  <a:lnTo>
                    <a:pt x="23" y="2"/>
                  </a:lnTo>
                  <a:lnTo>
                    <a:pt x="23" y="1"/>
                  </a:lnTo>
                  <a:lnTo>
                    <a:pt x="23" y="1"/>
                  </a:lnTo>
                  <a:lnTo>
                    <a:pt x="23" y="1"/>
                  </a:lnTo>
                  <a:lnTo>
                    <a:pt x="23" y="1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1"/>
                  </a:lnTo>
                  <a:lnTo>
                    <a:pt x="24" y="1"/>
                  </a:lnTo>
                  <a:lnTo>
                    <a:pt x="24" y="1"/>
                  </a:lnTo>
                  <a:lnTo>
                    <a:pt x="24" y="1"/>
                  </a:lnTo>
                  <a:lnTo>
                    <a:pt x="24" y="2"/>
                  </a:lnTo>
                  <a:lnTo>
                    <a:pt x="24" y="2"/>
                  </a:lnTo>
                  <a:lnTo>
                    <a:pt x="24" y="2"/>
                  </a:lnTo>
                  <a:lnTo>
                    <a:pt x="24" y="3"/>
                  </a:lnTo>
                  <a:lnTo>
                    <a:pt x="24" y="3"/>
                  </a:lnTo>
                  <a:lnTo>
                    <a:pt x="24" y="4"/>
                  </a:lnTo>
                  <a:lnTo>
                    <a:pt x="24" y="5"/>
                  </a:lnTo>
                  <a:lnTo>
                    <a:pt x="24" y="5"/>
                  </a:lnTo>
                  <a:lnTo>
                    <a:pt x="24" y="6"/>
                  </a:lnTo>
                  <a:lnTo>
                    <a:pt x="24" y="7"/>
                  </a:lnTo>
                  <a:lnTo>
                    <a:pt x="25" y="10"/>
                  </a:lnTo>
                  <a:lnTo>
                    <a:pt x="25" y="16"/>
                  </a:lnTo>
                  <a:lnTo>
                    <a:pt x="25" y="16"/>
                  </a:lnTo>
                  <a:lnTo>
                    <a:pt x="25" y="17"/>
                  </a:lnTo>
                  <a:lnTo>
                    <a:pt x="25" y="19"/>
                  </a:lnTo>
                  <a:lnTo>
                    <a:pt x="25" y="19"/>
                  </a:lnTo>
                  <a:lnTo>
                    <a:pt x="25" y="20"/>
                  </a:lnTo>
                  <a:lnTo>
                    <a:pt x="25" y="21"/>
                  </a:lnTo>
                  <a:lnTo>
                    <a:pt x="25" y="22"/>
                  </a:lnTo>
                  <a:lnTo>
                    <a:pt x="25" y="23"/>
                  </a:lnTo>
                  <a:lnTo>
                    <a:pt x="25" y="23"/>
                  </a:lnTo>
                  <a:lnTo>
                    <a:pt x="26" y="24"/>
                  </a:lnTo>
                  <a:lnTo>
                    <a:pt x="26" y="24"/>
                  </a:lnTo>
                  <a:lnTo>
                    <a:pt x="26" y="25"/>
                  </a:lnTo>
                  <a:lnTo>
                    <a:pt x="26" y="25"/>
                  </a:lnTo>
                  <a:lnTo>
                    <a:pt x="26" y="26"/>
                  </a:lnTo>
                  <a:lnTo>
                    <a:pt x="26" y="26"/>
                  </a:lnTo>
                  <a:lnTo>
                    <a:pt x="26" y="27"/>
                  </a:lnTo>
                  <a:lnTo>
                    <a:pt x="26" y="27"/>
                  </a:lnTo>
                  <a:lnTo>
                    <a:pt x="26" y="27"/>
                  </a:lnTo>
                  <a:lnTo>
                    <a:pt x="26" y="27"/>
                  </a:lnTo>
                  <a:lnTo>
                    <a:pt x="26" y="28"/>
                  </a:lnTo>
                  <a:lnTo>
                    <a:pt x="26" y="28"/>
                  </a:lnTo>
                  <a:lnTo>
                    <a:pt x="26" y="28"/>
                  </a:lnTo>
                  <a:lnTo>
                    <a:pt x="26" y="28"/>
                  </a:lnTo>
                  <a:lnTo>
                    <a:pt x="26" y="28"/>
                  </a:lnTo>
                  <a:lnTo>
                    <a:pt x="26" y="28"/>
                  </a:lnTo>
                  <a:lnTo>
                    <a:pt x="26" y="28"/>
                  </a:lnTo>
                  <a:lnTo>
                    <a:pt x="26" y="28"/>
                  </a:lnTo>
                  <a:lnTo>
                    <a:pt x="26" y="27"/>
                  </a:lnTo>
                  <a:lnTo>
                    <a:pt x="26" y="27"/>
                  </a:lnTo>
                  <a:lnTo>
                    <a:pt x="26" y="27"/>
                  </a:lnTo>
                  <a:lnTo>
                    <a:pt x="27" y="27"/>
                  </a:lnTo>
                  <a:lnTo>
                    <a:pt x="27" y="27"/>
                  </a:lnTo>
                  <a:lnTo>
                    <a:pt x="27" y="26"/>
                  </a:lnTo>
                  <a:lnTo>
                    <a:pt x="27" y="26"/>
                  </a:lnTo>
                  <a:lnTo>
                    <a:pt x="27" y="25"/>
                  </a:lnTo>
                  <a:lnTo>
                    <a:pt x="27" y="25"/>
                  </a:lnTo>
                  <a:lnTo>
                    <a:pt x="27" y="24"/>
                  </a:lnTo>
                  <a:lnTo>
                    <a:pt x="27" y="23"/>
                  </a:lnTo>
                </a:path>
              </a:pathLst>
            </a:custGeom>
            <a:noFill/>
            <a:ln w="3175" cap="sq">
              <a:solidFill>
                <a:srgbClr val="0000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92" name="Freeform 62"/>
            <p:cNvSpPr>
              <a:spLocks/>
            </p:cNvSpPr>
            <p:nvPr/>
          </p:nvSpPr>
          <p:spPr bwMode="auto">
            <a:xfrm>
              <a:off x="4798814" y="4091359"/>
              <a:ext cx="44450" cy="47625"/>
            </a:xfrm>
            <a:custGeom>
              <a:avLst/>
              <a:gdLst/>
              <a:ahLst/>
              <a:cxnLst>
                <a:cxn ang="0">
                  <a:pos x="0" y="13"/>
                </a:cxn>
                <a:cxn ang="0">
                  <a:pos x="1" y="5"/>
                </a:cxn>
                <a:cxn ang="0">
                  <a:pos x="1" y="1"/>
                </a:cxn>
                <a:cxn ang="0">
                  <a:pos x="2" y="1"/>
                </a:cxn>
                <a:cxn ang="0">
                  <a:pos x="2" y="4"/>
                </a:cxn>
                <a:cxn ang="0">
                  <a:pos x="3" y="12"/>
                </a:cxn>
                <a:cxn ang="0">
                  <a:pos x="3" y="23"/>
                </a:cxn>
                <a:cxn ang="0">
                  <a:pos x="4" y="28"/>
                </a:cxn>
                <a:cxn ang="0">
                  <a:pos x="4" y="29"/>
                </a:cxn>
                <a:cxn ang="0">
                  <a:pos x="4" y="28"/>
                </a:cxn>
                <a:cxn ang="0">
                  <a:pos x="5" y="25"/>
                </a:cxn>
                <a:cxn ang="0">
                  <a:pos x="5" y="15"/>
                </a:cxn>
                <a:cxn ang="0">
                  <a:pos x="6" y="6"/>
                </a:cxn>
                <a:cxn ang="0">
                  <a:pos x="6" y="2"/>
                </a:cxn>
                <a:cxn ang="0">
                  <a:pos x="7" y="1"/>
                </a:cxn>
                <a:cxn ang="0">
                  <a:pos x="7" y="3"/>
                </a:cxn>
                <a:cxn ang="0">
                  <a:pos x="7" y="11"/>
                </a:cxn>
                <a:cxn ang="0">
                  <a:pos x="8" y="23"/>
                </a:cxn>
                <a:cxn ang="0">
                  <a:pos x="8" y="27"/>
                </a:cxn>
                <a:cxn ang="0">
                  <a:pos x="9" y="29"/>
                </a:cxn>
                <a:cxn ang="0">
                  <a:pos x="9" y="29"/>
                </a:cxn>
                <a:cxn ang="0">
                  <a:pos x="9" y="25"/>
                </a:cxn>
                <a:cxn ang="0">
                  <a:pos x="10" y="14"/>
                </a:cxn>
                <a:cxn ang="0">
                  <a:pos x="11" y="5"/>
                </a:cxn>
                <a:cxn ang="0">
                  <a:pos x="11" y="1"/>
                </a:cxn>
                <a:cxn ang="0">
                  <a:pos x="11" y="1"/>
                </a:cxn>
                <a:cxn ang="0">
                  <a:pos x="12" y="3"/>
                </a:cxn>
                <a:cxn ang="0">
                  <a:pos x="12" y="9"/>
                </a:cxn>
                <a:cxn ang="0">
                  <a:pos x="13" y="21"/>
                </a:cxn>
                <a:cxn ang="0">
                  <a:pos x="13" y="27"/>
                </a:cxn>
                <a:cxn ang="0">
                  <a:pos x="14" y="29"/>
                </a:cxn>
                <a:cxn ang="0">
                  <a:pos x="14" y="29"/>
                </a:cxn>
                <a:cxn ang="0">
                  <a:pos x="14" y="25"/>
                </a:cxn>
                <a:cxn ang="0">
                  <a:pos x="15" y="16"/>
                </a:cxn>
                <a:cxn ang="0">
                  <a:pos x="16" y="6"/>
                </a:cxn>
                <a:cxn ang="0">
                  <a:pos x="16" y="2"/>
                </a:cxn>
                <a:cxn ang="0">
                  <a:pos x="16" y="1"/>
                </a:cxn>
                <a:cxn ang="0">
                  <a:pos x="16" y="2"/>
                </a:cxn>
                <a:cxn ang="0">
                  <a:pos x="17" y="6"/>
                </a:cxn>
                <a:cxn ang="0">
                  <a:pos x="17" y="17"/>
                </a:cxn>
                <a:cxn ang="0">
                  <a:pos x="18" y="24"/>
                </a:cxn>
                <a:cxn ang="0">
                  <a:pos x="18" y="29"/>
                </a:cxn>
                <a:cxn ang="0">
                  <a:pos x="19" y="30"/>
                </a:cxn>
                <a:cxn ang="0">
                  <a:pos x="19" y="28"/>
                </a:cxn>
                <a:cxn ang="0">
                  <a:pos x="20" y="21"/>
                </a:cxn>
                <a:cxn ang="0">
                  <a:pos x="20" y="8"/>
                </a:cxn>
                <a:cxn ang="0">
                  <a:pos x="21" y="2"/>
                </a:cxn>
                <a:cxn ang="0">
                  <a:pos x="21" y="0"/>
                </a:cxn>
                <a:cxn ang="0">
                  <a:pos x="21" y="1"/>
                </a:cxn>
                <a:cxn ang="0">
                  <a:pos x="22" y="6"/>
                </a:cxn>
                <a:cxn ang="0">
                  <a:pos x="22" y="16"/>
                </a:cxn>
                <a:cxn ang="0">
                  <a:pos x="23" y="25"/>
                </a:cxn>
                <a:cxn ang="0">
                  <a:pos x="23" y="29"/>
                </a:cxn>
                <a:cxn ang="0">
                  <a:pos x="24" y="30"/>
                </a:cxn>
                <a:cxn ang="0">
                  <a:pos x="24" y="28"/>
                </a:cxn>
                <a:cxn ang="0">
                  <a:pos x="24" y="23"/>
                </a:cxn>
                <a:cxn ang="0">
                  <a:pos x="25" y="8"/>
                </a:cxn>
                <a:cxn ang="0">
                  <a:pos x="25" y="2"/>
                </a:cxn>
                <a:cxn ang="0">
                  <a:pos x="26" y="0"/>
                </a:cxn>
                <a:cxn ang="0">
                  <a:pos x="26" y="1"/>
                </a:cxn>
                <a:cxn ang="0">
                  <a:pos x="27" y="5"/>
                </a:cxn>
                <a:cxn ang="0">
                  <a:pos x="27" y="16"/>
                </a:cxn>
              </a:cxnLst>
              <a:rect l="0" t="0" r="r" b="b"/>
              <a:pathLst>
                <a:path w="28" h="30">
                  <a:moveTo>
                    <a:pt x="0" y="24"/>
                  </a:moveTo>
                  <a:lnTo>
                    <a:pt x="0" y="24"/>
                  </a:lnTo>
                  <a:lnTo>
                    <a:pt x="0" y="22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8"/>
                  </a:lnTo>
                  <a:lnTo>
                    <a:pt x="0" y="16"/>
                  </a:lnTo>
                  <a:lnTo>
                    <a:pt x="0" y="13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10"/>
                  </a:lnTo>
                  <a:lnTo>
                    <a:pt x="1" y="7"/>
                  </a:lnTo>
                  <a:lnTo>
                    <a:pt x="1" y="7"/>
                  </a:lnTo>
                  <a:lnTo>
                    <a:pt x="1" y="6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4"/>
                  </a:lnTo>
                  <a:lnTo>
                    <a:pt x="1" y="3"/>
                  </a:lnTo>
                  <a:lnTo>
                    <a:pt x="1" y="3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4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7"/>
                  </a:lnTo>
                  <a:lnTo>
                    <a:pt x="2" y="9"/>
                  </a:lnTo>
                  <a:lnTo>
                    <a:pt x="3" y="10"/>
                  </a:lnTo>
                  <a:lnTo>
                    <a:pt x="3" y="11"/>
                  </a:lnTo>
                  <a:lnTo>
                    <a:pt x="3" y="12"/>
                  </a:lnTo>
                  <a:lnTo>
                    <a:pt x="3" y="15"/>
                  </a:lnTo>
                  <a:lnTo>
                    <a:pt x="3" y="16"/>
                  </a:lnTo>
                  <a:lnTo>
                    <a:pt x="3" y="17"/>
                  </a:lnTo>
                  <a:lnTo>
                    <a:pt x="3" y="18"/>
                  </a:lnTo>
                  <a:lnTo>
                    <a:pt x="3" y="21"/>
                  </a:lnTo>
                  <a:lnTo>
                    <a:pt x="3" y="21"/>
                  </a:lnTo>
                  <a:lnTo>
                    <a:pt x="3" y="22"/>
                  </a:lnTo>
                  <a:lnTo>
                    <a:pt x="3" y="23"/>
                  </a:lnTo>
                  <a:lnTo>
                    <a:pt x="3" y="24"/>
                  </a:lnTo>
                  <a:lnTo>
                    <a:pt x="3" y="24"/>
                  </a:lnTo>
                  <a:lnTo>
                    <a:pt x="4" y="25"/>
                  </a:lnTo>
                  <a:lnTo>
                    <a:pt x="4" y="26"/>
                  </a:lnTo>
                  <a:lnTo>
                    <a:pt x="4" y="26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4" y="28"/>
                  </a:lnTo>
                  <a:lnTo>
                    <a:pt x="4" y="28"/>
                  </a:lnTo>
                  <a:lnTo>
                    <a:pt x="4" y="28"/>
                  </a:lnTo>
                  <a:lnTo>
                    <a:pt x="4" y="28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8"/>
                  </a:lnTo>
                  <a:lnTo>
                    <a:pt x="4" y="28"/>
                  </a:lnTo>
                  <a:lnTo>
                    <a:pt x="4" y="28"/>
                  </a:lnTo>
                  <a:lnTo>
                    <a:pt x="4" y="28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4" y="26"/>
                  </a:lnTo>
                  <a:lnTo>
                    <a:pt x="4" y="25"/>
                  </a:lnTo>
                  <a:lnTo>
                    <a:pt x="5" y="25"/>
                  </a:lnTo>
                  <a:lnTo>
                    <a:pt x="5" y="24"/>
                  </a:lnTo>
                  <a:lnTo>
                    <a:pt x="5" y="23"/>
                  </a:lnTo>
                  <a:lnTo>
                    <a:pt x="5" y="22"/>
                  </a:lnTo>
                  <a:lnTo>
                    <a:pt x="5" y="21"/>
                  </a:lnTo>
                  <a:lnTo>
                    <a:pt x="5" y="18"/>
                  </a:lnTo>
                  <a:lnTo>
                    <a:pt x="5" y="17"/>
                  </a:lnTo>
                  <a:lnTo>
                    <a:pt x="5" y="17"/>
                  </a:lnTo>
                  <a:lnTo>
                    <a:pt x="5" y="15"/>
                  </a:lnTo>
                  <a:lnTo>
                    <a:pt x="5" y="13"/>
                  </a:lnTo>
                  <a:lnTo>
                    <a:pt x="5" y="12"/>
                  </a:lnTo>
                  <a:lnTo>
                    <a:pt x="5" y="11"/>
                  </a:lnTo>
                  <a:lnTo>
                    <a:pt x="5" y="10"/>
                  </a:lnTo>
                  <a:lnTo>
                    <a:pt x="6" y="9"/>
                  </a:lnTo>
                  <a:lnTo>
                    <a:pt x="6" y="8"/>
                  </a:lnTo>
                  <a:lnTo>
                    <a:pt x="6" y="7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5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3"/>
                  </a:lnTo>
                  <a:lnTo>
                    <a:pt x="7" y="3"/>
                  </a:lnTo>
                  <a:lnTo>
                    <a:pt x="7" y="4"/>
                  </a:lnTo>
                  <a:lnTo>
                    <a:pt x="7" y="4"/>
                  </a:lnTo>
                  <a:lnTo>
                    <a:pt x="7" y="5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8"/>
                  </a:lnTo>
                  <a:lnTo>
                    <a:pt x="7" y="11"/>
                  </a:lnTo>
                  <a:lnTo>
                    <a:pt x="8" y="11"/>
                  </a:lnTo>
                  <a:lnTo>
                    <a:pt x="8" y="12"/>
                  </a:lnTo>
                  <a:lnTo>
                    <a:pt x="8" y="14"/>
                  </a:lnTo>
                  <a:lnTo>
                    <a:pt x="8" y="17"/>
                  </a:lnTo>
                  <a:lnTo>
                    <a:pt x="8" y="18"/>
                  </a:lnTo>
                  <a:lnTo>
                    <a:pt x="8" y="18"/>
                  </a:lnTo>
                  <a:lnTo>
                    <a:pt x="8" y="20"/>
                  </a:lnTo>
                  <a:lnTo>
                    <a:pt x="8" y="23"/>
                  </a:lnTo>
                  <a:lnTo>
                    <a:pt x="8" y="24"/>
                  </a:lnTo>
                  <a:lnTo>
                    <a:pt x="8" y="24"/>
                  </a:lnTo>
                  <a:lnTo>
                    <a:pt x="8" y="25"/>
                  </a:lnTo>
                  <a:lnTo>
                    <a:pt x="8" y="25"/>
                  </a:lnTo>
                  <a:lnTo>
                    <a:pt x="8" y="26"/>
                  </a:lnTo>
                  <a:lnTo>
                    <a:pt x="8" y="26"/>
                  </a:lnTo>
                  <a:lnTo>
                    <a:pt x="8" y="27"/>
                  </a:lnTo>
                  <a:lnTo>
                    <a:pt x="8" y="27"/>
                  </a:lnTo>
                  <a:lnTo>
                    <a:pt x="8" y="28"/>
                  </a:lnTo>
                  <a:lnTo>
                    <a:pt x="8" y="28"/>
                  </a:lnTo>
                  <a:lnTo>
                    <a:pt x="8" y="28"/>
                  </a:lnTo>
                  <a:lnTo>
                    <a:pt x="9" y="29"/>
                  </a:lnTo>
                  <a:lnTo>
                    <a:pt x="9" y="29"/>
                  </a:lnTo>
                  <a:lnTo>
                    <a:pt x="9" y="29"/>
                  </a:lnTo>
                  <a:lnTo>
                    <a:pt x="9" y="29"/>
                  </a:lnTo>
                  <a:lnTo>
                    <a:pt x="9" y="29"/>
                  </a:lnTo>
                  <a:lnTo>
                    <a:pt x="9" y="29"/>
                  </a:lnTo>
                  <a:lnTo>
                    <a:pt x="9" y="29"/>
                  </a:lnTo>
                  <a:lnTo>
                    <a:pt x="9" y="29"/>
                  </a:lnTo>
                  <a:lnTo>
                    <a:pt x="9" y="29"/>
                  </a:lnTo>
                  <a:lnTo>
                    <a:pt x="9" y="29"/>
                  </a:lnTo>
                  <a:lnTo>
                    <a:pt x="9" y="29"/>
                  </a:lnTo>
                  <a:lnTo>
                    <a:pt x="9" y="29"/>
                  </a:lnTo>
                  <a:lnTo>
                    <a:pt x="9" y="29"/>
                  </a:lnTo>
                  <a:lnTo>
                    <a:pt x="9" y="28"/>
                  </a:lnTo>
                  <a:lnTo>
                    <a:pt x="9" y="28"/>
                  </a:lnTo>
                  <a:lnTo>
                    <a:pt x="9" y="28"/>
                  </a:lnTo>
                  <a:lnTo>
                    <a:pt x="9" y="27"/>
                  </a:lnTo>
                  <a:lnTo>
                    <a:pt x="9" y="27"/>
                  </a:lnTo>
                  <a:lnTo>
                    <a:pt x="9" y="27"/>
                  </a:lnTo>
                  <a:lnTo>
                    <a:pt x="9" y="26"/>
                  </a:lnTo>
                  <a:lnTo>
                    <a:pt x="9" y="25"/>
                  </a:lnTo>
                  <a:lnTo>
                    <a:pt x="9" y="24"/>
                  </a:lnTo>
                  <a:lnTo>
                    <a:pt x="10" y="23"/>
                  </a:lnTo>
                  <a:lnTo>
                    <a:pt x="10" y="21"/>
                  </a:lnTo>
                  <a:lnTo>
                    <a:pt x="10" y="20"/>
                  </a:lnTo>
                  <a:lnTo>
                    <a:pt x="10" y="19"/>
                  </a:lnTo>
                  <a:lnTo>
                    <a:pt x="10" y="18"/>
                  </a:lnTo>
                  <a:lnTo>
                    <a:pt x="10" y="15"/>
                  </a:lnTo>
                  <a:lnTo>
                    <a:pt x="10" y="14"/>
                  </a:lnTo>
                  <a:lnTo>
                    <a:pt x="10" y="13"/>
                  </a:lnTo>
                  <a:lnTo>
                    <a:pt x="10" y="12"/>
                  </a:lnTo>
                  <a:lnTo>
                    <a:pt x="10" y="9"/>
                  </a:lnTo>
                  <a:lnTo>
                    <a:pt x="10" y="8"/>
                  </a:lnTo>
                  <a:lnTo>
                    <a:pt x="11" y="8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11" y="5"/>
                  </a:lnTo>
                  <a:lnTo>
                    <a:pt x="11" y="4"/>
                  </a:lnTo>
                  <a:lnTo>
                    <a:pt x="11" y="4"/>
                  </a:lnTo>
                  <a:lnTo>
                    <a:pt x="11" y="3"/>
                  </a:lnTo>
                  <a:lnTo>
                    <a:pt x="11" y="3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3"/>
                  </a:lnTo>
                  <a:lnTo>
                    <a:pt x="12" y="3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12" y="5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8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2" y="11"/>
                  </a:lnTo>
                  <a:lnTo>
                    <a:pt x="12" y="14"/>
                  </a:lnTo>
                  <a:lnTo>
                    <a:pt x="12" y="15"/>
                  </a:lnTo>
                  <a:lnTo>
                    <a:pt x="12" y="16"/>
                  </a:lnTo>
                  <a:lnTo>
                    <a:pt x="13" y="17"/>
                  </a:lnTo>
                  <a:lnTo>
                    <a:pt x="13" y="20"/>
                  </a:lnTo>
                  <a:lnTo>
                    <a:pt x="13" y="21"/>
                  </a:lnTo>
                  <a:lnTo>
                    <a:pt x="13" y="22"/>
                  </a:lnTo>
                  <a:lnTo>
                    <a:pt x="13" y="23"/>
                  </a:lnTo>
                  <a:lnTo>
                    <a:pt x="13" y="24"/>
                  </a:lnTo>
                  <a:lnTo>
                    <a:pt x="13" y="25"/>
                  </a:lnTo>
                  <a:lnTo>
                    <a:pt x="13" y="26"/>
                  </a:lnTo>
                  <a:lnTo>
                    <a:pt x="13" y="26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8"/>
                  </a:lnTo>
                  <a:lnTo>
                    <a:pt x="13" y="28"/>
                  </a:lnTo>
                  <a:lnTo>
                    <a:pt x="13" y="28"/>
                  </a:lnTo>
                  <a:lnTo>
                    <a:pt x="13" y="29"/>
                  </a:lnTo>
                  <a:lnTo>
                    <a:pt x="13" y="29"/>
                  </a:lnTo>
                  <a:lnTo>
                    <a:pt x="14" y="29"/>
                  </a:lnTo>
                  <a:lnTo>
                    <a:pt x="14" y="29"/>
                  </a:lnTo>
                  <a:lnTo>
                    <a:pt x="14" y="29"/>
                  </a:lnTo>
                  <a:lnTo>
                    <a:pt x="14" y="30"/>
                  </a:lnTo>
                  <a:lnTo>
                    <a:pt x="14" y="30"/>
                  </a:lnTo>
                  <a:lnTo>
                    <a:pt x="14" y="30"/>
                  </a:lnTo>
                  <a:lnTo>
                    <a:pt x="14" y="29"/>
                  </a:lnTo>
                  <a:lnTo>
                    <a:pt x="14" y="29"/>
                  </a:lnTo>
                  <a:lnTo>
                    <a:pt x="14" y="29"/>
                  </a:lnTo>
                  <a:lnTo>
                    <a:pt x="14" y="29"/>
                  </a:lnTo>
                  <a:lnTo>
                    <a:pt x="14" y="29"/>
                  </a:lnTo>
                  <a:lnTo>
                    <a:pt x="14" y="28"/>
                  </a:lnTo>
                  <a:lnTo>
                    <a:pt x="14" y="28"/>
                  </a:lnTo>
                  <a:lnTo>
                    <a:pt x="14" y="28"/>
                  </a:lnTo>
                  <a:lnTo>
                    <a:pt x="14" y="27"/>
                  </a:lnTo>
                  <a:lnTo>
                    <a:pt x="14" y="27"/>
                  </a:lnTo>
                  <a:lnTo>
                    <a:pt x="14" y="26"/>
                  </a:lnTo>
                  <a:lnTo>
                    <a:pt x="14" y="26"/>
                  </a:lnTo>
                  <a:lnTo>
                    <a:pt x="14" y="25"/>
                  </a:lnTo>
                  <a:lnTo>
                    <a:pt x="14" y="24"/>
                  </a:lnTo>
                  <a:lnTo>
                    <a:pt x="15" y="24"/>
                  </a:lnTo>
                  <a:lnTo>
                    <a:pt x="15" y="22"/>
                  </a:lnTo>
                  <a:lnTo>
                    <a:pt x="15" y="21"/>
                  </a:lnTo>
                  <a:lnTo>
                    <a:pt x="15" y="21"/>
                  </a:lnTo>
                  <a:lnTo>
                    <a:pt x="15" y="19"/>
                  </a:lnTo>
                  <a:lnTo>
                    <a:pt x="15" y="16"/>
                  </a:lnTo>
                  <a:lnTo>
                    <a:pt x="15" y="16"/>
                  </a:lnTo>
                  <a:lnTo>
                    <a:pt x="15" y="15"/>
                  </a:lnTo>
                  <a:lnTo>
                    <a:pt x="15" y="13"/>
                  </a:lnTo>
                  <a:lnTo>
                    <a:pt x="15" y="10"/>
                  </a:lnTo>
                  <a:lnTo>
                    <a:pt x="15" y="9"/>
                  </a:lnTo>
                  <a:lnTo>
                    <a:pt x="15" y="9"/>
                  </a:lnTo>
                  <a:lnTo>
                    <a:pt x="15" y="7"/>
                  </a:lnTo>
                  <a:lnTo>
                    <a:pt x="16" y="7"/>
                  </a:lnTo>
                  <a:lnTo>
                    <a:pt x="16" y="6"/>
                  </a:lnTo>
                  <a:lnTo>
                    <a:pt x="16" y="5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6" y="3"/>
                  </a:lnTo>
                  <a:lnTo>
                    <a:pt x="16" y="3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6" y="1"/>
                  </a:lnTo>
                  <a:lnTo>
                    <a:pt x="16" y="1"/>
                  </a:lnTo>
                  <a:lnTo>
                    <a:pt x="16" y="1"/>
                  </a:lnTo>
                  <a:lnTo>
                    <a:pt x="16" y="1"/>
                  </a:lnTo>
                  <a:lnTo>
                    <a:pt x="16" y="1"/>
                  </a:lnTo>
                  <a:lnTo>
                    <a:pt x="16" y="1"/>
                  </a:lnTo>
                  <a:lnTo>
                    <a:pt x="16" y="1"/>
                  </a:lnTo>
                  <a:lnTo>
                    <a:pt x="16" y="1"/>
                  </a:lnTo>
                  <a:lnTo>
                    <a:pt x="16" y="1"/>
                  </a:lnTo>
                  <a:lnTo>
                    <a:pt x="16" y="1"/>
                  </a:lnTo>
                  <a:lnTo>
                    <a:pt x="16" y="1"/>
                  </a:lnTo>
                  <a:lnTo>
                    <a:pt x="16" y="1"/>
                  </a:lnTo>
                  <a:lnTo>
                    <a:pt x="16" y="1"/>
                  </a:lnTo>
                  <a:lnTo>
                    <a:pt x="16" y="1"/>
                  </a:lnTo>
                  <a:lnTo>
                    <a:pt x="16" y="1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4"/>
                  </a:lnTo>
                  <a:lnTo>
                    <a:pt x="17" y="4"/>
                  </a:lnTo>
                  <a:lnTo>
                    <a:pt x="17" y="5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17" y="7"/>
                  </a:lnTo>
                  <a:lnTo>
                    <a:pt x="17" y="9"/>
                  </a:lnTo>
                  <a:lnTo>
                    <a:pt x="17" y="11"/>
                  </a:lnTo>
                  <a:lnTo>
                    <a:pt x="17" y="12"/>
                  </a:lnTo>
                  <a:lnTo>
                    <a:pt x="17" y="13"/>
                  </a:lnTo>
                  <a:lnTo>
                    <a:pt x="17" y="14"/>
                  </a:lnTo>
                  <a:lnTo>
                    <a:pt x="17" y="17"/>
                  </a:lnTo>
                  <a:lnTo>
                    <a:pt x="18" y="18"/>
                  </a:lnTo>
                  <a:lnTo>
                    <a:pt x="18" y="19"/>
                  </a:lnTo>
                  <a:lnTo>
                    <a:pt x="18" y="20"/>
                  </a:lnTo>
                  <a:lnTo>
                    <a:pt x="18" y="21"/>
                  </a:lnTo>
                  <a:lnTo>
                    <a:pt x="18" y="22"/>
                  </a:lnTo>
                  <a:lnTo>
                    <a:pt x="18" y="23"/>
                  </a:lnTo>
                  <a:lnTo>
                    <a:pt x="18" y="24"/>
                  </a:lnTo>
                  <a:lnTo>
                    <a:pt x="18" y="24"/>
                  </a:lnTo>
                  <a:lnTo>
                    <a:pt x="18" y="25"/>
                  </a:lnTo>
                  <a:lnTo>
                    <a:pt x="18" y="26"/>
                  </a:lnTo>
                  <a:lnTo>
                    <a:pt x="18" y="26"/>
                  </a:lnTo>
                  <a:lnTo>
                    <a:pt x="18" y="27"/>
                  </a:lnTo>
                  <a:lnTo>
                    <a:pt x="18" y="28"/>
                  </a:lnTo>
                  <a:lnTo>
                    <a:pt x="18" y="28"/>
                  </a:lnTo>
                  <a:lnTo>
                    <a:pt x="18" y="28"/>
                  </a:lnTo>
                  <a:lnTo>
                    <a:pt x="18" y="29"/>
                  </a:lnTo>
                  <a:lnTo>
                    <a:pt x="18" y="29"/>
                  </a:lnTo>
                  <a:lnTo>
                    <a:pt x="18" y="29"/>
                  </a:lnTo>
                  <a:lnTo>
                    <a:pt x="18" y="29"/>
                  </a:lnTo>
                  <a:lnTo>
                    <a:pt x="19" y="30"/>
                  </a:lnTo>
                  <a:lnTo>
                    <a:pt x="19" y="30"/>
                  </a:lnTo>
                  <a:lnTo>
                    <a:pt x="19" y="30"/>
                  </a:lnTo>
                  <a:lnTo>
                    <a:pt x="19" y="30"/>
                  </a:lnTo>
                  <a:lnTo>
                    <a:pt x="19" y="30"/>
                  </a:lnTo>
                  <a:lnTo>
                    <a:pt x="19" y="30"/>
                  </a:lnTo>
                  <a:lnTo>
                    <a:pt x="19" y="30"/>
                  </a:lnTo>
                  <a:lnTo>
                    <a:pt x="19" y="29"/>
                  </a:lnTo>
                  <a:lnTo>
                    <a:pt x="19" y="29"/>
                  </a:lnTo>
                  <a:lnTo>
                    <a:pt x="19" y="29"/>
                  </a:lnTo>
                  <a:lnTo>
                    <a:pt x="19" y="29"/>
                  </a:lnTo>
                  <a:lnTo>
                    <a:pt x="19" y="28"/>
                  </a:lnTo>
                  <a:lnTo>
                    <a:pt x="19" y="28"/>
                  </a:lnTo>
                  <a:lnTo>
                    <a:pt x="19" y="28"/>
                  </a:lnTo>
                  <a:lnTo>
                    <a:pt x="19" y="28"/>
                  </a:lnTo>
                  <a:lnTo>
                    <a:pt x="19" y="27"/>
                  </a:lnTo>
                  <a:lnTo>
                    <a:pt x="19" y="26"/>
                  </a:lnTo>
                  <a:lnTo>
                    <a:pt x="19" y="26"/>
                  </a:lnTo>
                  <a:lnTo>
                    <a:pt x="19" y="24"/>
                  </a:lnTo>
                  <a:lnTo>
                    <a:pt x="20" y="22"/>
                  </a:lnTo>
                  <a:lnTo>
                    <a:pt x="20" y="21"/>
                  </a:lnTo>
                  <a:lnTo>
                    <a:pt x="20" y="20"/>
                  </a:lnTo>
                  <a:lnTo>
                    <a:pt x="20" y="19"/>
                  </a:lnTo>
                  <a:lnTo>
                    <a:pt x="20" y="16"/>
                  </a:lnTo>
                  <a:lnTo>
                    <a:pt x="20" y="15"/>
                  </a:lnTo>
                  <a:lnTo>
                    <a:pt x="20" y="14"/>
                  </a:lnTo>
                  <a:lnTo>
                    <a:pt x="20" y="12"/>
                  </a:lnTo>
                  <a:lnTo>
                    <a:pt x="20" y="9"/>
                  </a:lnTo>
                  <a:lnTo>
                    <a:pt x="20" y="8"/>
                  </a:lnTo>
                  <a:lnTo>
                    <a:pt x="20" y="8"/>
                  </a:lnTo>
                  <a:lnTo>
                    <a:pt x="20" y="6"/>
                  </a:lnTo>
                  <a:lnTo>
                    <a:pt x="20" y="5"/>
                  </a:lnTo>
                  <a:lnTo>
                    <a:pt x="20" y="5"/>
                  </a:lnTo>
                  <a:lnTo>
                    <a:pt x="20" y="4"/>
                  </a:lnTo>
                  <a:lnTo>
                    <a:pt x="20" y="3"/>
                  </a:lnTo>
                  <a:lnTo>
                    <a:pt x="21" y="3"/>
                  </a:lnTo>
                  <a:lnTo>
                    <a:pt x="21" y="2"/>
                  </a:lnTo>
                  <a:lnTo>
                    <a:pt x="21" y="2"/>
                  </a:lnTo>
                  <a:lnTo>
                    <a:pt x="21" y="1"/>
                  </a:lnTo>
                  <a:lnTo>
                    <a:pt x="21" y="1"/>
                  </a:lnTo>
                  <a:lnTo>
                    <a:pt x="21" y="1"/>
                  </a:lnTo>
                  <a:lnTo>
                    <a:pt x="21" y="1"/>
                  </a:lnTo>
                  <a:lnTo>
                    <a:pt x="21" y="1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1"/>
                  </a:lnTo>
                  <a:lnTo>
                    <a:pt x="21" y="1"/>
                  </a:lnTo>
                  <a:lnTo>
                    <a:pt x="21" y="1"/>
                  </a:lnTo>
                  <a:lnTo>
                    <a:pt x="21" y="1"/>
                  </a:lnTo>
                  <a:lnTo>
                    <a:pt x="21" y="2"/>
                  </a:lnTo>
                  <a:lnTo>
                    <a:pt x="21" y="2"/>
                  </a:lnTo>
                  <a:lnTo>
                    <a:pt x="21" y="2"/>
                  </a:lnTo>
                  <a:lnTo>
                    <a:pt x="21" y="3"/>
                  </a:lnTo>
                  <a:lnTo>
                    <a:pt x="22" y="3"/>
                  </a:lnTo>
                  <a:lnTo>
                    <a:pt x="22" y="4"/>
                  </a:lnTo>
                  <a:lnTo>
                    <a:pt x="22" y="5"/>
                  </a:lnTo>
                  <a:lnTo>
                    <a:pt x="22" y="6"/>
                  </a:lnTo>
                  <a:lnTo>
                    <a:pt x="22" y="6"/>
                  </a:lnTo>
                  <a:lnTo>
                    <a:pt x="22" y="7"/>
                  </a:lnTo>
                  <a:lnTo>
                    <a:pt x="22" y="9"/>
                  </a:lnTo>
                  <a:lnTo>
                    <a:pt x="22" y="9"/>
                  </a:lnTo>
                  <a:lnTo>
                    <a:pt x="22" y="10"/>
                  </a:lnTo>
                  <a:lnTo>
                    <a:pt x="22" y="12"/>
                  </a:lnTo>
                  <a:lnTo>
                    <a:pt x="22" y="15"/>
                  </a:lnTo>
                  <a:lnTo>
                    <a:pt x="22" y="16"/>
                  </a:lnTo>
                  <a:lnTo>
                    <a:pt x="22" y="17"/>
                  </a:lnTo>
                  <a:lnTo>
                    <a:pt x="22" y="18"/>
                  </a:lnTo>
                  <a:lnTo>
                    <a:pt x="23" y="21"/>
                  </a:lnTo>
                  <a:lnTo>
                    <a:pt x="23" y="22"/>
                  </a:lnTo>
                  <a:lnTo>
                    <a:pt x="23" y="23"/>
                  </a:lnTo>
                  <a:lnTo>
                    <a:pt x="23" y="24"/>
                  </a:lnTo>
                  <a:lnTo>
                    <a:pt x="23" y="24"/>
                  </a:lnTo>
                  <a:lnTo>
                    <a:pt x="23" y="25"/>
                  </a:lnTo>
                  <a:lnTo>
                    <a:pt x="23" y="26"/>
                  </a:lnTo>
                  <a:lnTo>
                    <a:pt x="23" y="27"/>
                  </a:lnTo>
                  <a:lnTo>
                    <a:pt x="23" y="27"/>
                  </a:lnTo>
                  <a:lnTo>
                    <a:pt x="23" y="28"/>
                  </a:lnTo>
                  <a:lnTo>
                    <a:pt x="23" y="28"/>
                  </a:lnTo>
                  <a:lnTo>
                    <a:pt x="23" y="28"/>
                  </a:lnTo>
                  <a:lnTo>
                    <a:pt x="23" y="29"/>
                  </a:lnTo>
                  <a:lnTo>
                    <a:pt x="23" y="29"/>
                  </a:lnTo>
                  <a:lnTo>
                    <a:pt x="23" y="29"/>
                  </a:lnTo>
                  <a:lnTo>
                    <a:pt x="23" y="29"/>
                  </a:lnTo>
                  <a:lnTo>
                    <a:pt x="23" y="30"/>
                  </a:lnTo>
                  <a:lnTo>
                    <a:pt x="23" y="30"/>
                  </a:lnTo>
                  <a:lnTo>
                    <a:pt x="24" y="30"/>
                  </a:lnTo>
                  <a:lnTo>
                    <a:pt x="24" y="30"/>
                  </a:lnTo>
                  <a:lnTo>
                    <a:pt x="24" y="30"/>
                  </a:lnTo>
                  <a:lnTo>
                    <a:pt x="24" y="30"/>
                  </a:lnTo>
                  <a:lnTo>
                    <a:pt x="24" y="30"/>
                  </a:lnTo>
                  <a:lnTo>
                    <a:pt x="24" y="30"/>
                  </a:lnTo>
                  <a:lnTo>
                    <a:pt x="24" y="30"/>
                  </a:lnTo>
                  <a:lnTo>
                    <a:pt x="24" y="29"/>
                  </a:lnTo>
                  <a:lnTo>
                    <a:pt x="24" y="29"/>
                  </a:lnTo>
                  <a:lnTo>
                    <a:pt x="24" y="29"/>
                  </a:lnTo>
                  <a:lnTo>
                    <a:pt x="24" y="29"/>
                  </a:lnTo>
                  <a:lnTo>
                    <a:pt x="24" y="28"/>
                  </a:lnTo>
                  <a:lnTo>
                    <a:pt x="24" y="28"/>
                  </a:lnTo>
                  <a:lnTo>
                    <a:pt x="24" y="28"/>
                  </a:lnTo>
                  <a:lnTo>
                    <a:pt x="24" y="27"/>
                  </a:lnTo>
                  <a:lnTo>
                    <a:pt x="24" y="26"/>
                  </a:lnTo>
                  <a:lnTo>
                    <a:pt x="24" y="25"/>
                  </a:lnTo>
                  <a:lnTo>
                    <a:pt x="24" y="25"/>
                  </a:lnTo>
                  <a:lnTo>
                    <a:pt x="24" y="24"/>
                  </a:lnTo>
                  <a:lnTo>
                    <a:pt x="24" y="23"/>
                  </a:lnTo>
                  <a:lnTo>
                    <a:pt x="24" y="22"/>
                  </a:lnTo>
                  <a:lnTo>
                    <a:pt x="24" y="21"/>
                  </a:lnTo>
                  <a:lnTo>
                    <a:pt x="24" y="18"/>
                  </a:lnTo>
                  <a:lnTo>
                    <a:pt x="25" y="12"/>
                  </a:lnTo>
                  <a:lnTo>
                    <a:pt x="25" y="11"/>
                  </a:lnTo>
                  <a:lnTo>
                    <a:pt x="25" y="10"/>
                  </a:lnTo>
                  <a:lnTo>
                    <a:pt x="25" y="8"/>
                  </a:lnTo>
                  <a:lnTo>
                    <a:pt x="25" y="8"/>
                  </a:lnTo>
                  <a:lnTo>
                    <a:pt x="25" y="7"/>
                  </a:lnTo>
                  <a:lnTo>
                    <a:pt x="25" y="5"/>
                  </a:lnTo>
                  <a:lnTo>
                    <a:pt x="25" y="5"/>
                  </a:lnTo>
                  <a:lnTo>
                    <a:pt x="25" y="4"/>
                  </a:lnTo>
                  <a:lnTo>
                    <a:pt x="25" y="4"/>
                  </a:lnTo>
                  <a:lnTo>
                    <a:pt x="25" y="3"/>
                  </a:lnTo>
                  <a:lnTo>
                    <a:pt x="25" y="3"/>
                  </a:lnTo>
                  <a:lnTo>
                    <a:pt x="25" y="2"/>
                  </a:lnTo>
                  <a:lnTo>
                    <a:pt x="26" y="2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26" y="2"/>
                  </a:lnTo>
                  <a:lnTo>
                    <a:pt x="26" y="2"/>
                  </a:lnTo>
                  <a:lnTo>
                    <a:pt x="26" y="3"/>
                  </a:lnTo>
                  <a:lnTo>
                    <a:pt x="26" y="3"/>
                  </a:lnTo>
                  <a:lnTo>
                    <a:pt x="27" y="4"/>
                  </a:lnTo>
                  <a:lnTo>
                    <a:pt x="27" y="4"/>
                  </a:lnTo>
                  <a:lnTo>
                    <a:pt x="27" y="5"/>
                  </a:lnTo>
                  <a:lnTo>
                    <a:pt x="27" y="6"/>
                  </a:lnTo>
                  <a:lnTo>
                    <a:pt x="27" y="7"/>
                  </a:lnTo>
                  <a:lnTo>
                    <a:pt x="27" y="8"/>
                  </a:lnTo>
                  <a:lnTo>
                    <a:pt x="27" y="9"/>
                  </a:lnTo>
                  <a:lnTo>
                    <a:pt x="27" y="13"/>
                  </a:lnTo>
                  <a:lnTo>
                    <a:pt x="27" y="13"/>
                  </a:lnTo>
                  <a:lnTo>
                    <a:pt x="27" y="14"/>
                  </a:lnTo>
                  <a:lnTo>
                    <a:pt x="27" y="16"/>
                  </a:lnTo>
                  <a:lnTo>
                    <a:pt x="27" y="20"/>
                  </a:lnTo>
                  <a:lnTo>
                    <a:pt x="28" y="20"/>
                  </a:lnTo>
                  <a:lnTo>
                    <a:pt x="28" y="21"/>
                  </a:lnTo>
                  <a:lnTo>
                    <a:pt x="28" y="23"/>
                  </a:lnTo>
                </a:path>
              </a:pathLst>
            </a:custGeom>
            <a:noFill/>
            <a:ln w="3175" cap="sq">
              <a:solidFill>
                <a:srgbClr val="0000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93" name="Freeform 63"/>
            <p:cNvSpPr>
              <a:spLocks/>
            </p:cNvSpPr>
            <p:nvPr/>
          </p:nvSpPr>
          <p:spPr bwMode="auto">
            <a:xfrm>
              <a:off x="4843264" y="4089772"/>
              <a:ext cx="42863" cy="50800"/>
            </a:xfrm>
            <a:custGeom>
              <a:avLst/>
              <a:gdLst/>
              <a:ahLst/>
              <a:cxnLst>
                <a:cxn ang="0">
                  <a:pos x="0" y="29"/>
                </a:cxn>
                <a:cxn ang="0">
                  <a:pos x="0" y="31"/>
                </a:cxn>
                <a:cxn ang="0">
                  <a:pos x="1" y="30"/>
                </a:cxn>
                <a:cxn ang="0">
                  <a:pos x="1" y="26"/>
                </a:cxn>
                <a:cxn ang="0">
                  <a:pos x="2" y="17"/>
                </a:cxn>
                <a:cxn ang="0">
                  <a:pos x="2" y="6"/>
                </a:cxn>
                <a:cxn ang="0">
                  <a:pos x="3" y="2"/>
                </a:cxn>
                <a:cxn ang="0">
                  <a:pos x="3" y="1"/>
                </a:cxn>
                <a:cxn ang="0">
                  <a:pos x="3" y="2"/>
                </a:cxn>
                <a:cxn ang="0">
                  <a:pos x="4" y="7"/>
                </a:cxn>
                <a:cxn ang="0">
                  <a:pos x="4" y="19"/>
                </a:cxn>
                <a:cxn ang="0">
                  <a:pos x="5" y="28"/>
                </a:cxn>
                <a:cxn ang="0">
                  <a:pos x="5" y="31"/>
                </a:cxn>
                <a:cxn ang="0">
                  <a:pos x="5" y="31"/>
                </a:cxn>
                <a:cxn ang="0">
                  <a:pos x="6" y="27"/>
                </a:cxn>
                <a:cxn ang="0">
                  <a:pos x="7" y="15"/>
                </a:cxn>
                <a:cxn ang="0">
                  <a:pos x="7" y="6"/>
                </a:cxn>
                <a:cxn ang="0">
                  <a:pos x="7" y="2"/>
                </a:cxn>
                <a:cxn ang="0">
                  <a:pos x="8" y="1"/>
                </a:cxn>
                <a:cxn ang="0">
                  <a:pos x="8" y="2"/>
                </a:cxn>
                <a:cxn ang="0">
                  <a:pos x="8" y="7"/>
                </a:cxn>
                <a:cxn ang="0">
                  <a:pos x="9" y="20"/>
                </a:cxn>
                <a:cxn ang="0">
                  <a:pos x="10" y="29"/>
                </a:cxn>
                <a:cxn ang="0">
                  <a:pos x="10" y="31"/>
                </a:cxn>
                <a:cxn ang="0">
                  <a:pos x="10" y="31"/>
                </a:cxn>
                <a:cxn ang="0">
                  <a:pos x="11" y="29"/>
                </a:cxn>
                <a:cxn ang="0">
                  <a:pos x="11" y="21"/>
                </a:cxn>
                <a:cxn ang="0">
                  <a:pos x="12" y="9"/>
                </a:cxn>
                <a:cxn ang="0">
                  <a:pos x="12" y="2"/>
                </a:cxn>
                <a:cxn ang="0">
                  <a:pos x="12" y="0"/>
                </a:cxn>
                <a:cxn ang="0">
                  <a:pos x="13" y="1"/>
                </a:cxn>
                <a:cxn ang="0">
                  <a:pos x="13" y="5"/>
                </a:cxn>
                <a:cxn ang="0">
                  <a:pos x="14" y="18"/>
                </a:cxn>
                <a:cxn ang="0">
                  <a:pos x="14" y="26"/>
                </a:cxn>
                <a:cxn ang="0">
                  <a:pos x="15" y="30"/>
                </a:cxn>
                <a:cxn ang="0">
                  <a:pos x="15" y="32"/>
                </a:cxn>
                <a:cxn ang="0">
                  <a:pos x="15" y="30"/>
                </a:cxn>
                <a:cxn ang="0">
                  <a:pos x="16" y="24"/>
                </a:cxn>
                <a:cxn ang="0">
                  <a:pos x="16" y="11"/>
                </a:cxn>
                <a:cxn ang="0">
                  <a:pos x="17" y="3"/>
                </a:cxn>
                <a:cxn ang="0">
                  <a:pos x="17" y="0"/>
                </a:cxn>
                <a:cxn ang="0">
                  <a:pos x="18" y="1"/>
                </a:cxn>
                <a:cxn ang="0">
                  <a:pos x="18" y="4"/>
                </a:cxn>
                <a:cxn ang="0">
                  <a:pos x="18" y="11"/>
                </a:cxn>
                <a:cxn ang="0">
                  <a:pos x="19" y="25"/>
                </a:cxn>
                <a:cxn ang="0">
                  <a:pos x="19" y="30"/>
                </a:cxn>
                <a:cxn ang="0">
                  <a:pos x="20" y="32"/>
                </a:cxn>
                <a:cxn ang="0">
                  <a:pos x="20" y="30"/>
                </a:cxn>
                <a:cxn ang="0">
                  <a:pos x="21" y="25"/>
                </a:cxn>
                <a:cxn ang="0">
                  <a:pos x="21" y="13"/>
                </a:cxn>
                <a:cxn ang="0">
                  <a:pos x="22" y="3"/>
                </a:cxn>
                <a:cxn ang="0">
                  <a:pos x="22" y="0"/>
                </a:cxn>
                <a:cxn ang="0">
                  <a:pos x="23" y="0"/>
                </a:cxn>
                <a:cxn ang="0">
                  <a:pos x="23" y="4"/>
                </a:cxn>
                <a:cxn ang="0">
                  <a:pos x="23" y="12"/>
                </a:cxn>
                <a:cxn ang="0">
                  <a:pos x="24" y="25"/>
                </a:cxn>
                <a:cxn ang="0">
                  <a:pos x="24" y="31"/>
                </a:cxn>
                <a:cxn ang="0">
                  <a:pos x="25" y="32"/>
                </a:cxn>
                <a:cxn ang="0">
                  <a:pos x="25" y="31"/>
                </a:cxn>
                <a:cxn ang="0">
                  <a:pos x="25" y="27"/>
                </a:cxn>
                <a:cxn ang="0">
                  <a:pos x="26" y="16"/>
                </a:cxn>
                <a:cxn ang="0">
                  <a:pos x="27" y="6"/>
                </a:cxn>
              </a:cxnLst>
              <a:rect l="0" t="0" r="r" b="b"/>
              <a:pathLst>
                <a:path w="27" h="32">
                  <a:moveTo>
                    <a:pt x="0" y="24"/>
                  </a:moveTo>
                  <a:lnTo>
                    <a:pt x="0" y="24"/>
                  </a:lnTo>
                  <a:lnTo>
                    <a:pt x="0" y="25"/>
                  </a:lnTo>
                  <a:lnTo>
                    <a:pt x="0" y="26"/>
                  </a:lnTo>
                  <a:lnTo>
                    <a:pt x="0" y="27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0" y="29"/>
                  </a:lnTo>
                  <a:lnTo>
                    <a:pt x="0" y="29"/>
                  </a:lnTo>
                  <a:lnTo>
                    <a:pt x="0" y="29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0" y="31"/>
                  </a:lnTo>
                  <a:lnTo>
                    <a:pt x="0" y="31"/>
                  </a:lnTo>
                  <a:lnTo>
                    <a:pt x="0" y="31"/>
                  </a:lnTo>
                  <a:lnTo>
                    <a:pt x="0" y="31"/>
                  </a:lnTo>
                  <a:lnTo>
                    <a:pt x="0" y="31"/>
                  </a:lnTo>
                  <a:lnTo>
                    <a:pt x="0" y="31"/>
                  </a:lnTo>
                  <a:lnTo>
                    <a:pt x="0" y="31"/>
                  </a:lnTo>
                  <a:lnTo>
                    <a:pt x="0" y="31"/>
                  </a:lnTo>
                  <a:lnTo>
                    <a:pt x="0" y="31"/>
                  </a:lnTo>
                  <a:lnTo>
                    <a:pt x="0" y="31"/>
                  </a:lnTo>
                  <a:lnTo>
                    <a:pt x="1" y="30"/>
                  </a:lnTo>
                  <a:lnTo>
                    <a:pt x="1" y="30"/>
                  </a:lnTo>
                  <a:lnTo>
                    <a:pt x="1" y="30"/>
                  </a:lnTo>
                  <a:lnTo>
                    <a:pt x="1" y="29"/>
                  </a:lnTo>
                  <a:lnTo>
                    <a:pt x="1" y="29"/>
                  </a:lnTo>
                  <a:lnTo>
                    <a:pt x="1" y="29"/>
                  </a:lnTo>
                  <a:lnTo>
                    <a:pt x="1" y="28"/>
                  </a:lnTo>
                  <a:lnTo>
                    <a:pt x="1" y="27"/>
                  </a:lnTo>
                  <a:lnTo>
                    <a:pt x="1" y="26"/>
                  </a:lnTo>
                  <a:lnTo>
                    <a:pt x="1" y="26"/>
                  </a:lnTo>
                  <a:lnTo>
                    <a:pt x="1" y="25"/>
                  </a:lnTo>
                  <a:lnTo>
                    <a:pt x="1" y="24"/>
                  </a:lnTo>
                  <a:lnTo>
                    <a:pt x="1" y="23"/>
                  </a:lnTo>
                  <a:lnTo>
                    <a:pt x="1" y="21"/>
                  </a:lnTo>
                  <a:lnTo>
                    <a:pt x="1" y="18"/>
                  </a:lnTo>
                  <a:lnTo>
                    <a:pt x="1" y="17"/>
                  </a:lnTo>
                  <a:lnTo>
                    <a:pt x="2" y="17"/>
                  </a:lnTo>
                  <a:lnTo>
                    <a:pt x="2" y="15"/>
                  </a:lnTo>
                  <a:lnTo>
                    <a:pt x="2" y="11"/>
                  </a:lnTo>
                  <a:lnTo>
                    <a:pt x="2" y="11"/>
                  </a:lnTo>
                  <a:lnTo>
                    <a:pt x="2" y="10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7"/>
                  </a:lnTo>
                  <a:lnTo>
                    <a:pt x="2" y="6"/>
                  </a:lnTo>
                  <a:lnTo>
                    <a:pt x="2" y="5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5"/>
                  </a:lnTo>
                  <a:lnTo>
                    <a:pt x="4" y="5"/>
                  </a:lnTo>
                  <a:lnTo>
                    <a:pt x="4" y="6"/>
                  </a:lnTo>
                  <a:lnTo>
                    <a:pt x="4" y="7"/>
                  </a:lnTo>
                  <a:lnTo>
                    <a:pt x="4" y="8"/>
                  </a:lnTo>
                  <a:lnTo>
                    <a:pt x="4" y="9"/>
                  </a:lnTo>
                  <a:lnTo>
                    <a:pt x="4" y="12"/>
                  </a:lnTo>
                  <a:lnTo>
                    <a:pt x="4" y="13"/>
                  </a:lnTo>
                  <a:lnTo>
                    <a:pt x="4" y="14"/>
                  </a:lnTo>
                  <a:lnTo>
                    <a:pt x="4" y="15"/>
                  </a:lnTo>
                  <a:lnTo>
                    <a:pt x="4" y="18"/>
                  </a:lnTo>
                  <a:lnTo>
                    <a:pt x="4" y="19"/>
                  </a:lnTo>
                  <a:lnTo>
                    <a:pt x="4" y="20"/>
                  </a:lnTo>
                  <a:lnTo>
                    <a:pt x="4" y="21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6"/>
                  </a:lnTo>
                  <a:lnTo>
                    <a:pt x="5" y="27"/>
                  </a:lnTo>
                  <a:lnTo>
                    <a:pt x="5" y="27"/>
                  </a:lnTo>
                  <a:lnTo>
                    <a:pt x="5" y="28"/>
                  </a:lnTo>
                  <a:lnTo>
                    <a:pt x="5" y="29"/>
                  </a:lnTo>
                  <a:lnTo>
                    <a:pt x="5" y="29"/>
                  </a:lnTo>
                  <a:lnTo>
                    <a:pt x="5" y="30"/>
                  </a:lnTo>
                  <a:lnTo>
                    <a:pt x="5" y="30"/>
                  </a:lnTo>
                  <a:lnTo>
                    <a:pt x="5" y="30"/>
                  </a:lnTo>
                  <a:lnTo>
                    <a:pt x="5" y="31"/>
                  </a:lnTo>
                  <a:lnTo>
                    <a:pt x="5" y="31"/>
                  </a:lnTo>
                  <a:lnTo>
                    <a:pt x="5" y="31"/>
                  </a:lnTo>
                  <a:lnTo>
                    <a:pt x="5" y="31"/>
                  </a:lnTo>
                  <a:lnTo>
                    <a:pt x="5" y="31"/>
                  </a:lnTo>
                  <a:lnTo>
                    <a:pt x="5" y="31"/>
                  </a:lnTo>
                  <a:lnTo>
                    <a:pt x="5" y="31"/>
                  </a:lnTo>
                  <a:lnTo>
                    <a:pt x="5" y="31"/>
                  </a:lnTo>
                  <a:lnTo>
                    <a:pt x="5" y="31"/>
                  </a:lnTo>
                  <a:lnTo>
                    <a:pt x="5" y="31"/>
                  </a:lnTo>
                  <a:lnTo>
                    <a:pt x="5" y="31"/>
                  </a:lnTo>
                  <a:lnTo>
                    <a:pt x="5" y="31"/>
                  </a:lnTo>
                  <a:lnTo>
                    <a:pt x="6" y="30"/>
                  </a:lnTo>
                  <a:lnTo>
                    <a:pt x="6" y="30"/>
                  </a:lnTo>
                  <a:lnTo>
                    <a:pt x="6" y="30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6" y="28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6"/>
                  </a:lnTo>
                  <a:lnTo>
                    <a:pt x="6" y="25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0"/>
                  </a:lnTo>
                  <a:lnTo>
                    <a:pt x="6" y="18"/>
                  </a:lnTo>
                  <a:lnTo>
                    <a:pt x="7" y="15"/>
                  </a:lnTo>
                  <a:lnTo>
                    <a:pt x="7" y="14"/>
                  </a:lnTo>
                  <a:lnTo>
                    <a:pt x="7" y="13"/>
                  </a:lnTo>
                  <a:lnTo>
                    <a:pt x="7" y="11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7" y="8"/>
                  </a:lnTo>
                  <a:lnTo>
                    <a:pt x="7" y="7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5"/>
                  </a:lnTo>
                  <a:lnTo>
                    <a:pt x="7" y="5"/>
                  </a:lnTo>
                  <a:lnTo>
                    <a:pt x="7" y="4"/>
                  </a:lnTo>
                  <a:lnTo>
                    <a:pt x="7" y="4"/>
                  </a:lnTo>
                  <a:lnTo>
                    <a:pt x="7" y="3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4"/>
                  </a:lnTo>
                  <a:lnTo>
                    <a:pt x="8" y="5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7"/>
                  </a:lnTo>
                  <a:lnTo>
                    <a:pt x="9" y="10"/>
                  </a:lnTo>
                  <a:lnTo>
                    <a:pt x="9" y="11"/>
                  </a:lnTo>
                  <a:lnTo>
                    <a:pt x="9" y="12"/>
                  </a:lnTo>
                  <a:lnTo>
                    <a:pt x="9" y="14"/>
                  </a:lnTo>
                  <a:lnTo>
                    <a:pt x="9" y="17"/>
                  </a:lnTo>
                  <a:lnTo>
                    <a:pt x="9" y="18"/>
                  </a:lnTo>
                  <a:lnTo>
                    <a:pt x="9" y="18"/>
                  </a:lnTo>
                  <a:lnTo>
                    <a:pt x="9" y="20"/>
                  </a:lnTo>
                  <a:lnTo>
                    <a:pt x="9" y="23"/>
                  </a:lnTo>
                  <a:lnTo>
                    <a:pt x="9" y="24"/>
                  </a:lnTo>
                  <a:lnTo>
                    <a:pt x="9" y="25"/>
                  </a:lnTo>
                  <a:lnTo>
                    <a:pt x="9" y="26"/>
                  </a:lnTo>
                  <a:lnTo>
                    <a:pt x="9" y="26"/>
                  </a:lnTo>
                  <a:lnTo>
                    <a:pt x="9" y="27"/>
                  </a:lnTo>
                  <a:lnTo>
                    <a:pt x="10" y="28"/>
                  </a:lnTo>
                  <a:lnTo>
                    <a:pt x="10" y="29"/>
                  </a:lnTo>
                  <a:lnTo>
                    <a:pt x="10" y="29"/>
                  </a:lnTo>
                  <a:lnTo>
                    <a:pt x="10" y="29"/>
                  </a:lnTo>
                  <a:lnTo>
                    <a:pt x="10" y="30"/>
                  </a:lnTo>
                  <a:lnTo>
                    <a:pt x="10" y="30"/>
                  </a:lnTo>
                  <a:lnTo>
                    <a:pt x="10" y="31"/>
                  </a:lnTo>
                  <a:lnTo>
                    <a:pt x="10" y="31"/>
                  </a:lnTo>
                  <a:lnTo>
                    <a:pt x="10" y="31"/>
                  </a:lnTo>
                  <a:lnTo>
                    <a:pt x="10" y="31"/>
                  </a:lnTo>
                  <a:lnTo>
                    <a:pt x="10" y="31"/>
                  </a:lnTo>
                  <a:lnTo>
                    <a:pt x="10" y="32"/>
                  </a:lnTo>
                  <a:lnTo>
                    <a:pt x="10" y="32"/>
                  </a:lnTo>
                  <a:lnTo>
                    <a:pt x="10" y="32"/>
                  </a:lnTo>
                  <a:lnTo>
                    <a:pt x="10" y="32"/>
                  </a:lnTo>
                  <a:lnTo>
                    <a:pt x="10" y="32"/>
                  </a:lnTo>
                  <a:lnTo>
                    <a:pt x="10" y="31"/>
                  </a:lnTo>
                  <a:lnTo>
                    <a:pt x="10" y="31"/>
                  </a:lnTo>
                  <a:lnTo>
                    <a:pt x="10" y="31"/>
                  </a:lnTo>
                  <a:lnTo>
                    <a:pt x="10" y="31"/>
                  </a:lnTo>
                  <a:lnTo>
                    <a:pt x="10" y="30"/>
                  </a:lnTo>
                  <a:lnTo>
                    <a:pt x="10" y="30"/>
                  </a:lnTo>
                  <a:lnTo>
                    <a:pt x="11" y="30"/>
                  </a:lnTo>
                  <a:lnTo>
                    <a:pt x="11" y="29"/>
                  </a:lnTo>
                  <a:lnTo>
                    <a:pt x="11" y="29"/>
                  </a:lnTo>
                  <a:lnTo>
                    <a:pt x="11" y="29"/>
                  </a:lnTo>
                  <a:lnTo>
                    <a:pt x="11" y="28"/>
                  </a:lnTo>
                  <a:lnTo>
                    <a:pt x="11" y="27"/>
                  </a:lnTo>
                  <a:lnTo>
                    <a:pt x="11" y="26"/>
                  </a:lnTo>
                  <a:lnTo>
                    <a:pt x="11" y="26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11" y="23"/>
                  </a:lnTo>
                  <a:lnTo>
                    <a:pt x="11" y="21"/>
                  </a:lnTo>
                  <a:lnTo>
                    <a:pt x="11" y="18"/>
                  </a:lnTo>
                  <a:lnTo>
                    <a:pt x="11" y="18"/>
                  </a:lnTo>
                  <a:lnTo>
                    <a:pt x="11" y="17"/>
                  </a:lnTo>
                  <a:lnTo>
                    <a:pt x="11" y="15"/>
                  </a:lnTo>
                  <a:lnTo>
                    <a:pt x="11" y="12"/>
                  </a:lnTo>
                  <a:lnTo>
                    <a:pt x="11" y="11"/>
                  </a:lnTo>
                  <a:lnTo>
                    <a:pt x="11" y="10"/>
                  </a:lnTo>
                  <a:lnTo>
                    <a:pt x="12" y="9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5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12" y="3"/>
                  </a:lnTo>
                  <a:lnTo>
                    <a:pt x="12" y="3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3"/>
                  </a:lnTo>
                  <a:lnTo>
                    <a:pt x="13" y="3"/>
                  </a:lnTo>
                  <a:lnTo>
                    <a:pt x="13" y="4"/>
                  </a:lnTo>
                  <a:lnTo>
                    <a:pt x="13" y="5"/>
                  </a:lnTo>
                  <a:lnTo>
                    <a:pt x="13" y="6"/>
                  </a:lnTo>
                  <a:lnTo>
                    <a:pt x="13" y="6"/>
                  </a:lnTo>
                  <a:lnTo>
                    <a:pt x="13" y="8"/>
                  </a:lnTo>
                  <a:lnTo>
                    <a:pt x="13" y="11"/>
                  </a:lnTo>
                  <a:lnTo>
                    <a:pt x="14" y="12"/>
                  </a:lnTo>
                  <a:lnTo>
                    <a:pt x="14" y="13"/>
                  </a:lnTo>
                  <a:lnTo>
                    <a:pt x="14" y="14"/>
                  </a:lnTo>
                  <a:lnTo>
                    <a:pt x="14" y="18"/>
                  </a:lnTo>
                  <a:lnTo>
                    <a:pt x="14" y="19"/>
                  </a:lnTo>
                  <a:lnTo>
                    <a:pt x="14" y="20"/>
                  </a:lnTo>
                  <a:lnTo>
                    <a:pt x="14" y="21"/>
                  </a:lnTo>
                  <a:lnTo>
                    <a:pt x="14" y="22"/>
                  </a:lnTo>
                  <a:lnTo>
                    <a:pt x="14" y="23"/>
                  </a:lnTo>
                  <a:lnTo>
                    <a:pt x="14" y="24"/>
                  </a:lnTo>
                  <a:lnTo>
                    <a:pt x="14" y="25"/>
                  </a:lnTo>
                  <a:lnTo>
                    <a:pt x="14" y="26"/>
                  </a:lnTo>
                  <a:lnTo>
                    <a:pt x="14" y="27"/>
                  </a:lnTo>
                  <a:lnTo>
                    <a:pt x="14" y="27"/>
                  </a:lnTo>
                  <a:lnTo>
                    <a:pt x="14" y="28"/>
                  </a:lnTo>
                  <a:lnTo>
                    <a:pt x="15" y="28"/>
                  </a:lnTo>
                  <a:lnTo>
                    <a:pt x="15" y="29"/>
                  </a:lnTo>
                  <a:lnTo>
                    <a:pt x="15" y="29"/>
                  </a:lnTo>
                  <a:lnTo>
                    <a:pt x="15" y="30"/>
                  </a:lnTo>
                  <a:lnTo>
                    <a:pt x="15" y="30"/>
                  </a:lnTo>
                  <a:lnTo>
                    <a:pt x="15" y="31"/>
                  </a:lnTo>
                  <a:lnTo>
                    <a:pt x="15" y="31"/>
                  </a:lnTo>
                  <a:lnTo>
                    <a:pt x="15" y="31"/>
                  </a:lnTo>
                  <a:lnTo>
                    <a:pt x="15" y="31"/>
                  </a:lnTo>
                  <a:lnTo>
                    <a:pt x="15" y="32"/>
                  </a:lnTo>
                  <a:lnTo>
                    <a:pt x="15" y="32"/>
                  </a:lnTo>
                  <a:lnTo>
                    <a:pt x="15" y="32"/>
                  </a:lnTo>
                  <a:lnTo>
                    <a:pt x="15" y="32"/>
                  </a:lnTo>
                  <a:lnTo>
                    <a:pt x="15" y="32"/>
                  </a:lnTo>
                  <a:lnTo>
                    <a:pt x="15" y="32"/>
                  </a:lnTo>
                  <a:lnTo>
                    <a:pt x="15" y="32"/>
                  </a:lnTo>
                  <a:lnTo>
                    <a:pt x="15" y="31"/>
                  </a:lnTo>
                  <a:lnTo>
                    <a:pt x="15" y="31"/>
                  </a:lnTo>
                  <a:lnTo>
                    <a:pt x="15" y="31"/>
                  </a:lnTo>
                  <a:lnTo>
                    <a:pt x="15" y="31"/>
                  </a:lnTo>
                  <a:lnTo>
                    <a:pt x="15" y="30"/>
                  </a:lnTo>
                  <a:lnTo>
                    <a:pt x="15" y="30"/>
                  </a:lnTo>
                  <a:lnTo>
                    <a:pt x="15" y="29"/>
                  </a:lnTo>
                  <a:lnTo>
                    <a:pt x="15" y="29"/>
                  </a:lnTo>
                  <a:lnTo>
                    <a:pt x="15" y="28"/>
                  </a:lnTo>
                  <a:lnTo>
                    <a:pt x="15" y="27"/>
                  </a:lnTo>
                  <a:lnTo>
                    <a:pt x="16" y="26"/>
                  </a:lnTo>
                  <a:lnTo>
                    <a:pt x="16" y="26"/>
                  </a:lnTo>
                  <a:lnTo>
                    <a:pt x="16" y="24"/>
                  </a:lnTo>
                  <a:lnTo>
                    <a:pt x="16" y="21"/>
                  </a:lnTo>
                  <a:lnTo>
                    <a:pt x="16" y="20"/>
                  </a:lnTo>
                  <a:lnTo>
                    <a:pt x="16" y="19"/>
                  </a:lnTo>
                  <a:lnTo>
                    <a:pt x="16" y="18"/>
                  </a:lnTo>
                  <a:lnTo>
                    <a:pt x="16" y="14"/>
                  </a:lnTo>
                  <a:lnTo>
                    <a:pt x="16" y="14"/>
                  </a:lnTo>
                  <a:lnTo>
                    <a:pt x="16" y="13"/>
                  </a:lnTo>
                  <a:lnTo>
                    <a:pt x="16" y="11"/>
                  </a:lnTo>
                  <a:lnTo>
                    <a:pt x="17" y="8"/>
                  </a:lnTo>
                  <a:lnTo>
                    <a:pt x="17" y="7"/>
                  </a:lnTo>
                  <a:lnTo>
                    <a:pt x="17" y="7"/>
                  </a:lnTo>
                  <a:lnTo>
                    <a:pt x="17" y="6"/>
                  </a:lnTo>
                  <a:lnTo>
                    <a:pt x="17" y="5"/>
                  </a:lnTo>
                  <a:lnTo>
                    <a:pt x="17" y="4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2"/>
                  </a:lnTo>
                  <a:lnTo>
                    <a:pt x="17" y="2"/>
                  </a:lnTo>
                  <a:lnTo>
                    <a:pt x="17" y="2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8" y="0"/>
                  </a:lnTo>
                  <a:lnTo>
                    <a:pt x="18" y="1"/>
                  </a:lnTo>
                  <a:lnTo>
                    <a:pt x="18" y="1"/>
                  </a:lnTo>
                  <a:lnTo>
                    <a:pt x="18" y="1"/>
                  </a:lnTo>
                  <a:lnTo>
                    <a:pt x="18" y="1"/>
                  </a:lnTo>
                  <a:lnTo>
                    <a:pt x="18" y="2"/>
                  </a:lnTo>
                  <a:lnTo>
                    <a:pt x="18" y="2"/>
                  </a:lnTo>
                  <a:lnTo>
                    <a:pt x="18" y="2"/>
                  </a:lnTo>
                  <a:lnTo>
                    <a:pt x="18" y="3"/>
                  </a:lnTo>
                  <a:lnTo>
                    <a:pt x="18" y="3"/>
                  </a:lnTo>
                  <a:lnTo>
                    <a:pt x="18" y="4"/>
                  </a:lnTo>
                  <a:lnTo>
                    <a:pt x="18" y="4"/>
                  </a:lnTo>
                  <a:lnTo>
                    <a:pt x="18" y="6"/>
                  </a:lnTo>
                  <a:lnTo>
                    <a:pt x="18" y="6"/>
                  </a:lnTo>
                  <a:lnTo>
                    <a:pt x="18" y="7"/>
                  </a:lnTo>
                  <a:lnTo>
                    <a:pt x="18" y="8"/>
                  </a:lnTo>
                  <a:lnTo>
                    <a:pt x="18" y="9"/>
                  </a:lnTo>
                  <a:lnTo>
                    <a:pt x="18" y="10"/>
                  </a:lnTo>
                  <a:lnTo>
                    <a:pt x="18" y="11"/>
                  </a:lnTo>
                  <a:lnTo>
                    <a:pt x="19" y="14"/>
                  </a:lnTo>
                  <a:lnTo>
                    <a:pt x="19" y="15"/>
                  </a:lnTo>
                  <a:lnTo>
                    <a:pt x="19" y="16"/>
                  </a:lnTo>
                  <a:lnTo>
                    <a:pt x="19" y="18"/>
                  </a:lnTo>
                  <a:lnTo>
                    <a:pt x="19" y="22"/>
                  </a:lnTo>
                  <a:lnTo>
                    <a:pt x="19" y="22"/>
                  </a:lnTo>
                  <a:lnTo>
                    <a:pt x="19" y="23"/>
                  </a:lnTo>
                  <a:lnTo>
                    <a:pt x="19" y="25"/>
                  </a:lnTo>
                  <a:lnTo>
                    <a:pt x="19" y="26"/>
                  </a:lnTo>
                  <a:lnTo>
                    <a:pt x="19" y="26"/>
                  </a:lnTo>
                  <a:lnTo>
                    <a:pt x="19" y="28"/>
                  </a:lnTo>
                  <a:lnTo>
                    <a:pt x="19" y="28"/>
                  </a:lnTo>
                  <a:lnTo>
                    <a:pt x="19" y="29"/>
                  </a:lnTo>
                  <a:lnTo>
                    <a:pt x="19" y="29"/>
                  </a:lnTo>
                  <a:lnTo>
                    <a:pt x="19" y="30"/>
                  </a:lnTo>
                  <a:lnTo>
                    <a:pt x="19" y="30"/>
                  </a:lnTo>
                  <a:lnTo>
                    <a:pt x="19" y="31"/>
                  </a:lnTo>
                  <a:lnTo>
                    <a:pt x="19" y="31"/>
                  </a:lnTo>
                  <a:lnTo>
                    <a:pt x="20" y="31"/>
                  </a:lnTo>
                  <a:lnTo>
                    <a:pt x="20" y="32"/>
                  </a:lnTo>
                  <a:lnTo>
                    <a:pt x="20" y="32"/>
                  </a:lnTo>
                  <a:lnTo>
                    <a:pt x="20" y="32"/>
                  </a:lnTo>
                  <a:lnTo>
                    <a:pt x="20" y="32"/>
                  </a:lnTo>
                  <a:lnTo>
                    <a:pt x="20" y="32"/>
                  </a:lnTo>
                  <a:lnTo>
                    <a:pt x="20" y="32"/>
                  </a:lnTo>
                  <a:lnTo>
                    <a:pt x="20" y="32"/>
                  </a:lnTo>
                  <a:lnTo>
                    <a:pt x="20" y="32"/>
                  </a:lnTo>
                  <a:lnTo>
                    <a:pt x="20" y="32"/>
                  </a:lnTo>
                  <a:lnTo>
                    <a:pt x="20" y="31"/>
                  </a:lnTo>
                  <a:lnTo>
                    <a:pt x="20" y="31"/>
                  </a:lnTo>
                  <a:lnTo>
                    <a:pt x="20" y="31"/>
                  </a:lnTo>
                  <a:lnTo>
                    <a:pt x="20" y="30"/>
                  </a:lnTo>
                  <a:lnTo>
                    <a:pt x="20" y="30"/>
                  </a:lnTo>
                  <a:lnTo>
                    <a:pt x="20" y="30"/>
                  </a:lnTo>
                  <a:lnTo>
                    <a:pt x="20" y="29"/>
                  </a:lnTo>
                  <a:lnTo>
                    <a:pt x="20" y="29"/>
                  </a:lnTo>
                  <a:lnTo>
                    <a:pt x="20" y="28"/>
                  </a:lnTo>
                  <a:lnTo>
                    <a:pt x="20" y="27"/>
                  </a:lnTo>
                  <a:lnTo>
                    <a:pt x="20" y="26"/>
                  </a:lnTo>
                  <a:lnTo>
                    <a:pt x="21" y="25"/>
                  </a:lnTo>
                  <a:lnTo>
                    <a:pt x="21" y="24"/>
                  </a:lnTo>
                  <a:lnTo>
                    <a:pt x="21" y="23"/>
                  </a:lnTo>
                  <a:lnTo>
                    <a:pt x="21" y="22"/>
                  </a:lnTo>
                  <a:lnTo>
                    <a:pt x="21" y="20"/>
                  </a:lnTo>
                  <a:lnTo>
                    <a:pt x="21" y="17"/>
                  </a:lnTo>
                  <a:lnTo>
                    <a:pt x="21" y="16"/>
                  </a:lnTo>
                  <a:lnTo>
                    <a:pt x="21" y="15"/>
                  </a:lnTo>
                  <a:lnTo>
                    <a:pt x="21" y="13"/>
                  </a:lnTo>
                  <a:lnTo>
                    <a:pt x="21" y="10"/>
                  </a:lnTo>
                  <a:lnTo>
                    <a:pt x="21" y="9"/>
                  </a:lnTo>
                  <a:lnTo>
                    <a:pt x="21" y="8"/>
                  </a:lnTo>
                  <a:lnTo>
                    <a:pt x="22" y="6"/>
                  </a:lnTo>
                  <a:lnTo>
                    <a:pt x="22" y="6"/>
                  </a:lnTo>
                  <a:lnTo>
                    <a:pt x="22" y="5"/>
                  </a:lnTo>
                  <a:lnTo>
                    <a:pt x="22" y="4"/>
                  </a:lnTo>
                  <a:lnTo>
                    <a:pt x="22" y="3"/>
                  </a:lnTo>
                  <a:lnTo>
                    <a:pt x="22" y="3"/>
                  </a:lnTo>
                  <a:lnTo>
                    <a:pt x="22" y="2"/>
                  </a:lnTo>
                  <a:lnTo>
                    <a:pt x="22" y="2"/>
                  </a:lnTo>
                  <a:lnTo>
                    <a:pt x="22" y="2"/>
                  </a:lnTo>
                  <a:lnTo>
                    <a:pt x="22" y="1"/>
                  </a:lnTo>
                  <a:lnTo>
                    <a:pt x="22" y="1"/>
                  </a:lnTo>
                  <a:lnTo>
                    <a:pt x="22" y="1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3" y="0"/>
                  </a:lnTo>
                  <a:lnTo>
                    <a:pt x="23" y="1"/>
                  </a:lnTo>
                  <a:lnTo>
                    <a:pt x="23" y="1"/>
                  </a:lnTo>
                  <a:lnTo>
                    <a:pt x="23" y="1"/>
                  </a:lnTo>
                  <a:lnTo>
                    <a:pt x="23" y="2"/>
                  </a:lnTo>
                  <a:lnTo>
                    <a:pt x="23" y="2"/>
                  </a:lnTo>
                  <a:lnTo>
                    <a:pt x="23" y="2"/>
                  </a:lnTo>
                  <a:lnTo>
                    <a:pt x="23" y="3"/>
                  </a:lnTo>
                  <a:lnTo>
                    <a:pt x="23" y="4"/>
                  </a:lnTo>
                  <a:lnTo>
                    <a:pt x="23" y="4"/>
                  </a:lnTo>
                  <a:lnTo>
                    <a:pt x="23" y="6"/>
                  </a:lnTo>
                  <a:lnTo>
                    <a:pt x="23" y="6"/>
                  </a:lnTo>
                  <a:lnTo>
                    <a:pt x="23" y="7"/>
                  </a:lnTo>
                  <a:lnTo>
                    <a:pt x="23" y="9"/>
                  </a:lnTo>
                  <a:lnTo>
                    <a:pt x="23" y="9"/>
                  </a:lnTo>
                  <a:lnTo>
                    <a:pt x="23" y="10"/>
                  </a:lnTo>
                  <a:lnTo>
                    <a:pt x="23" y="12"/>
                  </a:lnTo>
                  <a:lnTo>
                    <a:pt x="23" y="15"/>
                  </a:lnTo>
                  <a:lnTo>
                    <a:pt x="23" y="16"/>
                  </a:lnTo>
                  <a:lnTo>
                    <a:pt x="23" y="17"/>
                  </a:lnTo>
                  <a:lnTo>
                    <a:pt x="24" y="19"/>
                  </a:lnTo>
                  <a:lnTo>
                    <a:pt x="24" y="22"/>
                  </a:lnTo>
                  <a:lnTo>
                    <a:pt x="24" y="23"/>
                  </a:lnTo>
                  <a:lnTo>
                    <a:pt x="24" y="24"/>
                  </a:lnTo>
                  <a:lnTo>
                    <a:pt x="24" y="25"/>
                  </a:lnTo>
                  <a:lnTo>
                    <a:pt x="24" y="26"/>
                  </a:lnTo>
                  <a:lnTo>
                    <a:pt x="24" y="27"/>
                  </a:lnTo>
                  <a:lnTo>
                    <a:pt x="24" y="28"/>
                  </a:lnTo>
                  <a:lnTo>
                    <a:pt x="24" y="29"/>
                  </a:lnTo>
                  <a:lnTo>
                    <a:pt x="24" y="29"/>
                  </a:lnTo>
                  <a:lnTo>
                    <a:pt x="24" y="30"/>
                  </a:lnTo>
                  <a:lnTo>
                    <a:pt x="24" y="30"/>
                  </a:lnTo>
                  <a:lnTo>
                    <a:pt x="24" y="31"/>
                  </a:lnTo>
                  <a:lnTo>
                    <a:pt x="24" y="31"/>
                  </a:lnTo>
                  <a:lnTo>
                    <a:pt x="24" y="31"/>
                  </a:lnTo>
                  <a:lnTo>
                    <a:pt x="24" y="32"/>
                  </a:lnTo>
                  <a:lnTo>
                    <a:pt x="24" y="32"/>
                  </a:lnTo>
                  <a:lnTo>
                    <a:pt x="25" y="32"/>
                  </a:lnTo>
                  <a:lnTo>
                    <a:pt x="25" y="32"/>
                  </a:lnTo>
                  <a:lnTo>
                    <a:pt x="25" y="32"/>
                  </a:lnTo>
                  <a:lnTo>
                    <a:pt x="25" y="32"/>
                  </a:lnTo>
                  <a:lnTo>
                    <a:pt x="25" y="32"/>
                  </a:lnTo>
                  <a:lnTo>
                    <a:pt x="25" y="32"/>
                  </a:lnTo>
                  <a:lnTo>
                    <a:pt x="25" y="32"/>
                  </a:lnTo>
                  <a:lnTo>
                    <a:pt x="25" y="32"/>
                  </a:lnTo>
                  <a:lnTo>
                    <a:pt x="25" y="32"/>
                  </a:lnTo>
                  <a:lnTo>
                    <a:pt x="25" y="32"/>
                  </a:lnTo>
                  <a:lnTo>
                    <a:pt x="25" y="31"/>
                  </a:lnTo>
                  <a:lnTo>
                    <a:pt x="25" y="31"/>
                  </a:lnTo>
                  <a:lnTo>
                    <a:pt x="25" y="31"/>
                  </a:lnTo>
                  <a:lnTo>
                    <a:pt x="25" y="30"/>
                  </a:lnTo>
                  <a:lnTo>
                    <a:pt x="25" y="30"/>
                  </a:lnTo>
                  <a:lnTo>
                    <a:pt x="25" y="29"/>
                  </a:lnTo>
                  <a:lnTo>
                    <a:pt x="25" y="29"/>
                  </a:lnTo>
                  <a:lnTo>
                    <a:pt x="25" y="28"/>
                  </a:lnTo>
                  <a:lnTo>
                    <a:pt x="25" y="27"/>
                  </a:lnTo>
                  <a:lnTo>
                    <a:pt x="25" y="27"/>
                  </a:lnTo>
                  <a:lnTo>
                    <a:pt x="25" y="25"/>
                  </a:lnTo>
                  <a:lnTo>
                    <a:pt x="26" y="25"/>
                  </a:lnTo>
                  <a:lnTo>
                    <a:pt x="26" y="24"/>
                  </a:lnTo>
                  <a:lnTo>
                    <a:pt x="26" y="22"/>
                  </a:lnTo>
                  <a:lnTo>
                    <a:pt x="26" y="19"/>
                  </a:lnTo>
                  <a:lnTo>
                    <a:pt x="26" y="18"/>
                  </a:lnTo>
                  <a:lnTo>
                    <a:pt x="26" y="18"/>
                  </a:lnTo>
                  <a:lnTo>
                    <a:pt x="26" y="16"/>
                  </a:lnTo>
                  <a:lnTo>
                    <a:pt x="26" y="13"/>
                  </a:lnTo>
                  <a:lnTo>
                    <a:pt x="26" y="12"/>
                  </a:lnTo>
                  <a:lnTo>
                    <a:pt x="26" y="11"/>
                  </a:lnTo>
                  <a:lnTo>
                    <a:pt x="26" y="9"/>
                  </a:lnTo>
                  <a:lnTo>
                    <a:pt x="26" y="9"/>
                  </a:lnTo>
                  <a:lnTo>
                    <a:pt x="26" y="8"/>
                  </a:lnTo>
                  <a:lnTo>
                    <a:pt x="27" y="6"/>
                  </a:lnTo>
                  <a:lnTo>
                    <a:pt x="27" y="6"/>
                  </a:lnTo>
                  <a:lnTo>
                    <a:pt x="27" y="5"/>
                  </a:lnTo>
                  <a:lnTo>
                    <a:pt x="27" y="4"/>
                  </a:lnTo>
                  <a:lnTo>
                    <a:pt x="27" y="4"/>
                  </a:lnTo>
                  <a:lnTo>
                    <a:pt x="27" y="3"/>
                  </a:lnTo>
                </a:path>
              </a:pathLst>
            </a:custGeom>
            <a:noFill/>
            <a:ln w="3175" cap="sq">
              <a:solidFill>
                <a:srgbClr val="0000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94" name="Freeform 64"/>
            <p:cNvSpPr>
              <a:spLocks/>
            </p:cNvSpPr>
            <p:nvPr/>
          </p:nvSpPr>
          <p:spPr bwMode="auto">
            <a:xfrm>
              <a:off x="4886126" y="4088184"/>
              <a:ext cx="42863" cy="53975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0" y="1"/>
                </a:cxn>
                <a:cxn ang="0">
                  <a:pos x="1" y="4"/>
                </a:cxn>
                <a:cxn ang="0">
                  <a:pos x="1" y="14"/>
                </a:cxn>
                <a:cxn ang="0">
                  <a:pos x="2" y="27"/>
                </a:cxn>
                <a:cxn ang="0">
                  <a:pos x="2" y="32"/>
                </a:cxn>
                <a:cxn ang="0">
                  <a:pos x="3" y="34"/>
                </a:cxn>
                <a:cxn ang="0">
                  <a:pos x="3" y="32"/>
                </a:cxn>
                <a:cxn ang="0">
                  <a:pos x="3" y="27"/>
                </a:cxn>
                <a:cxn ang="0">
                  <a:pos x="4" y="11"/>
                </a:cxn>
                <a:cxn ang="0">
                  <a:pos x="4" y="3"/>
                </a:cxn>
                <a:cxn ang="0">
                  <a:pos x="5" y="1"/>
                </a:cxn>
                <a:cxn ang="0">
                  <a:pos x="5" y="1"/>
                </a:cxn>
                <a:cxn ang="0">
                  <a:pos x="6" y="5"/>
                </a:cxn>
                <a:cxn ang="0">
                  <a:pos x="6" y="14"/>
                </a:cxn>
                <a:cxn ang="0">
                  <a:pos x="7" y="28"/>
                </a:cxn>
                <a:cxn ang="0">
                  <a:pos x="7" y="33"/>
                </a:cxn>
                <a:cxn ang="0">
                  <a:pos x="8" y="34"/>
                </a:cxn>
                <a:cxn ang="0">
                  <a:pos x="8" y="31"/>
                </a:cxn>
                <a:cxn ang="0">
                  <a:pos x="8" y="22"/>
                </a:cxn>
                <a:cxn ang="0">
                  <a:pos x="9" y="9"/>
                </a:cxn>
                <a:cxn ang="0">
                  <a:pos x="9" y="2"/>
                </a:cxn>
                <a:cxn ang="0">
                  <a:pos x="10" y="0"/>
                </a:cxn>
                <a:cxn ang="0">
                  <a:pos x="10" y="2"/>
                </a:cxn>
                <a:cxn ang="0">
                  <a:pos x="11" y="8"/>
                </a:cxn>
                <a:cxn ang="0">
                  <a:pos x="11" y="21"/>
                </a:cxn>
                <a:cxn ang="0">
                  <a:pos x="12" y="30"/>
                </a:cxn>
                <a:cxn ang="0">
                  <a:pos x="12" y="34"/>
                </a:cxn>
                <a:cxn ang="0">
                  <a:pos x="12" y="34"/>
                </a:cxn>
                <a:cxn ang="0">
                  <a:pos x="13" y="31"/>
                </a:cxn>
                <a:cxn ang="0">
                  <a:pos x="13" y="23"/>
                </a:cxn>
                <a:cxn ang="0">
                  <a:pos x="14" y="9"/>
                </a:cxn>
                <a:cxn ang="0">
                  <a:pos x="14" y="3"/>
                </a:cxn>
                <a:cxn ang="0">
                  <a:pos x="15" y="0"/>
                </a:cxn>
                <a:cxn ang="0">
                  <a:pos x="15" y="1"/>
                </a:cxn>
                <a:cxn ang="0">
                  <a:pos x="16" y="6"/>
                </a:cxn>
                <a:cxn ang="0">
                  <a:pos x="16" y="24"/>
                </a:cxn>
                <a:cxn ang="0">
                  <a:pos x="17" y="31"/>
                </a:cxn>
                <a:cxn ang="0">
                  <a:pos x="17" y="34"/>
                </a:cxn>
                <a:cxn ang="0">
                  <a:pos x="17" y="34"/>
                </a:cxn>
                <a:cxn ang="0">
                  <a:pos x="18" y="30"/>
                </a:cxn>
                <a:cxn ang="0">
                  <a:pos x="18" y="20"/>
                </a:cxn>
                <a:cxn ang="0">
                  <a:pos x="19" y="7"/>
                </a:cxn>
                <a:cxn ang="0">
                  <a:pos x="19" y="1"/>
                </a:cxn>
                <a:cxn ang="0">
                  <a:pos x="20" y="0"/>
                </a:cxn>
                <a:cxn ang="0">
                  <a:pos x="20" y="2"/>
                </a:cxn>
                <a:cxn ang="0">
                  <a:pos x="20" y="10"/>
                </a:cxn>
                <a:cxn ang="0">
                  <a:pos x="21" y="23"/>
                </a:cxn>
                <a:cxn ang="0">
                  <a:pos x="22" y="30"/>
                </a:cxn>
                <a:cxn ang="0">
                  <a:pos x="22" y="34"/>
                </a:cxn>
                <a:cxn ang="0">
                  <a:pos x="22" y="34"/>
                </a:cxn>
                <a:cxn ang="0">
                  <a:pos x="23" y="30"/>
                </a:cxn>
                <a:cxn ang="0">
                  <a:pos x="23" y="19"/>
                </a:cxn>
                <a:cxn ang="0">
                  <a:pos x="24" y="7"/>
                </a:cxn>
                <a:cxn ang="0">
                  <a:pos x="24" y="1"/>
                </a:cxn>
                <a:cxn ang="0">
                  <a:pos x="24" y="0"/>
                </a:cxn>
                <a:cxn ang="0">
                  <a:pos x="25" y="1"/>
                </a:cxn>
                <a:cxn ang="0">
                  <a:pos x="25" y="7"/>
                </a:cxn>
                <a:cxn ang="0">
                  <a:pos x="26" y="21"/>
                </a:cxn>
                <a:cxn ang="0">
                  <a:pos x="26" y="30"/>
                </a:cxn>
                <a:cxn ang="0">
                  <a:pos x="27" y="34"/>
                </a:cxn>
                <a:cxn ang="0">
                  <a:pos x="27" y="34"/>
                </a:cxn>
              </a:cxnLst>
              <a:rect l="0" t="0" r="r" b="b"/>
              <a:pathLst>
                <a:path w="27" h="34">
                  <a:moveTo>
                    <a:pt x="0" y="4"/>
                  </a:moveTo>
                  <a:lnTo>
                    <a:pt x="0" y="4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3"/>
                  </a:lnTo>
                  <a:lnTo>
                    <a:pt x="0" y="3"/>
                  </a:lnTo>
                  <a:lnTo>
                    <a:pt x="1" y="4"/>
                  </a:lnTo>
                  <a:lnTo>
                    <a:pt x="1" y="4"/>
                  </a:lnTo>
                  <a:lnTo>
                    <a:pt x="1" y="5"/>
                  </a:lnTo>
                  <a:lnTo>
                    <a:pt x="1" y="6"/>
                  </a:lnTo>
                  <a:lnTo>
                    <a:pt x="1" y="7"/>
                  </a:lnTo>
                  <a:lnTo>
                    <a:pt x="1" y="8"/>
                  </a:lnTo>
                  <a:lnTo>
                    <a:pt x="1" y="9"/>
                  </a:lnTo>
                  <a:lnTo>
                    <a:pt x="1" y="13"/>
                  </a:lnTo>
                  <a:lnTo>
                    <a:pt x="1" y="14"/>
                  </a:lnTo>
                  <a:lnTo>
                    <a:pt x="1" y="15"/>
                  </a:lnTo>
                  <a:lnTo>
                    <a:pt x="1" y="16"/>
                  </a:lnTo>
                  <a:lnTo>
                    <a:pt x="1" y="20"/>
                  </a:lnTo>
                  <a:lnTo>
                    <a:pt x="2" y="21"/>
                  </a:lnTo>
                  <a:lnTo>
                    <a:pt x="2" y="22"/>
                  </a:lnTo>
                  <a:lnTo>
                    <a:pt x="2" y="23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8"/>
                  </a:lnTo>
                  <a:lnTo>
                    <a:pt x="2" y="29"/>
                  </a:lnTo>
                  <a:lnTo>
                    <a:pt x="2" y="30"/>
                  </a:lnTo>
                  <a:lnTo>
                    <a:pt x="2" y="30"/>
                  </a:lnTo>
                  <a:lnTo>
                    <a:pt x="2" y="31"/>
                  </a:lnTo>
                  <a:lnTo>
                    <a:pt x="2" y="31"/>
                  </a:lnTo>
                  <a:lnTo>
                    <a:pt x="2" y="32"/>
                  </a:lnTo>
                  <a:lnTo>
                    <a:pt x="2" y="32"/>
                  </a:lnTo>
                  <a:lnTo>
                    <a:pt x="2" y="32"/>
                  </a:lnTo>
                  <a:lnTo>
                    <a:pt x="2" y="33"/>
                  </a:lnTo>
                  <a:lnTo>
                    <a:pt x="2" y="33"/>
                  </a:lnTo>
                  <a:lnTo>
                    <a:pt x="2" y="33"/>
                  </a:lnTo>
                  <a:lnTo>
                    <a:pt x="3" y="33"/>
                  </a:lnTo>
                  <a:lnTo>
                    <a:pt x="3" y="33"/>
                  </a:lnTo>
                  <a:lnTo>
                    <a:pt x="3" y="34"/>
                  </a:lnTo>
                  <a:lnTo>
                    <a:pt x="3" y="34"/>
                  </a:lnTo>
                  <a:lnTo>
                    <a:pt x="3" y="33"/>
                  </a:lnTo>
                  <a:lnTo>
                    <a:pt x="3" y="33"/>
                  </a:lnTo>
                  <a:lnTo>
                    <a:pt x="3" y="33"/>
                  </a:lnTo>
                  <a:lnTo>
                    <a:pt x="3" y="33"/>
                  </a:lnTo>
                  <a:lnTo>
                    <a:pt x="3" y="33"/>
                  </a:lnTo>
                  <a:lnTo>
                    <a:pt x="3" y="33"/>
                  </a:lnTo>
                  <a:lnTo>
                    <a:pt x="3" y="32"/>
                  </a:lnTo>
                  <a:lnTo>
                    <a:pt x="3" y="32"/>
                  </a:lnTo>
                  <a:lnTo>
                    <a:pt x="3" y="31"/>
                  </a:lnTo>
                  <a:lnTo>
                    <a:pt x="3" y="31"/>
                  </a:lnTo>
                  <a:lnTo>
                    <a:pt x="3" y="30"/>
                  </a:lnTo>
                  <a:lnTo>
                    <a:pt x="3" y="30"/>
                  </a:lnTo>
                  <a:lnTo>
                    <a:pt x="3" y="30"/>
                  </a:lnTo>
                  <a:lnTo>
                    <a:pt x="3" y="28"/>
                  </a:lnTo>
                  <a:lnTo>
                    <a:pt x="3" y="28"/>
                  </a:lnTo>
                  <a:lnTo>
                    <a:pt x="3" y="27"/>
                  </a:lnTo>
                  <a:lnTo>
                    <a:pt x="3" y="26"/>
                  </a:lnTo>
                  <a:lnTo>
                    <a:pt x="4" y="22"/>
                  </a:lnTo>
                  <a:lnTo>
                    <a:pt x="4" y="15"/>
                  </a:lnTo>
                  <a:lnTo>
                    <a:pt x="4" y="15"/>
                  </a:lnTo>
                  <a:lnTo>
                    <a:pt x="4" y="14"/>
                  </a:lnTo>
                  <a:lnTo>
                    <a:pt x="4" y="12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9"/>
                  </a:lnTo>
                  <a:lnTo>
                    <a:pt x="4" y="8"/>
                  </a:lnTo>
                  <a:lnTo>
                    <a:pt x="4" y="7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5"/>
                  </a:lnTo>
                  <a:lnTo>
                    <a:pt x="4" y="4"/>
                  </a:lnTo>
                  <a:lnTo>
                    <a:pt x="4" y="3"/>
                  </a:lnTo>
                  <a:lnTo>
                    <a:pt x="5" y="3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3"/>
                  </a:lnTo>
                  <a:lnTo>
                    <a:pt x="6" y="4"/>
                  </a:lnTo>
                  <a:lnTo>
                    <a:pt x="6" y="5"/>
                  </a:lnTo>
                  <a:lnTo>
                    <a:pt x="6" y="5"/>
                  </a:lnTo>
                  <a:lnTo>
                    <a:pt x="6" y="7"/>
                  </a:lnTo>
                  <a:lnTo>
                    <a:pt x="6" y="7"/>
                  </a:lnTo>
                  <a:lnTo>
                    <a:pt x="6" y="8"/>
                  </a:lnTo>
                  <a:lnTo>
                    <a:pt x="6" y="10"/>
                  </a:lnTo>
                  <a:lnTo>
                    <a:pt x="6" y="11"/>
                  </a:lnTo>
                  <a:lnTo>
                    <a:pt x="6" y="12"/>
                  </a:lnTo>
                  <a:lnTo>
                    <a:pt x="6" y="14"/>
                  </a:lnTo>
                  <a:lnTo>
                    <a:pt x="6" y="17"/>
                  </a:lnTo>
                  <a:lnTo>
                    <a:pt x="6" y="18"/>
                  </a:lnTo>
                  <a:lnTo>
                    <a:pt x="6" y="19"/>
                  </a:lnTo>
                  <a:lnTo>
                    <a:pt x="6" y="21"/>
                  </a:lnTo>
                  <a:lnTo>
                    <a:pt x="7" y="25"/>
                  </a:lnTo>
                  <a:lnTo>
                    <a:pt x="7" y="26"/>
                  </a:lnTo>
                  <a:lnTo>
                    <a:pt x="7" y="26"/>
                  </a:lnTo>
                  <a:lnTo>
                    <a:pt x="7" y="28"/>
                  </a:lnTo>
                  <a:lnTo>
                    <a:pt x="7" y="29"/>
                  </a:lnTo>
                  <a:lnTo>
                    <a:pt x="7" y="29"/>
                  </a:lnTo>
                  <a:lnTo>
                    <a:pt x="7" y="30"/>
                  </a:lnTo>
                  <a:lnTo>
                    <a:pt x="7" y="31"/>
                  </a:lnTo>
                  <a:lnTo>
                    <a:pt x="7" y="31"/>
                  </a:lnTo>
                  <a:lnTo>
                    <a:pt x="7" y="32"/>
                  </a:lnTo>
                  <a:lnTo>
                    <a:pt x="7" y="32"/>
                  </a:lnTo>
                  <a:lnTo>
                    <a:pt x="7" y="33"/>
                  </a:lnTo>
                  <a:lnTo>
                    <a:pt x="7" y="33"/>
                  </a:lnTo>
                  <a:lnTo>
                    <a:pt x="7" y="33"/>
                  </a:lnTo>
                  <a:lnTo>
                    <a:pt x="7" y="33"/>
                  </a:lnTo>
                  <a:lnTo>
                    <a:pt x="7" y="34"/>
                  </a:lnTo>
                  <a:lnTo>
                    <a:pt x="7" y="34"/>
                  </a:lnTo>
                  <a:lnTo>
                    <a:pt x="8" y="34"/>
                  </a:lnTo>
                  <a:lnTo>
                    <a:pt x="8" y="34"/>
                  </a:lnTo>
                  <a:lnTo>
                    <a:pt x="8" y="34"/>
                  </a:lnTo>
                  <a:lnTo>
                    <a:pt x="8" y="34"/>
                  </a:lnTo>
                  <a:lnTo>
                    <a:pt x="8" y="33"/>
                  </a:lnTo>
                  <a:lnTo>
                    <a:pt x="8" y="33"/>
                  </a:lnTo>
                  <a:lnTo>
                    <a:pt x="8" y="33"/>
                  </a:lnTo>
                  <a:lnTo>
                    <a:pt x="8" y="32"/>
                  </a:lnTo>
                  <a:lnTo>
                    <a:pt x="8" y="32"/>
                  </a:lnTo>
                  <a:lnTo>
                    <a:pt x="8" y="32"/>
                  </a:lnTo>
                  <a:lnTo>
                    <a:pt x="8" y="31"/>
                  </a:lnTo>
                  <a:lnTo>
                    <a:pt x="8" y="30"/>
                  </a:lnTo>
                  <a:lnTo>
                    <a:pt x="8" y="29"/>
                  </a:lnTo>
                  <a:lnTo>
                    <a:pt x="8" y="29"/>
                  </a:lnTo>
                  <a:lnTo>
                    <a:pt x="8" y="28"/>
                  </a:lnTo>
                  <a:lnTo>
                    <a:pt x="8" y="26"/>
                  </a:lnTo>
                  <a:lnTo>
                    <a:pt x="8" y="23"/>
                  </a:lnTo>
                  <a:lnTo>
                    <a:pt x="8" y="22"/>
                  </a:lnTo>
                  <a:lnTo>
                    <a:pt x="8" y="22"/>
                  </a:lnTo>
                  <a:lnTo>
                    <a:pt x="8" y="20"/>
                  </a:lnTo>
                  <a:lnTo>
                    <a:pt x="9" y="16"/>
                  </a:lnTo>
                  <a:lnTo>
                    <a:pt x="9" y="15"/>
                  </a:lnTo>
                  <a:lnTo>
                    <a:pt x="9" y="14"/>
                  </a:lnTo>
                  <a:lnTo>
                    <a:pt x="9" y="12"/>
                  </a:lnTo>
                  <a:lnTo>
                    <a:pt x="9" y="11"/>
                  </a:lnTo>
                  <a:lnTo>
                    <a:pt x="9" y="11"/>
                  </a:lnTo>
                  <a:lnTo>
                    <a:pt x="9" y="9"/>
                  </a:lnTo>
                  <a:lnTo>
                    <a:pt x="9" y="8"/>
                  </a:lnTo>
                  <a:lnTo>
                    <a:pt x="9" y="7"/>
                  </a:lnTo>
                  <a:lnTo>
                    <a:pt x="9" y="6"/>
                  </a:lnTo>
                  <a:lnTo>
                    <a:pt x="9" y="5"/>
                  </a:lnTo>
                  <a:lnTo>
                    <a:pt x="9" y="4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3"/>
                  </a:lnTo>
                  <a:lnTo>
                    <a:pt x="10" y="3"/>
                  </a:lnTo>
                  <a:lnTo>
                    <a:pt x="10" y="3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11" y="6"/>
                  </a:lnTo>
                  <a:lnTo>
                    <a:pt x="11" y="8"/>
                  </a:lnTo>
                  <a:lnTo>
                    <a:pt x="11" y="11"/>
                  </a:lnTo>
                  <a:lnTo>
                    <a:pt x="11" y="12"/>
                  </a:lnTo>
                  <a:lnTo>
                    <a:pt x="11" y="13"/>
                  </a:lnTo>
                  <a:lnTo>
                    <a:pt x="11" y="14"/>
                  </a:lnTo>
                  <a:lnTo>
                    <a:pt x="11" y="18"/>
                  </a:lnTo>
                  <a:lnTo>
                    <a:pt x="11" y="19"/>
                  </a:lnTo>
                  <a:lnTo>
                    <a:pt x="11" y="20"/>
                  </a:lnTo>
                  <a:lnTo>
                    <a:pt x="11" y="21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12" y="26"/>
                  </a:lnTo>
                  <a:lnTo>
                    <a:pt x="12" y="27"/>
                  </a:lnTo>
                  <a:lnTo>
                    <a:pt x="12" y="28"/>
                  </a:lnTo>
                  <a:lnTo>
                    <a:pt x="12" y="29"/>
                  </a:lnTo>
                  <a:lnTo>
                    <a:pt x="12" y="30"/>
                  </a:lnTo>
                  <a:lnTo>
                    <a:pt x="12" y="30"/>
                  </a:lnTo>
                  <a:lnTo>
                    <a:pt x="12" y="31"/>
                  </a:lnTo>
                  <a:lnTo>
                    <a:pt x="12" y="32"/>
                  </a:lnTo>
                  <a:lnTo>
                    <a:pt x="12" y="32"/>
                  </a:lnTo>
                  <a:lnTo>
                    <a:pt x="12" y="32"/>
                  </a:lnTo>
                  <a:lnTo>
                    <a:pt x="12" y="33"/>
                  </a:lnTo>
                  <a:lnTo>
                    <a:pt x="12" y="33"/>
                  </a:lnTo>
                  <a:lnTo>
                    <a:pt x="12" y="33"/>
                  </a:lnTo>
                  <a:lnTo>
                    <a:pt x="12" y="34"/>
                  </a:lnTo>
                  <a:lnTo>
                    <a:pt x="12" y="34"/>
                  </a:lnTo>
                  <a:lnTo>
                    <a:pt x="12" y="34"/>
                  </a:lnTo>
                  <a:lnTo>
                    <a:pt x="12" y="34"/>
                  </a:lnTo>
                  <a:lnTo>
                    <a:pt x="12" y="34"/>
                  </a:lnTo>
                  <a:lnTo>
                    <a:pt x="12" y="34"/>
                  </a:lnTo>
                  <a:lnTo>
                    <a:pt x="12" y="34"/>
                  </a:lnTo>
                  <a:lnTo>
                    <a:pt x="12" y="34"/>
                  </a:lnTo>
                  <a:lnTo>
                    <a:pt x="12" y="34"/>
                  </a:lnTo>
                  <a:lnTo>
                    <a:pt x="12" y="33"/>
                  </a:lnTo>
                  <a:lnTo>
                    <a:pt x="12" y="33"/>
                  </a:lnTo>
                  <a:lnTo>
                    <a:pt x="13" y="33"/>
                  </a:lnTo>
                  <a:lnTo>
                    <a:pt x="13" y="32"/>
                  </a:lnTo>
                  <a:lnTo>
                    <a:pt x="13" y="32"/>
                  </a:lnTo>
                  <a:lnTo>
                    <a:pt x="13" y="32"/>
                  </a:lnTo>
                  <a:lnTo>
                    <a:pt x="13" y="31"/>
                  </a:lnTo>
                  <a:lnTo>
                    <a:pt x="13" y="31"/>
                  </a:lnTo>
                  <a:lnTo>
                    <a:pt x="13" y="30"/>
                  </a:lnTo>
                  <a:lnTo>
                    <a:pt x="13" y="29"/>
                  </a:lnTo>
                  <a:lnTo>
                    <a:pt x="13" y="28"/>
                  </a:lnTo>
                  <a:lnTo>
                    <a:pt x="13" y="28"/>
                  </a:lnTo>
                  <a:lnTo>
                    <a:pt x="13" y="26"/>
                  </a:lnTo>
                  <a:lnTo>
                    <a:pt x="13" y="26"/>
                  </a:lnTo>
                  <a:lnTo>
                    <a:pt x="13" y="25"/>
                  </a:lnTo>
                  <a:lnTo>
                    <a:pt x="13" y="23"/>
                  </a:lnTo>
                  <a:lnTo>
                    <a:pt x="13" y="20"/>
                  </a:lnTo>
                  <a:lnTo>
                    <a:pt x="13" y="19"/>
                  </a:lnTo>
                  <a:lnTo>
                    <a:pt x="13" y="18"/>
                  </a:lnTo>
                  <a:lnTo>
                    <a:pt x="14" y="16"/>
                  </a:lnTo>
                  <a:lnTo>
                    <a:pt x="14" y="12"/>
                  </a:lnTo>
                  <a:lnTo>
                    <a:pt x="14" y="11"/>
                  </a:lnTo>
                  <a:lnTo>
                    <a:pt x="14" y="10"/>
                  </a:lnTo>
                  <a:lnTo>
                    <a:pt x="14" y="9"/>
                  </a:lnTo>
                  <a:lnTo>
                    <a:pt x="14" y="8"/>
                  </a:lnTo>
                  <a:lnTo>
                    <a:pt x="14" y="7"/>
                  </a:lnTo>
                  <a:lnTo>
                    <a:pt x="14" y="6"/>
                  </a:lnTo>
                  <a:lnTo>
                    <a:pt x="14" y="5"/>
                  </a:lnTo>
                  <a:lnTo>
                    <a:pt x="14" y="4"/>
                  </a:lnTo>
                  <a:lnTo>
                    <a:pt x="14" y="3"/>
                  </a:lnTo>
                  <a:lnTo>
                    <a:pt x="14" y="3"/>
                  </a:lnTo>
                  <a:lnTo>
                    <a:pt x="14" y="3"/>
                  </a:lnTo>
                  <a:lnTo>
                    <a:pt x="14" y="2"/>
                  </a:lnTo>
                  <a:lnTo>
                    <a:pt x="14" y="2"/>
                  </a:lnTo>
                  <a:lnTo>
                    <a:pt x="15" y="1"/>
                  </a:lnTo>
                  <a:lnTo>
                    <a:pt x="15" y="1"/>
                  </a:lnTo>
                  <a:lnTo>
                    <a:pt x="15" y="1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1"/>
                  </a:lnTo>
                  <a:lnTo>
                    <a:pt x="15" y="1"/>
                  </a:lnTo>
                  <a:lnTo>
                    <a:pt x="15" y="1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4"/>
                  </a:lnTo>
                  <a:lnTo>
                    <a:pt x="15" y="5"/>
                  </a:lnTo>
                  <a:lnTo>
                    <a:pt x="16" y="6"/>
                  </a:lnTo>
                  <a:lnTo>
                    <a:pt x="16" y="6"/>
                  </a:lnTo>
                  <a:lnTo>
                    <a:pt x="16" y="8"/>
                  </a:lnTo>
                  <a:lnTo>
                    <a:pt x="16" y="9"/>
                  </a:lnTo>
                  <a:lnTo>
                    <a:pt x="16" y="10"/>
                  </a:lnTo>
                  <a:lnTo>
                    <a:pt x="16" y="11"/>
                  </a:lnTo>
                  <a:lnTo>
                    <a:pt x="16" y="15"/>
                  </a:lnTo>
                  <a:lnTo>
                    <a:pt x="16" y="23"/>
                  </a:lnTo>
                  <a:lnTo>
                    <a:pt x="16" y="24"/>
                  </a:lnTo>
                  <a:lnTo>
                    <a:pt x="16" y="24"/>
                  </a:lnTo>
                  <a:lnTo>
                    <a:pt x="16" y="26"/>
                  </a:lnTo>
                  <a:lnTo>
                    <a:pt x="16" y="27"/>
                  </a:lnTo>
                  <a:lnTo>
                    <a:pt x="16" y="27"/>
                  </a:lnTo>
                  <a:lnTo>
                    <a:pt x="17" y="29"/>
                  </a:lnTo>
                  <a:lnTo>
                    <a:pt x="17" y="30"/>
                  </a:lnTo>
                  <a:lnTo>
                    <a:pt x="17" y="30"/>
                  </a:lnTo>
                  <a:lnTo>
                    <a:pt x="17" y="31"/>
                  </a:lnTo>
                  <a:lnTo>
                    <a:pt x="17" y="31"/>
                  </a:lnTo>
                  <a:lnTo>
                    <a:pt x="17" y="32"/>
                  </a:lnTo>
                  <a:lnTo>
                    <a:pt x="17" y="32"/>
                  </a:lnTo>
                  <a:lnTo>
                    <a:pt x="17" y="33"/>
                  </a:lnTo>
                  <a:lnTo>
                    <a:pt x="17" y="33"/>
                  </a:lnTo>
                  <a:lnTo>
                    <a:pt x="17" y="33"/>
                  </a:lnTo>
                  <a:lnTo>
                    <a:pt x="17" y="34"/>
                  </a:lnTo>
                  <a:lnTo>
                    <a:pt x="17" y="34"/>
                  </a:lnTo>
                  <a:lnTo>
                    <a:pt x="17" y="34"/>
                  </a:lnTo>
                  <a:lnTo>
                    <a:pt x="17" y="34"/>
                  </a:lnTo>
                  <a:lnTo>
                    <a:pt x="17" y="34"/>
                  </a:lnTo>
                  <a:lnTo>
                    <a:pt x="17" y="34"/>
                  </a:lnTo>
                  <a:lnTo>
                    <a:pt x="17" y="34"/>
                  </a:lnTo>
                  <a:lnTo>
                    <a:pt x="17" y="34"/>
                  </a:lnTo>
                  <a:lnTo>
                    <a:pt x="17" y="34"/>
                  </a:lnTo>
                  <a:lnTo>
                    <a:pt x="17" y="34"/>
                  </a:lnTo>
                  <a:lnTo>
                    <a:pt x="17" y="34"/>
                  </a:lnTo>
                  <a:lnTo>
                    <a:pt x="17" y="33"/>
                  </a:lnTo>
                  <a:lnTo>
                    <a:pt x="17" y="33"/>
                  </a:lnTo>
                  <a:lnTo>
                    <a:pt x="18" y="33"/>
                  </a:lnTo>
                  <a:lnTo>
                    <a:pt x="18" y="32"/>
                  </a:lnTo>
                  <a:lnTo>
                    <a:pt x="18" y="32"/>
                  </a:lnTo>
                  <a:lnTo>
                    <a:pt x="18" y="31"/>
                  </a:lnTo>
                  <a:lnTo>
                    <a:pt x="18" y="31"/>
                  </a:lnTo>
                  <a:lnTo>
                    <a:pt x="18" y="30"/>
                  </a:lnTo>
                  <a:lnTo>
                    <a:pt x="18" y="30"/>
                  </a:lnTo>
                  <a:lnTo>
                    <a:pt x="18" y="29"/>
                  </a:lnTo>
                  <a:lnTo>
                    <a:pt x="18" y="28"/>
                  </a:lnTo>
                  <a:lnTo>
                    <a:pt x="18" y="27"/>
                  </a:lnTo>
                  <a:lnTo>
                    <a:pt x="18" y="26"/>
                  </a:lnTo>
                  <a:lnTo>
                    <a:pt x="18" y="25"/>
                  </a:lnTo>
                  <a:lnTo>
                    <a:pt x="18" y="21"/>
                  </a:lnTo>
                  <a:lnTo>
                    <a:pt x="18" y="20"/>
                  </a:lnTo>
                  <a:lnTo>
                    <a:pt x="18" y="19"/>
                  </a:lnTo>
                  <a:lnTo>
                    <a:pt x="18" y="18"/>
                  </a:lnTo>
                  <a:lnTo>
                    <a:pt x="19" y="14"/>
                  </a:lnTo>
                  <a:lnTo>
                    <a:pt x="19" y="13"/>
                  </a:lnTo>
                  <a:lnTo>
                    <a:pt x="19" y="12"/>
                  </a:lnTo>
                  <a:lnTo>
                    <a:pt x="19" y="11"/>
                  </a:lnTo>
                  <a:lnTo>
                    <a:pt x="19" y="7"/>
                  </a:lnTo>
                  <a:lnTo>
                    <a:pt x="19" y="7"/>
                  </a:lnTo>
                  <a:lnTo>
                    <a:pt x="19" y="6"/>
                  </a:lnTo>
                  <a:lnTo>
                    <a:pt x="19" y="5"/>
                  </a:lnTo>
                  <a:lnTo>
                    <a:pt x="19" y="4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2"/>
                  </a:lnTo>
                  <a:lnTo>
                    <a:pt x="19" y="2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0" y="1"/>
                  </a:lnTo>
                  <a:lnTo>
                    <a:pt x="20" y="1"/>
                  </a:lnTo>
                  <a:lnTo>
                    <a:pt x="20" y="1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20" y="3"/>
                  </a:lnTo>
                  <a:lnTo>
                    <a:pt x="20" y="4"/>
                  </a:lnTo>
                  <a:lnTo>
                    <a:pt x="20" y="4"/>
                  </a:lnTo>
                  <a:lnTo>
                    <a:pt x="20" y="5"/>
                  </a:lnTo>
                  <a:lnTo>
                    <a:pt x="20" y="7"/>
                  </a:lnTo>
                  <a:lnTo>
                    <a:pt x="20" y="10"/>
                  </a:lnTo>
                  <a:lnTo>
                    <a:pt x="20" y="10"/>
                  </a:lnTo>
                  <a:lnTo>
                    <a:pt x="21" y="11"/>
                  </a:lnTo>
                  <a:lnTo>
                    <a:pt x="21" y="13"/>
                  </a:lnTo>
                  <a:lnTo>
                    <a:pt x="21" y="16"/>
                  </a:lnTo>
                  <a:lnTo>
                    <a:pt x="21" y="17"/>
                  </a:lnTo>
                  <a:lnTo>
                    <a:pt x="21" y="18"/>
                  </a:lnTo>
                  <a:lnTo>
                    <a:pt x="21" y="20"/>
                  </a:lnTo>
                  <a:lnTo>
                    <a:pt x="21" y="23"/>
                  </a:lnTo>
                  <a:lnTo>
                    <a:pt x="21" y="24"/>
                  </a:lnTo>
                  <a:lnTo>
                    <a:pt x="21" y="25"/>
                  </a:lnTo>
                  <a:lnTo>
                    <a:pt x="21" y="26"/>
                  </a:lnTo>
                  <a:lnTo>
                    <a:pt x="21" y="27"/>
                  </a:lnTo>
                  <a:lnTo>
                    <a:pt x="21" y="28"/>
                  </a:lnTo>
                  <a:lnTo>
                    <a:pt x="21" y="29"/>
                  </a:lnTo>
                  <a:lnTo>
                    <a:pt x="22" y="30"/>
                  </a:lnTo>
                  <a:lnTo>
                    <a:pt x="22" y="30"/>
                  </a:lnTo>
                  <a:lnTo>
                    <a:pt x="22" y="31"/>
                  </a:lnTo>
                  <a:lnTo>
                    <a:pt x="22" y="32"/>
                  </a:lnTo>
                  <a:lnTo>
                    <a:pt x="22" y="32"/>
                  </a:lnTo>
                  <a:lnTo>
                    <a:pt x="22" y="33"/>
                  </a:lnTo>
                  <a:lnTo>
                    <a:pt x="22" y="33"/>
                  </a:lnTo>
                  <a:lnTo>
                    <a:pt x="22" y="33"/>
                  </a:lnTo>
                  <a:lnTo>
                    <a:pt x="22" y="34"/>
                  </a:lnTo>
                  <a:lnTo>
                    <a:pt x="22" y="34"/>
                  </a:lnTo>
                  <a:lnTo>
                    <a:pt x="22" y="34"/>
                  </a:lnTo>
                  <a:lnTo>
                    <a:pt x="22" y="34"/>
                  </a:lnTo>
                  <a:lnTo>
                    <a:pt x="22" y="34"/>
                  </a:lnTo>
                  <a:lnTo>
                    <a:pt x="22" y="34"/>
                  </a:lnTo>
                  <a:lnTo>
                    <a:pt x="22" y="34"/>
                  </a:lnTo>
                  <a:lnTo>
                    <a:pt x="22" y="34"/>
                  </a:lnTo>
                  <a:lnTo>
                    <a:pt x="22" y="34"/>
                  </a:lnTo>
                  <a:lnTo>
                    <a:pt x="22" y="34"/>
                  </a:lnTo>
                  <a:lnTo>
                    <a:pt x="22" y="34"/>
                  </a:lnTo>
                  <a:lnTo>
                    <a:pt x="22" y="33"/>
                  </a:lnTo>
                  <a:lnTo>
                    <a:pt x="22" y="33"/>
                  </a:lnTo>
                  <a:lnTo>
                    <a:pt x="22" y="32"/>
                  </a:lnTo>
                  <a:lnTo>
                    <a:pt x="23" y="32"/>
                  </a:lnTo>
                  <a:lnTo>
                    <a:pt x="23" y="31"/>
                  </a:lnTo>
                  <a:lnTo>
                    <a:pt x="23" y="31"/>
                  </a:lnTo>
                  <a:lnTo>
                    <a:pt x="23" y="30"/>
                  </a:lnTo>
                  <a:lnTo>
                    <a:pt x="23" y="29"/>
                  </a:lnTo>
                  <a:lnTo>
                    <a:pt x="23" y="28"/>
                  </a:lnTo>
                  <a:lnTo>
                    <a:pt x="23" y="28"/>
                  </a:lnTo>
                  <a:lnTo>
                    <a:pt x="23" y="26"/>
                  </a:lnTo>
                  <a:lnTo>
                    <a:pt x="23" y="25"/>
                  </a:lnTo>
                  <a:lnTo>
                    <a:pt x="23" y="24"/>
                  </a:lnTo>
                  <a:lnTo>
                    <a:pt x="23" y="22"/>
                  </a:lnTo>
                  <a:lnTo>
                    <a:pt x="23" y="19"/>
                  </a:lnTo>
                  <a:lnTo>
                    <a:pt x="23" y="18"/>
                  </a:lnTo>
                  <a:lnTo>
                    <a:pt x="23" y="17"/>
                  </a:lnTo>
                  <a:lnTo>
                    <a:pt x="23" y="15"/>
                  </a:lnTo>
                  <a:lnTo>
                    <a:pt x="23" y="11"/>
                  </a:lnTo>
                  <a:lnTo>
                    <a:pt x="23" y="10"/>
                  </a:lnTo>
                  <a:lnTo>
                    <a:pt x="24" y="9"/>
                  </a:lnTo>
                  <a:lnTo>
                    <a:pt x="24" y="7"/>
                  </a:lnTo>
                  <a:lnTo>
                    <a:pt x="24" y="7"/>
                  </a:lnTo>
                  <a:lnTo>
                    <a:pt x="24" y="6"/>
                  </a:lnTo>
                  <a:lnTo>
                    <a:pt x="24" y="4"/>
                  </a:lnTo>
                  <a:lnTo>
                    <a:pt x="24" y="4"/>
                  </a:lnTo>
                  <a:lnTo>
                    <a:pt x="24" y="3"/>
                  </a:lnTo>
                  <a:lnTo>
                    <a:pt x="24" y="3"/>
                  </a:lnTo>
                  <a:lnTo>
                    <a:pt x="24" y="2"/>
                  </a:lnTo>
                  <a:lnTo>
                    <a:pt x="24" y="2"/>
                  </a:lnTo>
                  <a:lnTo>
                    <a:pt x="24" y="1"/>
                  </a:lnTo>
                  <a:lnTo>
                    <a:pt x="24" y="1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1"/>
                  </a:lnTo>
                  <a:lnTo>
                    <a:pt x="25" y="1"/>
                  </a:lnTo>
                  <a:lnTo>
                    <a:pt x="25" y="1"/>
                  </a:lnTo>
                  <a:lnTo>
                    <a:pt x="25" y="2"/>
                  </a:lnTo>
                  <a:lnTo>
                    <a:pt x="25" y="2"/>
                  </a:lnTo>
                  <a:lnTo>
                    <a:pt x="25" y="3"/>
                  </a:lnTo>
                  <a:lnTo>
                    <a:pt x="25" y="3"/>
                  </a:lnTo>
                  <a:lnTo>
                    <a:pt x="25" y="4"/>
                  </a:lnTo>
                  <a:lnTo>
                    <a:pt x="25" y="5"/>
                  </a:lnTo>
                  <a:lnTo>
                    <a:pt x="25" y="6"/>
                  </a:lnTo>
                  <a:lnTo>
                    <a:pt x="25" y="7"/>
                  </a:lnTo>
                  <a:lnTo>
                    <a:pt x="25" y="8"/>
                  </a:lnTo>
                  <a:lnTo>
                    <a:pt x="25" y="9"/>
                  </a:lnTo>
                  <a:lnTo>
                    <a:pt x="25" y="10"/>
                  </a:lnTo>
                  <a:lnTo>
                    <a:pt x="26" y="14"/>
                  </a:lnTo>
                  <a:lnTo>
                    <a:pt x="26" y="15"/>
                  </a:lnTo>
                  <a:lnTo>
                    <a:pt x="26" y="16"/>
                  </a:lnTo>
                  <a:lnTo>
                    <a:pt x="26" y="18"/>
                  </a:lnTo>
                  <a:lnTo>
                    <a:pt x="26" y="21"/>
                  </a:lnTo>
                  <a:lnTo>
                    <a:pt x="26" y="22"/>
                  </a:lnTo>
                  <a:lnTo>
                    <a:pt x="26" y="23"/>
                  </a:lnTo>
                  <a:lnTo>
                    <a:pt x="26" y="25"/>
                  </a:lnTo>
                  <a:lnTo>
                    <a:pt x="26" y="28"/>
                  </a:lnTo>
                  <a:lnTo>
                    <a:pt x="26" y="28"/>
                  </a:lnTo>
                  <a:lnTo>
                    <a:pt x="26" y="29"/>
                  </a:lnTo>
                  <a:lnTo>
                    <a:pt x="26" y="30"/>
                  </a:lnTo>
                  <a:lnTo>
                    <a:pt x="26" y="30"/>
                  </a:lnTo>
                  <a:lnTo>
                    <a:pt x="26" y="31"/>
                  </a:lnTo>
                  <a:lnTo>
                    <a:pt x="27" y="31"/>
                  </a:lnTo>
                  <a:lnTo>
                    <a:pt x="27" y="32"/>
                  </a:lnTo>
                  <a:lnTo>
                    <a:pt x="27" y="32"/>
                  </a:lnTo>
                  <a:lnTo>
                    <a:pt x="27" y="33"/>
                  </a:lnTo>
                  <a:lnTo>
                    <a:pt x="27" y="33"/>
                  </a:lnTo>
                  <a:lnTo>
                    <a:pt x="27" y="34"/>
                  </a:lnTo>
                  <a:lnTo>
                    <a:pt x="27" y="34"/>
                  </a:lnTo>
                  <a:lnTo>
                    <a:pt x="27" y="34"/>
                  </a:lnTo>
                  <a:lnTo>
                    <a:pt x="27" y="34"/>
                  </a:lnTo>
                  <a:lnTo>
                    <a:pt x="27" y="34"/>
                  </a:lnTo>
                  <a:lnTo>
                    <a:pt x="27" y="34"/>
                  </a:lnTo>
                  <a:lnTo>
                    <a:pt x="27" y="34"/>
                  </a:lnTo>
                  <a:lnTo>
                    <a:pt x="27" y="34"/>
                  </a:lnTo>
                  <a:lnTo>
                    <a:pt x="27" y="34"/>
                  </a:lnTo>
                  <a:lnTo>
                    <a:pt x="27" y="34"/>
                  </a:lnTo>
                  <a:lnTo>
                    <a:pt x="27" y="34"/>
                  </a:lnTo>
                  <a:lnTo>
                    <a:pt x="27" y="34"/>
                  </a:lnTo>
                  <a:lnTo>
                    <a:pt x="27" y="34"/>
                  </a:lnTo>
                  <a:lnTo>
                    <a:pt x="27" y="33"/>
                  </a:lnTo>
                </a:path>
              </a:pathLst>
            </a:custGeom>
            <a:noFill/>
            <a:ln w="3175" cap="sq">
              <a:solidFill>
                <a:srgbClr val="0000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95" name="Freeform 65"/>
            <p:cNvSpPr>
              <a:spLocks/>
            </p:cNvSpPr>
            <p:nvPr/>
          </p:nvSpPr>
          <p:spPr bwMode="auto">
            <a:xfrm>
              <a:off x="4928989" y="4086597"/>
              <a:ext cx="42863" cy="57150"/>
            </a:xfrm>
            <a:custGeom>
              <a:avLst/>
              <a:gdLst/>
              <a:ahLst/>
              <a:cxnLst>
                <a:cxn ang="0">
                  <a:pos x="0" y="30"/>
                </a:cxn>
                <a:cxn ang="0">
                  <a:pos x="1" y="11"/>
                </a:cxn>
                <a:cxn ang="0">
                  <a:pos x="2" y="4"/>
                </a:cxn>
                <a:cxn ang="0">
                  <a:pos x="2" y="1"/>
                </a:cxn>
                <a:cxn ang="0">
                  <a:pos x="3" y="1"/>
                </a:cxn>
                <a:cxn ang="0">
                  <a:pos x="3" y="5"/>
                </a:cxn>
                <a:cxn ang="0">
                  <a:pos x="4" y="16"/>
                </a:cxn>
                <a:cxn ang="0">
                  <a:pos x="4" y="29"/>
                </a:cxn>
                <a:cxn ang="0">
                  <a:pos x="4" y="34"/>
                </a:cxn>
                <a:cxn ang="0">
                  <a:pos x="5" y="36"/>
                </a:cxn>
                <a:cxn ang="0">
                  <a:pos x="5" y="34"/>
                </a:cxn>
                <a:cxn ang="0">
                  <a:pos x="5" y="28"/>
                </a:cxn>
                <a:cxn ang="0">
                  <a:pos x="6" y="14"/>
                </a:cxn>
                <a:cxn ang="0">
                  <a:pos x="7" y="5"/>
                </a:cxn>
                <a:cxn ang="0">
                  <a:pos x="7" y="1"/>
                </a:cxn>
                <a:cxn ang="0">
                  <a:pos x="7" y="0"/>
                </a:cxn>
                <a:cxn ang="0">
                  <a:pos x="8" y="3"/>
                </a:cxn>
                <a:cxn ang="0">
                  <a:pos x="8" y="12"/>
                </a:cxn>
                <a:cxn ang="0">
                  <a:pos x="9" y="27"/>
                </a:cxn>
                <a:cxn ang="0">
                  <a:pos x="9" y="34"/>
                </a:cxn>
                <a:cxn ang="0">
                  <a:pos x="10" y="36"/>
                </a:cxn>
                <a:cxn ang="0">
                  <a:pos x="10" y="34"/>
                </a:cxn>
                <a:cxn ang="0">
                  <a:pos x="10" y="28"/>
                </a:cxn>
                <a:cxn ang="0">
                  <a:pos x="11" y="16"/>
                </a:cxn>
                <a:cxn ang="0">
                  <a:pos x="12" y="6"/>
                </a:cxn>
                <a:cxn ang="0">
                  <a:pos x="12" y="1"/>
                </a:cxn>
                <a:cxn ang="0">
                  <a:pos x="12" y="0"/>
                </a:cxn>
                <a:cxn ang="0">
                  <a:pos x="12" y="2"/>
                </a:cxn>
                <a:cxn ang="0">
                  <a:pos x="13" y="8"/>
                </a:cxn>
                <a:cxn ang="0">
                  <a:pos x="14" y="26"/>
                </a:cxn>
                <a:cxn ang="0">
                  <a:pos x="14" y="33"/>
                </a:cxn>
                <a:cxn ang="0">
                  <a:pos x="14" y="36"/>
                </a:cxn>
                <a:cxn ang="0">
                  <a:pos x="15" y="36"/>
                </a:cxn>
                <a:cxn ang="0">
                  <a:pos x="15" y="33"/>
                </a:cxn>
                <a:cxn ang="0">
                  <a:pos x="16" y="23"/>
                </a:cxn>
                <a:cxn ang="0">
                  <a:pos x="16" y="8"/>
                </a:cxn>
                <a:cxn ang="0">
                  <a:pos x="17" y="2"/>
                </a:cxn>
                <a:cxn ang="0">
                  <a:pos x="17" y="0"/>
                </a:cxn>
                <a:cxn ang="0">
                  <a:pos x="17" y="2"/>
                </a:cxn>
                <a:cxn ang="0">
                  <a:pos x="18" y="8"/>
                </a:cxn>
                <a:cxn ang="0">
                  <a:pos x="18" y="20"/>
                </a:cxn>
                <a:cxn ang="0">
                  <a:pos x="19" y="31"/>
                </a:cxn>
                <a:cxn ang="0">
                  <a:pos x="19" y="35"/>
                </a:cxn>
                <a:cxn ang="0">
                  <a:pos x="20" y="36"/>
                </a:cxn>
                <a:cxn ang="0">
                  <a:pos x="20" y="34"/>
                </a:cxn>
                <a:cxn ang="0">
                  <a:pos x="20" y="27"/>
                </a:cxn>
                <a:cxn ang="0">
                  <a:pos x="21" y="13"/>
                </a:cxn>
                <a:cxn ang="0">
                  <a:pos x="21" y="5"/>
                </a:cxn>
                <a:cxn ang="0">
                  <a:pos x="22" y="1"/>
                </a:cxn>
                <a:cxn ang="0">
                  <a:pos x="22" y="0"/>
                </a:cxn>
                <a:cxn ang="0">
                  <a:pos x="22" y="3"/>
                </a:cxn>
                <a:cxn ang="0">
                  <a:pos x="23" y="11"/>
                </a:cxn>
                <a:cxn ang="0">
                  <a:pos x="24" y="27"/>
                </a:cxn>
                <a:cxn ang="0">
                  <a:pos x="24" y="34"/>
                </a:cxn>
                <a:cxn ang="0">
                  <a:pos x="24" y="36"/>
                </a:cxn>
                <a:cxn ang="0">
                  <a:pos x="24" y="35"/>
                </a:cxn>
                <a:cxn ang="0">
                  <a:pos x="25" y="31"/>
                </a:cxn>
                <a:cxn ang="0">
                  <a:pos x="26" y="12"/>
                </a:cxn>
                <a:cxn ang="0">
                  <a:pos x="26" y="4"/>
                </a:cxn>
                <a:cxn ang="0">
                  <a:pos x="27" y="0"/>
                </a:cxn>
                <a:cxn ang="0">
                  <a:pos x="27" y="0"/>
                </a:cxn>
                <a:cxn ang="0">
                  <a:pos x="27" y="2"/>
                </a:cxn>
              </a:cxnLst>
              <a:rect l="0" t="0" r="r" b="b"/>
              <a:pathLst>
                <a:path w="27" h="36">
                  <a:moveTo>
                    <a:pt x="0" y="34"/>
                  </a:moveTo>
                  <a:lnTo>
                    <a:pt x="0" y="34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0" y="31"/>
                  </a:lnTo>
                  <a:lnTo>
                    <a:pt x="0" y="30"/>
                  </a:lnTo>
                  <a:lnTo>
                    <a:pt x="1" y="29"/>
                  </a:lnTo>
                  <a:lnTo>
                    <a:pt x="1" y="28"/>
                  </a:lnTo>
                  <a:lnTo>
                    <a:pt x="1" y="26"/>
                  </a:lnTo>
                  <a:lnTo>
                    <a:pt x="1" y="23"/>
                  </a:lnTo>
                  <a:lnTo>
                    <a:pt x="1" y="15"/>
                  </a:lnTo>
                  <a:lnTo>
                    <a:pt x="1" y="14"/>
                  </a:lnTo>
                  <a:lnTo>
                    <a:pt x="1" y="13"/>
                  </a:lnTo>
                  <a:lnTo>
                    <a:pt x="1" y="11"/>
                  </a:lnTo>
                  <a:lnTo>
                    <a:pt x="1" y="10"/>
                  </a:lnTo>
                  <a:lnTo>
                    <a:pt x="2" y="9"/>
                  </a:lnTo>
                  <a:lnTo>
                    <a:pt x="2" y="8"/>
                  </a:lnTo>
                  <a:lnTo>
                    <a:pt x="2" y="7"/>
                  </a:lnTo>
                  <a:lnTo>
                    <a:pt x="2" y="6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3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5"/>
                  </a:lnTo>
                  <a:lnTo>
                    <a:pt x="3" y="6"/>
                  </a:lnTo>
                  <a:lnTo>
                    <a:pt x="3" y="7"/>
                  </a:lnTo>
                  <a:lnTo>
                    <a:pt x="3" y="8"/>
                  </a:lnTo>
                  <a:lnTo>
                    <a:pt x="3" y="9"/>
                  </a:lnTo>
                  <a:lnTo>
                    <a:pt x="3" y="10"/>
                  </a:lnTo>
                  <a:lnTo>
                    <a:pt x="3" y="14"/>
                  </a:lnTo>
                  <a:lnTo>
                    <a:pt x="4" y="15"/>
                  </a:lnTo>
                  <a:lnTo>
                    <a:pt x="4" y="16"/>
                  </a:lnTo>
                  <a:lnTo>
                    <a:pt x="4" y="18"/>
                  </a:lnTo>
                  <a:lnTo>
                    <a:pt x="4" y="22"/>
                  </a:lnTo>
                  <a:lnTo>
                    <a:pt x="4" y="23"/>
                  </a:lnTo>
                  <a:lnTo>
                    <a:pt x="4" y="24"/>
                  </a:lnTo>
                  <a:lnTo>
                    <a:pt x="4" y="26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4" y="29"/>
                  </a:lnTo>
                  <a:lnTo>
                    <a:pt x="4" y="30"/>
                  </a:lnTo>
                  <a:lnTo>
                    <a:pt x="4" y="31"/>
                  </a:lnTo>
                  <a:lnTo>
                    <a:pt x="4" y="31"/>
                  </a:lnTo>
                  <a:lnTo>
                    <a:pt x="4" y="32"/>
                  </a:lnTo>
                  <a:lnTo>
                    <a:pt x="4" y="32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4"/>
                  </a:lnTo>
                  <a:lnTo>
                    <a:pt x="4" y="34"/>
                  </a:lnTo>
                  <a:lnTo>
                    <a:pt x="4" y="35"/>
                  </a:lnTo>
                  <a:lnTo>
                    <a:pt x="4" y="35"/>
                  </a:lnTo>
                  <a:lnTo>
                    <a:pt x="5" y="35"/>
                  </a:lnTo>
                  <a:lnTo>
                    <a:pt x="5" y="35"/>
                  </a:lnTo>
                  <a:lnTo>
                    <a:pt x="5" y="35"/>
                  </a:lnTo>
                  <a:lnTo>
                    <a:pt x="5" y="36"/>
                  </a:lnTo>
                  <a:lnTo>
                    <a:pt x="5" y="36"/>
                  </a:lnTo>
                  <a:lnTo>
                    <a:pt x="5" y="36"/>
                  </a:lnTo>
                  <a:lnTo>
                    <a:pt x="5" y="36"/>
                  </a:lnTo>
                  <a:lnTo>
                    <a:pt x="5" y="35"/>
                  </a:lnTo>
                  <a:lnTo>
                    <a:pt x="5" y="35"/>
                  </a:lnTo>
                  <a:lnTo>
                    <a:pt x="5" y="35"/>
                  </a:lnTo>
                  <a:lnTo>
                    <a:pt x="5" y="35"/>
                  </a:lnTo>
                  <a:lnTo>
                    <a:pt x="5" y="34"/>
                  </a:lnTo>
                  <a:lnTo>
                    <a:pt x="5" y="34"/>
                  </a:lnTo>
                  <a:lnTo>
                    <a:pt x="5" y="34"/>
                  </a:lnTo>
                  <a:lnTo>
                    <a:pt x="5" y="33"/>
                  </a:lnTo>
                  <a:lnTo>
                    <a:pt x="5" y="32"/>
                  </a:lnTo>
                  <a:lnTo>
                    <a:pt x="5" y="32"/>
                  </a:lnTo>
                  <a:lnTo>
                    <a:pt x="5" y="31"/>
                  </a:lnTo>
                  <a:lnTo>
                    <a:pt x="5" y="31"/>
                  </a:lnTo>
                  <a:lnTo>
                    <a:pt x="5" y="29"/>
                  </a:lnTo>
                  <a:lnTo>
                    <a:pt x="5" y="28"/>
                  </a:lnTo>
                  <a:lnTo>
                    <a:pt x="6" y="28"/>
                  </a:lnTo>
                  <a:lnTo>
                    <a:pt x="6" y="26"/>
                  </a:lnTo>
                  <a:lnTo>
                    <a:pt x="6" y="23"/>
                  </a:lnTo>
                  <a:lnTo>
                    <a:pt x="6" y="22"/>
                  </a:lnTo>
                  <a:lnTo>
                    <a:pt x="6" y="21"/>
                  </a:lnTo>
                  <a:lnTo>
                    <a:pt x="6" y="19"/>
                  </a:lnTo>
                  <a:lnTo>
                    <a:pt x="6" y="15"/>
                  </a:lnTo>
                  <a:lnTo>
                    <a:pt x="6" y="14"/>
                  </a:lnTo>
                  <a:lnTo>
                    <a:pt x="6" y="13"/>
                  </a:lnTo>
                  <a:lnTo>
                    <a:pt x="6" y="12"/>
                  </a:lnTo>
                  <a:lnTo>
                    <a:pt x="6" y="11"/>
                  </a:lnTo>
                  <a:lnTo>
                    <a:pt x="6" y="10"/>
                  </a:lnTo>
                  <a:lnTo>
                    <a:pt x="6" y="8"/>
                  </a:lnTo>
                  <a:lnTo>
                    <a:pt x="7" y="8"/>
                  </a:lnTo>
                  <a:lnTo>
                    <a:pt x="7" y="7"/>
                  </a:lnTo>
                  <a:lnTo>
                    <a:pt x="7" y="5"/>
                  </a:lnTo>
                  <a:lnTo>
                    <a:pt x="7" y="5"/>
                  </a:lnTo>
                  <a:lnTo>
                    <a:pt x="7" y="4"/>
                  </a:lnTo>
                  <a:lnTo>
                    <a:pt x="7" y="3"/>
                  </a:lnTo>
                  <a:lnTo>
                    <a:pt x="7" y="3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4"/>
                  </a:lnTo>
                  <a:lnTo>
                    <a:pt x="8" y="5"/>
                  </a:lnTo>
                  <a:lnTo>
                    <a:pt x="8" y="5"/>
                  </a:lnTo>
                  <a:lnTo>
                    <a:pt x="8" y="7"/>
                  </a:lnTo>
                  <a:lnTo>
                    <a:pt x="8" y="10"/>
                  </a:lnTo>
                  <a:lnTo>
                    <a:pt x="8" y="11"/>
                  </a:lnTo>
                  <a:lnTo>
                    <a:pt x="8" y="12"/>
                  </a:lnTo>
                  <a:lnTo>
                    <a:pt x="8" y="14"/>
                  </a:lnTo>
                  <a:lnTo>
                    <a:pt x="8" y="18"/>
                  </a:lnTo>
                  <a:lnTo>
                    <a:pt x="8" y="19"/>
                  </a:lnTo>
                  <a:lnTo>
                    <a:pt x="8" y="20"/>
                  </a:lnTo>
                  <a:lnTo>
                    <a:pt x="9" y="22"/>
                  </a:lnTo>
                  <a:lnTo>
                    <a:pt x="9" y="26"/>
                  </a:lnTo>
                  <a:lnTo>
                    <a:pt x="9" y="27"/>
                  </a:lnTo>
                  <a:lnTo>
                    <a:pt x="9" y="27"/>
                  </a:lnTo>
                  <a:lnTo>
                    <a:pt x="9" y="29"/>
                  </a:lnTo>
                  <a:lnTo>
                    <a:pt x="9" y="30"/>
                  </a:lnTo>
                  <a:lnTo>
                    <a:pt x="9" y="31"/>
                  </a:lnTo>
                  <a:lnTo>
                    <a:pt x="9" y="32"/>
                  </a:lnTo>
                  <a:lnTo>
                    <a:pt x="9" y="33"/>
                  </a:lnTo>
                  <a:lnTo>
                    <a:pt x="9" y="33"/>
                  </a:lnTo>
                  <a:lnTo>
                    <a:pt x="9" y="34"/>
                  </a:lnTo>
                  <a:lnTo>
                    <a:pt x="9" y="34"/>
                  </a:lnTo>
                  <a:lnTo>
                    <a:pt x="9" y="35"/>
                  </a:lnTo>
                  <a:lnTo>
                    <a:pt x="9" y="35"/>
                  </a:lnTo>
                  <a:lnTo>
                    <a:pt x="9" y="35"/>
                  </a:lnTo>
                  <a:lnTo>
                    <a:pt x="9" y="35"/>
                  </a:lnTo>
                  <a:lnTo>
                    <a:pt x="10" y="36"/>
                  </a:lnTo>
                  <a:lnTo>
                    <a:pt x="10" y="36"/>
                  </a:lnTo>
                  <a:lnTo>
                    <a:pt x="10" y="36"/>
                  </a:lnTo>
                  <a:lnTo>
                    <a:pt x="10" y="36"/>
                  </a:lnTo>
                  <a:lnTo>
                    <a:pt x="10" y="36"/>
                  </a:lnTo>
                  <a:lnTo>
                    <a:pt x="10" y="36"/>
                  </a:lnTo>
                  <a:lnTo>
                    <a:pt x="10" y="36"/>
                  </a:lnTo>
                  <a:lnTo>
                    <a:pt x="10" y="35"/>
                  </a:lnTo>
                  <a:lnTo>
                    <a:pt x="10" y="35"/>
                  </a:lnTo>
                  <a:lnTo>
                    <a:pt x="10" y="35"/>
                  </a:lnTo>
                  <a:lnTo>
                    <a:pt x="10" y="35"/>
                  </a:lnTo>
                  <a:lnTo>
                    <a:pt x="10" y="34"/>
                  </a:lnTo>
                  <a:lnTo>
                    <a:pt x="10" y="34"/>
                  </a:lnTo>
                  <a:lnTo>
                    <a:pt x="10" y="33"/>
                  </a:lnTo>
                  <a:lnTo>
                    <a:pt x="10" y="32"/>
                  </a:lnTo>
                  <a:lnTo>
                    <a:pt x="10" y="32"/>
                  </a:lnTo>
                  <a:lnTo>
                    <a:pt x="10" y="31"/>
                  </a:lnTo>
                  <a:lnTo>
                    <a:pt x="10" y="31"/>
                  </a:lnTo>
                  <a:lnTo>
                    <a:pt x="10" y="29"/>
                  </a:lnTo>
                  <a:lnTo>
                    <a:pt x="10" y="28"/>
                  </a:lnTo>
                  <a:lnTo>
                    <a:pt x="10" y="27"/>
                  </a:lnTo>
                  <a:lnTo>
                    <a:pt x="11" y="26"/>
                  </a:lnTo>
                  <a:lnTo>
                    <a:pt x="11" y="25"/>
                  </a:lnTo>
                  <a:lnTo>
                    <a:pt x="11" y="24"/>
                  </a:lnTo>
                  <a:lnTo>
                    <a:pt x="11" y="22"/>
                  </a:lnTo>
                  <a:lnTo>
                    <a:pt x="11" y="18"/>
                  </a:lnTo>
                  <a:lnTo>
                    <a:pt x="11" y="17"/>
                  </a:lnTo>
                  <a:lnTo>
                    <a:pt x="11" y="16"/>
                  </a:lnTo>
                  <a:lnTo>
                    <a:pt x="11" y="14"/>
                  </a:lnTo>
                  <a:lnTo>
                    <a:pt x="11" y="13"/>
                  </a:lnTo>
                  <a:lnTo>
                    <a:pt x="11" y="12"/>
                  </a:lnTo>
                  <a:lnTo>
                    <a:pt x="11" y="10"/>
                  </a:lnTo>
                  <a:lnTo>
                    <a:pt x="11" y="9"/>
                  </a:lnTo>
                  <a:lnTo>
                    <a:pt x="11" y="9"/>
                  </a:lnTo>
                  <a:lnTo>
                    <a:pt x="11" y="7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12" y="3"/>
                  </a:lnTo>
                  <a:lnTo>
                    <a:pt x="12" y="3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3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5"/>
                  </a:lnTo>
                  <a:lnTo>
                    <a:pt x="13" y="6"/>
                  </a:lnTo>
                  <a:lnTo>
                    <a:pt x="13" y="7"/>
                  </a:lnTo>
                  <a:lnTo>
                    <a:pt x="13" y="8"/>
                  </a:lnTo>
                  <a:lnTo>
                    <a:pt x="13" y="9"/>
                  </a:lnTo>
                  <a:lnTo>
                    <a:pt x="13" y="10"/>
                  </a:lnTo>
                  <a:lnTo>
                    <a:pt x="13" y="12"/>
                  </a:lnTo>
                  <a:lnTo>
                    <a:pt x="13" y="15"/>
                  </a:lnTo>
                  <a:lnTo>
                    <a:pt x="14" y="23"/>
                  </a:lnTo>
                  <a:lnTo>
                    <a:pt x="14" y="24"/>
                  </a:lnTo>
                  <a:lnTo>
                    <a:pt x="14" y="25"/>
                  </a:lnTo>
                  <a:lnTo>
                    <a:pt x="14" y="26"/>
                  </a:lnTo>
                  <a:lnTo>
                    <a:pt x="14" y="27"/>
                  </a:lnTo>
                  <a:lnTo>
                    <a:pt x="14" y="28"/>
                  </a:lnTo>
                  <a:lnTo>
                    <a:pt x="14" y="29"/>
                  </a:lnTo>
                  <a:lnTo>
                    <a:pt x="14" y="30"/>
                  </a:lnTo>
                  <a:lnTo>
                    <a:pt x="14" y="31"/>
                  </a:lnTo>
                  <a:lnTo>
                    <a:pt x="14" y="31"/>
                  </a:lnTo>
                  <a:lnTo>
                    <a:pt x="14" y="32"/>
                  </a:lnTo>
                  <a:lnTo>
                    <a:pt x="14" y="33"/>
                  </a:lnTo>
                  <a:lnTo>
                    <a:pt x="14" y="33"/>
                  </a:lnTo>
                  <a:lnTo>
                    <a:pt x="14" y="34"/>
                  </a:lnTo>
                  <a:lnTo>
                    <a:pt x="14" y="34"/>
                  </a:lnTo>
                  <a:lnTo>
                    <a:pt x="14" y="35"/>
                  </a:lnTo>
                  <a:lnTo>
                    <a:pt x="14" y="35"/>
                  </a:lnTo>
                  <a:lnTo>
                    <a:pt x="14" y="35"/>
                  </a:lnTo>
                  <a:lnTo>
                    <a:pt x="14" y="35"/>
                  </a:lnTo>
                  <a:lnTo>
                    <a:pt x="14" y="36"/>
                  </a:lnTo>
                  <a:lnTo>
                    <a:pt x="14" y="36"/>
                  </a:lnTo>
                  <a:lnTo>
                    <a:pt x="14" y="36"/>
                  </a:lnTo>
                  <a:lnTo>
                    <a:pt x="15" y="36"/>
                  </a:lnTo>
                  <a:lnTo>
                    <a:pt x="15" y="36"/>
                  </a:lnTo>
                  <a:lnTo>
                    <a:pt x="15" y="36"/>
                  </a:lnTo>
                  <a:lnTo>
                    <a:pt x="15" y="36"/>
                  </a:lnTo>
                  <a:lnTo>
                    <a:pt x="15" y="36"/>
                  </a:lnTo>
                  <a:lnTo>
                    <a:pt x="15" y="36"/>
                  </a:lnTo>
                  <a:lnTo>
                    <a:pt x="15" y="35"/>
                  </a:lnTo>
                  <a:lnTo>
                    <a:pt x="15" y="35"/>
                  </a:lnTo>
                  <a:lnTo>
                    <a:pt x="15" y="35"/>
                  </a:lnTo>
                  <a:lnTo>
                    <a:pt x="15" y="35"/>
                  </a:lnTo>
                  <a:lnTo>
                    <a:pt x="15" y="34"/>
                  </a:lnTo>
                  <a:lnTo>
                    <a:pt x="15" y="34"/>
                  </a:lnTo>
                  <a:lnTo>
                    <a:pt x="15" y="33"/>
                  </a:lnTo>
                  <a:lnTo>
                    <a:pt x="15" y="33"/>
                  </a:lnTo>
                  <a:lnTo>
                    <a:pt x="15" y="32"/>
                  </a:lnTo>
                  <a:lnTo>
                    <a:pt x="15" y="31"/>
                  </a:lnTo>
                  <a:lnTo>
                    <a:pt x="15" y="30"/>
                  </a:lnTo>
                  <a:lnTo>
                    <a:pt x="15" y="30"/>
                  </a:lnTo>
                  <a:lnTo>
                    <a:pt x="15" y="28"/>
                  </a:lnTo>
                  <a:lnTo>
                    <a:pt x="16" y="25"/>
                  </a:lnTo>
                  <a:lnTo>
                    <a:pt x="16" y="24"/>
                  </a:lnTo>
                  <a:lnTo>
                    <a:pt x="16" y="23"/>
                  </a:lnTo>
                  <a:lnTo>
                    <a:pt x="16" y="21"/>
                  </a:lnTo>
                  <a:lnTo>
                    <a:pt x="16" y="17"/>
                  </a:lnTo>
                  <a:lnTo>
                    <a:pt x="16" y="16"/>
                  </a:lnTo>
                  <a:lnTo>
                    <a:pt x="16" y="16"/>
                  </a:lnTo>
                  <a:lnTo>
                    <a:pt x="16" y="14"/>
                  </a:lnTo>
                  <a:lnTo>
                    <a:pt x="16" y="10"/>
                  </a:lnTo>
                  <a:lnTo>
                    <a:pt x="16" y="9"/>
                  </a:lnTo>
                  <a:lnTo>
                    <a:pt x="16" y="8"/>
                  </a:lnTo>
                  <a:lnTo>
                    <a:pt x="16" y="7"/>
                  </a:lnTo>
                  <a:lnTo>
                    <a:pt x="16" y="6"/>
                  </a:lnTo>
                  <a:lnTo>
                    <a:pt x="16" y="5"/>
                  </a:lnTo>
                  <a:lnTo>
                    <a:pt x="16" y="4"/>
                  </a:lnTo>
                  <a:lnTo>
                    <a:pt x="16" y="3"/>
                  </a:lnTo>
                  <a:lnTo>
                    <a:pt x="16" y="3"/>
                  </a:lnTo>
                  <a:lnTo>
                    <a:pt x="17" y="2"/>
                  </a:lnTo>
                  <a:lnTo>
                    <a:pt x="17" y="2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17" y="2"/>
                  </a:lnTo>
                  <a:lnTo>
                    <a:pt x="17" y="2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4"/>
                  </a:lnTo>
                  <a:lnTo>
                    <a:pt x="18" y="5"/>
                  </a:lnTo>
                  <a:lnTo>
                    <a:pt x="18" y="5"/>
                  </a:lnTo>
                  <a:lnTo>
                    <a:pt x="18" y="7"/>
                  </a:lnTo>
                  <a:lnTo>
                    <a:pt x="18" y="8"/>
                  </a:lnTo>
                  <a:lnTo>
                    <a:pt x="18" y="8"/>
                  </a:lnTo>
                  <a:lnTo>
                    <a:pt x="18" y="10"/>
                  </a:lnTo>
                  <a:lnTo>
                    <a:pt x="18" y="11"/>
                  </a:lnTo>
                  <a:lnTo>
                    <a:pt x="18" y="12"/>
                  </a:lnTo>
                  <a:lnTo>
                    <a:pt x="18" y="14"/>
                  </a:lnTo>
                  <a:lnTo>
                    <a:pt x="18" y="18"/>
                  </a:lnTo>
                  <a:lnTo>
                    <a:pt x="18" y="19"/>
                  </a:lnTo>
                  <a:lnTo>
                    <a:pt x="18" y="20"/>
                  </a:lnTo>
                  <a:lnTo>
                    <a:pt x="18" y="22"/>
                  </a:lnTo>
                  <a:lnTo>
                    <a:pt x="18" y="23"/>
                  </a:lnTo>
                  <a:lnTo>
                    <a:pt x="19" y="24"/>
                  </a:lnTo>
                  <a:lnTo>
                    <a:pt x="19" y="26"/>
                  </a:lnTo>
                  <a:lnTo>
                    <a:pt x="19" y="27"/>
                  </a:lnTo>
                  <a:lnTo>
                    <a:pt x="19" y="28"/>
                  </a:lnTo>
                  <a:lnTo>
                    <a:pt x="19" y="30"/>
                  </a:lnTo>
                  <a:lnTo>
                    <a:pt x="19" y="31"/>
                  </a:lnTo>
                  <a:lnTo>
                    <a:pt x="19" y="31"/>
                  </a:lnTo>
                  <a:lnTo>
                    <a:pt x="19" y="32"/>
                  </a:lnTo>
                  <a:lnTo>
                    <a:pt x="19" y="33"/>
                  </a:lnTo>
                  <a:lnTo>
                    <a:pt x="19" y="34"/>
                  </a:lnTo>
                  <a:lnTo>
                    <a:pt x="19" y="34"/>
                  </a:lnTo>
                  <a:lnTo>
                    <a:pt x="19" y="35"/>
                  </a:lnTo>
                  <a:lnTo>
                    <a:pt x="19" y="35"/>
                  </a:lnTo>
                  <a:lnTo>
                    <a:pt x="19" y="35"/>
                  </a:lnTo>
                  <a:lnTo>
                    <a:pt x="19" y="35"/>
                  </a:lnTo>
                  <a:lnTo>
                    <a:pt x="19" y="36"/>
                  </a:lnTo>
                  <a:lnTo>
                    <a:pt x="19" y="36"/>
                  </a:lnTo>
                  <a:lnTo>
                    <a:pt x="19" y="36"/>
                  </a:lnTo>
                  <a:lnTo>
                    <a:pt x="19" y="36"/>
                  </a:lnTo>
                  <a:lnTo>
                    <a:pt x="19" y="36"/>
                  </a:lnTo>
                  <a:lnTo>
                    <a:pt x="20" y="36"/>
                  </a:lnTo>
                  <a:lnTo>
                    <a:pt x="20" y="36"/>
                  </a:lnTo>
                  <a:lnTo>
                    <a:pt x="20" y="36"/>
                  </a:lnTo>
                  <a:lnTo>
                    <a:pt x="20" y="36"/>
                  </a:lnTo>
                  <a:lnTo>
                    <a:pt x="20" y="36"/>
                  </a:lnTo>
                  <a:lnTo>
                    <a:pt x="20" y="35"/>
                  </a:lnTo>
                  <a:lnTo>
                    <a:pt x="20" y="35"/>
                  </a:lnTo>
                  <a:lnTo>
                    <a:pt x="20" y="35"/>
                  </a:lnTo>
                  <a:lnTo>
                    <a:pt x="20" y="35"/>
                  </a:lnTo>
                  <a:lnTo>
                    <a:pt x="20" y="34"/>
                  </a:lnTo>
                  <a:lnTo>
                    <a:pt x="20" y="34"/>
                  </a:lnTo>
                  <a:lnTo>
                    <a:pt x="20" y="33"/>
                  </a:lnTo>
                  <a:lnTo>
                    <a:pt x="20" y="32"/>
                  </a:lnTo>
                  <a:lnTo>
                    <a:pt x="20" y="32"/>
                  </a:lnTo>
                  <a:lnTo>
                    <a:pt x="20" y="31"/>
                  </a:lnTo>
                  <a:lnTo>
                    <a:pt x="20" y="30"/>
                  </a:lnTo>
                  <a:lnTo>
                    <a:pt x="20" y="29"/>
                  </a:lnTo>
                  <a:lnTo>
                    <a:pt x="20" y="27"/>
                  </a:lnTo>
                  <a:lnTo>
                    <a:pt x="20" y="27"/>
                  </a:lnTo>
                  <a:lnTo>
                    <a:pt x="20" y="26"/>
                  </a:lnTo>
                  <a:lnTo>
                    <a:pt x="20" y="24"/>
                  </a:lnTo>
                  <a:lnTo>
                    <a:pt x="20" y="20"/>
                  </a:lnTo>
                  <a:lnTo>
                    <a:pt x="21" y="19"/>
                  </a:lnTo>
                  <a:lnTo>
                    <a:pt x="21" y="18"/>
                  </a:lnTo>
                  <a:lnTo>
                    <a:pt x="21" y="16"/>
                  </a:lnTo>
                  <a:lnTo>
                    <a:pt x="21" y="13"/>
                  </a:lnTo>
                  <a:lnTo>
                    <a:pt x="21" y="12"/>
                  </a:lnTo>
                  <a:lnTo>
                    <a:pt x="21" y="11"/>
                  </a:lnTo>
                  <a:lnTo>
                    <a:pt x="21" y="9"/>
                  </a:lnTo>
                  <a:lnTo>
                    <a:pt x="21" y="8"/>
                  </a:lnTo>
                  <a:lnTo>
                    <a:pt x="21" y="8"/>
                  </a:lnTo>
                  <a:lnTo>
                    <a:pt x="21" y="6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21" y="4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2"/>
                  </a:lnTo>
                  <a:lnTo>
                    <a:pt x="21" y="2"/>
                  </a:lnTo>
                  <a:lnTo>
                    <a:pt x="21" y="1"/>
                  </a:lnTo>
                  <a:lnTo>
                    <a:pt x="22" y="1"/>
                  </a:lnTo>
                  <a:lnTo>
                    <a:pt x="22" y="1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1"/>
                  </a:lnTo>
                  <a:lnTo>
                    <a:pt x="22" y="1"/>
                  </a:lnTo>
                  <a:lnTo>
                    <a:pt x="22" y="2"/>
                  </a:lnTo>
                  <a:lnTo>
                    <a:pt x="22" y="2"/>
                  </a:lnTo>
                  <a:lnTo>
                    <a:pt x="22" y="3"/>
                  </a:lnTo>
                  <a:lnTo>
                    <a:pt x="22" y="3"/>
                  </a:lnTo>
                  <a:lnTo>
                    <a:pt x="22" y="4"/>
                  </a:lnTo>
                  <a:lnTo>
                    <a:pt x="22" y="5"/>
                  </a:lnTo>
                  <a:lnTo>
                    <a:pt x="23" y="5"/>
                  </a:lnTo>
                  <a:lnTo>
                    <a:pt x="23" y="7"/>
                  </a:lnTo>
                  <a:lnTo>
                    <a:pt x="23" y="8"/>
                  </a:lnTo>
                  <a:lnTo>
                    <a:pt x="23" y="9"/>
                  </a:lnTo>
                  <a:lnTo>
                    <a:pt x="23" y="11"/>
                  </a:lnTo>
                  <a:lnTo>
                    <a:pt x="23" y="15"/>
                  </a:lnTo>
                  <a:lnTo>
                    <a:pt x="23" y="16"/>
                  </a:lnTo>
                  <a:lnTo>
                    <a:pt x="23" y="17"/>
                  </a:lnTo>
                  <a:lnTo>
                    <a:pt x="23" y="19"/>
                  </a:lnTo>
                  <a:lnTo>
                    <a:pt x="23" y="23"/>
                  </a:lnTo>
                  <a:lnTo>
                    <a:pt x="23" y="24"/>
                  </a:lnTo>
                  <a:lnTo>
                    <a:pt x="23" y="25"/>
                  </a:lnTo>
                  <a:lnTo>
                    <a:pt x="24" y="27"/>
                  </a:lnTo>
                  <a:lnTo>
                    <a:pt x="24" y="28"/>
                  </a:lnTo>
                  <a:lnTo>
                    <a:pt x="24" y="29"/>
                  </a:lnTo>
                  <a:lnTo>
                    <a:pt x="24" y="30"/>
                  </a:lnTo>
                  <a:lnTo>
                    <a:pt x="24" y="31"/>
                  </a:lnTo>
                  <a:lnTo>
                    <a:pt x="24" y="32"/>
                  </a:lnTo>
                  <a:lnTo>
                    <a:pt x="24" y="33"/>
                  </a:lnTo>
                  <a:lnTo>
                    <a:pt x="24" y="33"/>
                  </a:lnTo>
                  <a:lnTo>
                    <a:pt x="24" y="34"/>
                  </a:lnTo>
                  <a:lnTo>
                    <a:pt x="24" y="34"/>
                  </a:lnTo>
                  <a:lnTo>
                    <a:pt x="24" y="35"/>
                  </a:lnTo>
                  <a:lnTo>
                    <a:pt x="24" y="35"/>
                  </a:lnTo>
                  <a:lnTo>
                    <a:pt x="24" y="35"/>
                  </a:lnTo>
                  <a:lnTo>
                    <a:pt x="24" y="36"/>
                  </a:lnTo>
                  <a:lnTo>
                    <a:pt x="24" y="36"/>
                  </a:lnTo>
                  <a:lnTo>
                    <a:pt x="24" y="36"/>
                  </a:lnTo>
                  <a:lnTo>
                    <a:pt x="24" y="36"/>
                  </a:lnTo>
                  <a:lnTo>
                    <a:pt x="24" y="36"/>
                  </a:lnTo>
                  <a:lnTo>
                    <a:pt x="24" y="36"/>
                  </a:lnTo>
                  <a:lnTo>
                    <a:pt x="24" y="36"/>
                  </a:lnTo>
                  <a:lnTo>
                    <a:pt x="24" y="36"/>
                  </a:lnTo>
                  <a:lnTo>
                    <a:pt x="24" y="36"/>
                  </a:lnTo>
                  <a:lnTo>
                    <a:pt x="24" y="36"/>
                  </a:lnTo>
                  <a:lnTo>
                    <a:pt x="24" y="36"/>
                  </a:lnTo>
                  <a:lnTo>
                    <a:pt x="24" y="35"/>
                  </a:lnTo>
                  <a:lnTo>
                    <a:pt x="25" y="35"/>
                  </a:lnTo>
                  <a:lnTo>
                    <a:pt x="25" y="35"/>
                  </a:lnTo>
                  <a:lnTo>
                    <a:pt x="25" y="34"/>
                  </a:lnTo>
                  <a:lnTo>
                    <a:pt x="25" y="34"/>
                  </a:lnTo>
                  <a:lnTo>
                    <a:pt x="25" y="33"/>
                  </a:lnTo>
                  <a:lnTo>
                    <a:pt x="25" y="32"/>
                  </a:lnTo>
                  <a:lnTo>
                    <a:pt x="25" y="31"/>
                  </a:lnTo>
                  <a:lnTo>
                    <a:pt x="25" y="31"/>
                  </a:lnTo>
                  <a:lnTo>
                    <a:pt x="25" y="29"/>
                  </a:lnTo>
                  <a:lnTo>
                    <a:pt x="25" y="28"/>
                  </a:lnTo>
                  <a:lnTo>
                    <a:pt x="25" y="27"/>
                  </a:lnTo>
                  <a:lnTo>
                    <a:pt x="25" y="26"/>
                  </a:lnTo>
                  <a:lnTo>
                    <a:pt x="25" y="22"/>
                  </a:lnTo>
                  <a:lnTo>
                    <a:pt x="26" y="14"/>
                  </a:lnTo>
                  <a:lnTo>
                    <a:pt x="26" y="13"/>
                  </a:lnTo>
                  <a:lnTo>
                    <a:pt x="26" y="12"/>
                  </a:lnTo>
                  <a:lnTo>
                    <a:pt x="26" y="11"/>
                  </a:lnTo>
                  <a:lnTo>
                    <a:pt x="26" y="10"/>
                  </a:lnTo>
                  <a:lnTo>
                    <a:pt x="26" y="9"/>
                  </a:lnTo>
                  <a:lnTo>
                    <a:pt x="26" y="7"/>
                  </a:lnTo>
                  <a:lnTo>
                    <a:pt x="26" y="6"/>
                  </a:lnTo>
                  <a:lnTo>
                    <a:pt x="26" y="6"/>
                  </a:lnTo>
                  <a:lnTo>
                    <a:pt x="26" y="5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3"/>
                  </a:lnTo>
                  <a:lnTo>
                    <a:pt x="26" y="2"/>
                  </a:lnTo>
                  <a:lnTo>
                    <a:pt x="26" y="2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1"/>
                  </a:lnTo>
                  <a:lnTo>
                    <a:pt x="27" y="1"/>
                  </a:lnTo>
                  <a:lnTo>
                    <a:pt x="27" y="2"/>
                  </a:lnTo>
                  <a:lnTo>
                    <a:pt x="27" y="2"/>
                  </a:lnTo>
                  <a:lnTo>
                    <a:pt x="27" y="3"/>
                  </a:lnTo>
                  <a:lnTo>
                    <a:pt x="27" y="3"/>
                  </a:lnTo>
                  <a:lnTo>
                    <a:pt x="27" y="4"/>
                  </a:lnTo>
                  <a:lnTo>
                    <a:pt x="27" y="5"/>
                  </a:lnTo>
                </a:path>
              </a:pathLst>
            </a:custGeom>
            <a:noFill/>
            <a:ln w="3175" cap="sq">
              <a:solidFill>
                <a:srgbClr val="0000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96" name="Freeform 66"/>
            <p:cNvSpPr>
              <a:spLocks/>
            </p:cNvSpPr>
            <p:nvPr/>
          </p:nvSpPr>
          <p:spPr bwMode="auto">
            <a:xfrm>
              <a:off x="4971851" y="4083422"/>
              <a:ext cx="44450" cy="63500"/>
            </a:xfrm>
            <a:custGeom>
              <a:avLst/>
              <a:gdLst/>
              <a:ahLst/>
              <a:cxnLst>
                <a:cxn ang="0">
                  <a:pos x="1" y="20"/>
                </a:cxn>
                <a:cxn ang="0">
                  <a:pos x="1" y="32"/>
                </a:cxn>
                <a:cxn ang="0">
                  <a:pos x="2" y="37"/>
                </a:cxn>
                <a:cxn ang="0">
                  <a:pos x="2" y="39"/>
                </a:cxn>
                <a:cxn ang="0">
                  <a:pos x="2" y="37"/>
                </a:cxn>
                <a:cxn ang="0">
                  <a:pos x="3" y="30"/>
                </a:cxn>
                <a:cxn ang="0">
                  <a:pos x="4" y="14"/>
                </a:cxn>
                <a:cxn ang="0">
                  <a:pos x="4" y="6"/>
                </a:cxn>
                <a:cxn ang="0">
                  <a:pos x="5" y="2"/>
                </a:cxn>
                <a:cxn ang="0">
                  <a:pos x="5" y="2"/>
                </a:cxn>
                <a:cxn ang="0">
                  <a:pos x="5" y="5"/>
                </a:cxn>
                <a:cxn ang="0">
                  <a:pos x="6" y="18"/>
                </a:cxn>
                <a:cxn ang="0">
                  <a:pos x="6" y="30"/>
                </a:cxn>
                <a:cxn ang="0">
                  <a:pos x="7" y="36"/>
                </a:cxn>
                <a:cxn ang="0">
                  <a:pos x="7" y="39"/>
                </a:cxn>
                <a:cxn ang="0">
                  <a:pos x="7" y="38"/>
                </a:cxn>
                <a:cxn ang="0">
                  <a:pos x="8" y="34"/>
                </a:cxn>
                <a:cxn ang="0">
                  <a:pos x="8" y="22"/>
                </a:cxn>
                <a:cxn ang="0">
                  <a:pos x="9" y="7"/>
                </a:cxn>
                <a:cxn ang="0">
                  <a:pos x="9" y="2"/>
                </a:cxn>
                <a:cxn ang="0">
                  <a:pos x="10" y="1"/>
                </a:cxn>
                <a:cxn ang="0">
                  <a:pos x="10" y="4"/>
                </a:cxn>
                <a:cxn ang="0">
                  <a:pos x="10" y="15"/>
                </a:cxn>
                <a:cxn ang="0">
                  <a:pos x="11" y="33"/>
                </a:cxn>
                <a:cxn ang="0">
                  <a:pos x="12" y="37"/>
                </a:cxn>
                <a:cxn ang="0">
                  <a:pos x="12" y="39"/>
                </a:cxn>
                <a:cxn ang="0">
                  <a:pos x="12" y="37"/>
                </a:cxn>
                <a:cxn ang="0">
                  <a:pos x="13" y="30"/>
                </a:cxn>
                <a:cxn ang="0">
                  <a:pos x="13" y="14"/>
                </a:cxn>
                <a:cxn ang="0">
                  <a:pos x="14" y="4"/>
                </a:cxn>
                <a:cxn ang="0">
                  <a:pos x="14" y="1"/>
                </a:cxn>
                <a:cxn ang="0">
                  <a:pos x="15" y="1"/>
                </a:cxn>
                <a:cxn ang="0">
                  <a:pos x="15" y="5"/>
                </a:cxn>
                <a:cxn ang="0">
                  <a:pos x="16" y="23"/>
                </a:cxn>
                <a:cxn ang="0">
                  <a:pos x="16" y="33"/>
                </a:cxn>
                <a:cxn ang="0">
                  <a:pos x="16" y="38"/>
                </a:cxn>
                <a:cxn ang="0">
                  <a:pos x="17" y="39"/>
                </a:cxn>
                <a:cxn ang="0">
                  <a:pos x="17" y="37"/>
                </a:cxn>
                <a:cxn ang="0">
                  <a:pos x="18" y="29"/>
                </a:cxn>
                <a:cxn ang="0">
                  <a:pos x="18" y="11"/>
                </a:cxn>
                <a:cxn ang="0">
                  <a:pos x="19" y="3"/>
                </a:cxn>
                <a:cxn ang="0">
                  <a:pos x="19" y="1"/>
                </a:cxn>
                <a:cxn ang="0">
                  <a:pos x="20" y="2"/>
                </a:cxn>
                <a:cxn ang="0">
                  <a:pos x="20" y="6"/>
                </a:cxn>
                <a:cxn ang="0">
                  <a:pos x="20" y="19"/>
                </a:cxn>
                <a:cxn ang="0">
                  <a:pos x="21" y="31"/>
                </a:cxn>
                <a:cxn ang="0">
                  <a:pos x="21" y="37"/>
                </a:cxn>
                <a:cxn ang="0">
                  <a:pos x="22" y="40"/>
                </a:cxn>
                <a:cxn ang="0">
                  <a:pos x="22" y="38"/>
                </a:cxn>
                <a:cxn ang="0">
                  <a:pos x="22" y="34"/>
                </a:cxn>
                <a:cxn ang="0">
                  <a:pos x="23" y="15"/>
                </a:cxn>
                <a:cxn ang="0">
                  <a:pos x="24" y="6"/>
                </a:cxn>
                <a:cxn ang="0">
                  <a:pos x="24" y="1"/>
                </a:cxn>
                <a:cxn ang="0">
                  <a:pos x="24" y="1"/>
                </a:cxn>
                <a:cxn ang="0">
                  <a:pos x="24" y="4"/>
                </a:cxn>
                <a:cxn ang="0">
                  <a:pos x="25" y="16"/>
                </a:cxn>
                <a:cxn ang="0">
                  <a:pos x="26" y="33"/>
                </a:cxn>
                <a:cxn ang="0">
                  <a:pos x="26" y="38"/>
                </a:cxn>
                <a:cxn ang="0">
                  <a:pos x="27" y="40"/>
                </a:cxn>
                <a:cxn ang="0">
                  <a:pos x="27" y="37"/>
                </a:cxn>
                <a:cxn ang="0">
                  <a:pos x="28" y="26"/>
                </a:cxn>
                <a:cxn ang="0">
                  <a:pos x="28" y="10"/>
                </a:cxn>
              </a:cxnLst>
              <a:rect l="0" t="0" r="r" b="b"/>
              <a:pathLst>
                <a:path w="28" h="40">
                  <a:moveTo>
                    <a:pt x="0" y="7"/>
                  </a:moveTo>
                  <a:lnTo>
                    <a:pt x="0" y="8"/>
                  </a:lnTo>
                  <a:lnTo>
                    <a:pt x="1" y="10"/>
                  </a:lnTo>
                  <a:lnTo>
                    <a:pt x="1" y="13"/>
                  </a:lnTo>
                  <a:lnTo>
                    <a:pt x="1" y="14"/>
                  </a:lnTo>
                  <a:lnTo>
                    <a:pt x="1" y="15"/>
                  </a:lnTo>
                  <a:lnTo>
                    <a:pt x="1" y="17"/>
                  </a:lnTo>
                  <a:lnTo>
                    <a:pt x="1" y="20"/>
                  </a:lnTo>
                  <a:lnTo>
                    <a:pt x="1" y="21"/>
                  </a:lnTo>
                  <a:lnTo>
                    <a:pt x="1" y="22"/>
                  </a:lnTo>
                  <a:lnTo>
                    <a:pt x="1" y="24"/>
                  </a:lnTo>
                  <a:lnTo>
                    <a:pt x="1" y="28"/>
                  </a:lnTo>
                  <a:lnTo>
                    <a:pt x="1" y="29"/>
                  </a:lnTo>
                  <a:lnTo>
                    <a:pt x="1" y="30"/>
                  </a:lnTo>
                  <a:lnTo>
                    <a:pt x="1" y="31"/>
                  </a:lnTo>
                  <a:lnTo>
                    <a:pt x="1" y="32"/>
                  </a:lnTo>
                  <a:lnTo>
                    <a:pt x="1" y="33"/>
                  </a:lnTo>
                  <a:lnTo>
                    <a:pt x="2" y="34"/>
                  </a:lnTo>
                  <a:lnTo>
                    <a:pt x="2" y="35"/>
                  </a:lnTo>
                  <a:lnTo>
                    <a:pt x="2" y="35"/>
                  </a:lnTo>
                  <a:lnTo>
                    <a:pt x="2" y="36"/>
                  </a:lnTo>
                  <a:lnTo>
                    <a:pt x="2" y="36"/>
                  </a:lnTo>
                  <a:lnTo>
                    <a:pt x="2" y="37"/>
                  </a:lnTo>
                  <a:lnTo>
                    <a:pt x="2" y="37"/>
                  </a:lnTo>
                  <a:lnTo>
                    <a:pt x="2" y="37"/>
                  </a:lnTo>
                  <a:lnTo>
                    <a:pt x="2" y="38"/>
                  </a:lnTo>
                  <a:lnTo>
                    <a:pt x="2" y="38"/>
                  </a:lnTo>
                  <a:lnTo>
                    <a:pt x="2" y="38"/>
                  </a:lnTo>
                  <a:lnTo>
                    <a:pt x="2" y="39"/>
                  </a:lnTo>
                  <a:lnTo>
                    <a:pt x="2" y="39"/>
                  </a:lnTo>
                  <a:lnTo>
                    <a:pt x="2" y="39"/>
                  </a:lnTo>
                  <a:lnTo>
                    <a:pt x="2" y="39"/>
                  </a:lnTo>
                  <a:lnTo>
                    <a:pt x="2" y="39"/>
                  </a:lnTo>
                  <a:lnTo>
                    <a:pt x="2" y="39"/>
                  </a:lnTo>
                  <a:lnTo>
                    <a:pt x="2" y="38"/>
                  </a:lnTo>
                  <a:lnTo>
                    <a:pt x="2" y="38"/>
                  </a:lnTo>
                  <a:lnTo>
                    <a:pt x="2" y="38"/>
                  </a:lnTo>
                  <a:lnTo>
                    <a:pt x="2" y="38"/>
                  </a:lnTo>
                  <a:lnTo>
                    <a:pt x="2" y="37"/>
                  </a:lnTo>
                  <a:lnTo>
                    <a:pt x="2" y="37"/>
                  </a:lnTo>
                  <a:lnTo>
                    <a:pt x="3" y="37"/>
                  </a:lnTo>
                  <a:lnTo>
                    <a:pt x="3" y="36"/>
                  </a:lnTo>
                  <a:lnTo>
                    <a:pt x="3" y="36"/>
                  </a:lnTo>
                  <a:lnTo>
                    <a:pt x="3" y="35"/>
                  </a:lnTo>
                  <a:lnTo>
                    <a:pt x="3" y="33"/>
                  </a:lnTo>
                  <a:lnTo>
                    <a:pt x="3" y="33"/>
                  </a:lnTo>
                  <a:lnTo>
                    <a:pt x="3" y="32"/>
                  </a:lnTo>
                  <a:lnTo>
                    <a:pt x="3" y="30"/>
                  </a:lnTo>
                  <a:lnTo>
                    <a:pt x="3" y="29"/>
                  </a:lnTo>
                  <a:lnTo>
                    <a:pt x="3" y="29"/>
                  </a:lnTo>
                  <a:lnTo>
                    <a:pt x="3" y="27"/>
                  </a:lnTo>
                  <a:lnTo>
                    <a:pt x="3" y="22"/>
                  </a:lnTo>
                  <a:lnTo>
                    <a:pt x="3" y="22"/>
                  </a:lnTo>
                  <a:lnTo>
                    <a:pt x="3" y="20"/>
                  </a:lnTo>
                  <a:lnTo>
                    <a:pt x="4" y="18"/>
                  </a:lnTo>
                  <a:lnTo>
                    <a:pt x="4" y="14"/>
                  </a:lnTo>
                  <a:lnTo>
                    <a:pt x="4" y="13"/>
                  </a:lnTo>
                  <a:lnTo>
                    <a:pt x="4" y="12"/>
                  </a:lnTo>
                  <a:lnTo>
                    <a:pt x="4" y="10"/>
                  </a:lnTo>
                  <a:lnTo>
                    <a:pt x="4" y="9"/>
                  </a:lnTo>
                  <a:lnTo>
                    <a:pt x="4" y="9"/>
                  </a:lnTo>
                  <a:lnTo>
                    <a:pt x="4" y="7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5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2"/>
                  </a:lnTo>
                  <a:lnTo>
                    <a:pt x="4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4"/>
                  </a:lnTo>
                  <a:lnTo>
                    <a:pt x="5" y="4"/>
                  </a:lnTo>
                  <a:lnTo>
                    <a:pt x="5" y="5"/>
                  </a:lnTo>
                  <a:lnTo>
                    <a:pt x="5" y="5"/>
                  </a:lnTo>
                  <a:lnTo>
                    <a:pt x="5" y="7"/>
                  </a:lnTo>
                  <a:lnTo>
                    <a:pt x="5" y="8"/>
                  </a:lnTo>
                  <a:lnTo>
                    <a:pt x="5" y="8"/>
                  </a:lnTo>
                  <a:lnTo>
                    <a:pt x="5" y="10"/>
                  </a:lnTo>
                  <a:lnTo>
                    <a:pt x="5" y="11"/>
                  </a:lnTo>
                  <a:lnTo>
                    <a:pt x="5" y="12"/>
                  </a:lnTo>
                  <a:lnTo>
                    <a:pt x="5" y="14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20"/>
                  </a:lnTo>
                  <a:lnTo>
                    <a:pt x="6" y="22"/>
                  </a:lnTo>
                  <a:lnTo>
                    <a:pt x="6" y="25"/>
                  </a:lnTo>
                  <a:lnTo>
                    <a:pt x="6" y="26"/>
                  </a:lnTo>
                  <a:lnTo>
                    <a:pt x="6" y="27"/>
                  </a:lnTo>
                  <a:lnTo>
                    <a:pt x="6" y="29"/>
                  </a:lnTo>
                  <a:lnTo>
                    <a:pt x="6" y="30"/>
                  </a:lnTo>
                  <a:lnTo>
                    <a:pt x="6" y="31"/>
                  </a:lnTo>
                  <a:lnTo>
                    <a:pt x="6" y="32"/>
                  </a:lnTo>
                  <a:lnTo>
                    <a:pt x="6" y="33"/>
                  </a:lnTo>
                  <a:lnTo>
                    <a:pt x="6" y="34"/>
                  </a:lnTo>
                  <a:lnTo>
                    <a:pt x="6" y="34"/>
                  </a:lnTo>
                  <a:lnTo>
                    <a:pt x="7" y="35"/>
                  </a:lnTo>
                  <a:lnTo>
                    <a:pt x="7" y="36"/>
                  </a:lnTo>
                  <a:lnTo>
                    <a:pt x="7" y="36"/>
                  </a:lnTo>
                  <a:lnTo>
                    <a:pt x="7" y="37"/>
                  </a:lnTo>
                  <a:lnTo>
                    <a:pt x="7" y="37"/>
                  </a:lnTo>
                  <a:lnTo>
                    <a:pt x="7" y="37"/>
                  </a:lnTo>
                  <a:lnTo>
                    <a:pt x="7" y="38"/>
                  </a:lnTo>
                  <a:lnTo>
                    <a:pt x="7" y="38"/>
                  </a:lnTo>
                  <a:lnTo>
                    <a:pt x="7" y="38"/>
                  </a:lnTo>
                  <a:lnTo>
                    <a:pt x="7" y="39"/>
                  </a:lnTo>
                  <a:lnTo>
                    <a:pt x="7" y="39"/>
                  </a:lnTo>
                  <a:lnTo>
                    <a:pt x="7" y="39"/>
                  </a:lnTo>
                  <a:lnTo>
                    <a:pt x="7" y="39"/>
                  </a:lnTo>
                  <a:lnTo>
                    <a:pt x="7" y="39"/>
                  </a:lnTo>
                  <a:lnTo>
                    <a:pt x="7" y="39"/>
                  </a:lnTo>
                  <a:lnTo>
                    <a:pt x="7" y="39"/>
                  </a:lnTo>
                  <a:lnTo>
                    <a:pt x="7" y="39"/>
                  </a:lnTo>
                  <a:lnTo>
                    <a:pt x="7" y="38"/>
                  </a:lnTo>
                  <a:lnTo>
                    <a:pt x="7" y="38"/>
                  </a:lnTo>
                  <a:lnTo>
                    <a:pt x="7" y="38"/>
                  </a:lnTo>
                  <a:lnTo>
                    <a:pt x="7" y="37"/>
                  </a:lnTo>
                  <a:lnTo>
                    <a:pt x="7" y="37"/>
                  </a:lnTo>
                  <a:lnTo>
                    <a:pt x="7" y="37"/>
                  </a:lnTo>
                  <a:lnTo>
                    <a:pt x="8" y="36"/>
                  </a:lnTo>
                  <a:lnTo>
                    <a:pt x="8" y="35"/>
                  </a:lnTo>
                  <a:lnTo>
                    <a:pt x="8" y="35"/>
                  </a:lnTo>
                  <a:lnTo>
                    <a:pt x="8" y="34"/>
                  </a:lnTo>
                  <a:lnTo>
                    <a:pt x="8" y="33"/>
                  </a:lnTo>
                  <a:lnTo>
                    <a:pt x="8" y="32"/>
                  </a:lnTo>
                  <a:lnTo>
                    <a:pt x="8" y="31"/>
                  </a:lnTo>
                  <a:lnTo>
                    <a:pt x="8" y="29"/>
                  </a:lnTo>
                  <a:lnTo>
                    <a:pt x="8" y="26"/>
                  </a:lnTo>
                  <a:lnTo>
                    <a:pt x="8" y="25"/>
                  </a:lnTo>
                  <a:lnTo>
                    <a:pt x="8" y="24"/>
                  </a:lnTo>
                  <a:lnTo>
                    <a:pt x="8" y="22"/>
                  </a:lnTo>
                  <a:lnTo>
                    <a:pt x="8" y="17"/>
                  </a:lnTo>
                  <a:lnTo>
                    <a:pt x="8" y="16"/>
                  </a:lnTo>
                  <a:lnTo>
                    <a:pt x="8" y="15"/>
                  </a:lnTo>
                  <a:lnTo>
                    <a:pt x="8" y="13"/>
                  </a:lnTo>
                  <a:lnTo>
                    <a:pt x="9" y="9"/>
                  </a:lnTo>
                  <a:lnTo>
                    <a:pt x="9" y="9"/>
                  </a:lnTo>
                  <a:lnTo>
                    <a:pt x="9" y="8"/>
                  </a:lnTo>
                  <a:lnTo>
                    <a:pt x="9" y="7"/>
                  </a:lnTo>
                  <a:lnTo>
                    <a:pt x="9" y="6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4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3"/>
                  </a:lnTo>
                  <a:lnTo>
                    <a:pt x="10" y="3"/>
                  </a:lnTo>
                  <a:lnTo>
                    <a:pt x="10" y="4"/>
                  </a:lnTo>
                  <a:lnTo>
                    <a:pt x="10" y="5"/>
                  </a:lnTo>
                  <a:lnTo>
                    <a:pt x="10" y="5"/>
                  </a:lnTo>
                  <a:lnTo>
                    <a:pt x="10" y="6"/>
                  </a:lnTo>
                  <a:lnTo>
                    <a:pt x="10" y="8"/>
                  </a:lnTo>
                  <a:lnTo>
                    <a:pt x="10" y="9"/>
                  </a:lnTo>
                  <a:lnTo>
                    <a:pt x="10" y="9"/>
                  </a:lnTo>
                  <a:lnTo>
                    <a:pt x="10" y="11"/>
                  </a:lnTo>
                  <a:lnTo>
                    <a:pt x="10" y="15"/>
                  </a:lnTo>
                  <a:lnTo>
                    <a:pt x="11" y="24"/>
                  </a:lnTo>
                  <a:lnTo>
                    <a:pt x="11" y="25"/>
                  </a:lnTo>
                  <a:lnTo>
                    <a:pt x="11" y="26"/>
                  </a:lnTo>
                  <a:lnTo>
                    <a:pt x="11" y="28"/>
                  </a:lnTo>
                  <a:lnTo>
                    <a:pt x="11" y="29"/>
                  </a:lnTo>
                  <a:lnTo>
                    <a:pt x="11" y="30"/>
                  </a:lnTo>
                  <a:lnTo>
                    <a:pt x="11" y="32"/>
                  </a:lnTo>
                  <a:lnTo>
                    <a:pt x="11" y="33"/>
                  </a:lnTo>
                  <a:lnTo>
                    <a:pt x="11" y="33"/>
                  </a:lnTo>
                  <a:lnTo>
                    <a:pt x="11" y="34"/>
                  </a:lnTo>
                  <a:lnTo>
                    <a:pt x="11" y="35"/>
                  </a:lnTo>
                  <a:lnTo>
                    <a:pt x="11" y="35"/>
                  </a:lnTo>
                  <a:lnTo>
                    <a:pt x="12" y="36"/>
                  </a:lnTo>
                  <a:lnTo>
                    <a:pt x="12" y="37"/>
                  </a:lnTo>
                  <a:lnTo>
                    <a:pt x="12" y="37"/>
                  </a:lnTo>
                  <a:lnTo>
                    <a:pt x="12" y="37"/>
                  </a:lnTo>
                  <a:lnTo>
                    <a:pt x="12" y="38"/>
                  </a:lnTo>
                  <a:lnTo>
                    <a:pt x="12" y="38"/>
                  </a:lnTo>
                  <a:lnTo>
                    <a:pt x="12" y="39"/>
                  </a:lnTo>
                  <a:lnTo>
                    <a:pt x="12" y="39"/>
                  </a:lnTo>
                  <a:lnTo>
                    <a:pt x="12" y="39"/>
                  </a:lnTo>
                  <a:lnTo>
                    <a:pt x="12" y="39"/>
                  </a:lnTo>
                  <a:lnTo>
                    <a:pt x="12" y="39"/>
                  </a:lnTo>
                  <a:lnTo>
                    <a:pt x="12" y="39"/>
                  </a:lnTo>
                  <a:lnTo>
                    <a:pt x="12" y="39"/>
                  </a:lnTo>
                  <a:lnTo>
                    <a:pt x="12" y="39"/>
                  </a:lnTo>
                  <a:lnTo>
                    <a:pt x="12" y="39"/>
                  </a:lnTo>
                  <a:lnTo>
                    <a:pt x="12" y="38"/>
                  </a:lnTo>
                  <a:lnTo>
                    <a:pt x="12" y="38"/>
                  </a:lnTo>
                  <a:lnTo>
                    <a:pt x="12" y="38"/>
                  </a:lnTo>
                  <a:lnTo>
                    <a:pt x="12" y="37"/>
                  </a:lnTo>
                  <a:lnTo>
                    <a:pt x="12" y="37"/>
                  </a:lnTo>
                  <a:lnTo>
                    <a:pt x="12" y="36"/>
                  </a:lnTo>
                  <a:lnTo>
                    <a:pt x="12" y="36"/>
                  </a:lnTo>
                  <a:lnTo>
                    <a:pt x="12" y="35"/>
                  </a:lnTo>
                  <a:lnTo>
                    <a:pt x="12" y="34"/>
                  </a:lnTo>
                  <a:lnTo>
                    <a:pt x="12" y="34"/>
                  </a:lnTo>
                  <a:lnTo>
                    <a:pt x="12" y="32"/>
                  </a:lnTo>
                  <a:lnTo>
                    <a:pt x="13" y="31"/>
                  </a:lnTo>
                  <a:lnTo>
                    <a:pt x="13" y="30"/>
                  </a:lnTo>
                  <a:lnTo>
                    <a:pt x="13" y="29"/>
                  </a:lnTo>
                  <a:lnTo>
                    <a:pt x="13" y="25"/>
                  </a:lnTo>
                  <a:lnTo>
                    <a:pt x="13" y="24"/>
                  </a:lnTo>
                  <a:lnTo>
                    <a:pt x="13" y="22"/>
                  </a:lnTo>
                  <a:lnTo>
                    <a:pt x="13" y="20"/>
                  </a:lnTo>
                  <a:lnTo>
                    <a:pt x="13" y="16"/>
                  </a:lnTo>
                  <a:lnTo>
                    <a:pt x="13" y="15"/>
                  </a:lnTo>
                  <a:lnTo>
                    <a:pt x="13" y="14"/>
                  </a:lnTo>
                  <a:lnTo>
                    <a:pt x="13" y="12"/>
                  </a:lnTo>
                  <a:lnTo>
                    <a:pt x="14" y="8"/>
                  </a:lnTo>
                  <a:lnTo>
                    <a:pt x="14" y="7"/>
                  </a:lnTo>
                  <a:lnTo>
                    <a:pt x="14" y="7"/>
                  </a:lnTo>
                  <a:lnTo>
                    <a:pt x="14" y="6"/>
                  </a:lnTo>
                  <a:lnTo>
                    <a:pt x="14" y="5"/>
                  </a:lnTo>
                  <a:lnTo>
                    <a:pt x="14" y="5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4" y="3"/>
                  </a:lnTo>
                  <a:lnTo>
                    <a:pt x="14" y="3"/>
                  </a:lnTo>
                  <a:lnTo>
                    <a:pt x="14" y="2"/>
                  </a:lnTo>
                  <a:lnTo>
                    <a:pt x="14" y="2"/>
                  </a:lnTo>
                  <a:lnTo>
                    <a:pt x="14" y="2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5" y="1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5" y="5"/>
                  </a:lnTo>
                  <a:lnTo>
                    <a:pt x="15" y="6"/>
                  </a:lnTo>
                  <a:lnTo>
                    <a:pt x="15" y="7"/>
                  </a:lnTo>
                  <a:lnTo>
                    <a:pt x="15" y="8"/>
                  </a:lnTo>
                  <a:lnTo>
                    <a:pt x="15" y="9"/>
                  </a:lnTo>
                  <a:lnTo>
                    <a:pt x="15" y="13"/>
                  </a:lnTo>
                  <a:lnTo>
                    <a:pt x="16" y="21"/>
                  </a:lnTo>
                  <a:lnTo>
                    <a:pt x="16" y="22"/>
                  </a:lnTo>
                  <a:lnTo>
                    <a:pt x="16" y="23"/>
                  </a:lnTo>
                  <a:lnTo>
                    <a:pt x="16" y="25"/>
                  </a:lnTo>
                  <a:lnTo>
                    <a:pt x="16" y="26"/>
                  </a:lnTo>
                  <a:lnTo>
                    <a:pt x="16" y="27"/>
                  </a:lnTo>
                  <a:lnTo>
                    <a:pt x="16" y="29"/>
                  </a:lnTo>
                  <a:lnTo>
                    <a:pt x="16" y="29"/>
                  </a:lnTo>
                  <a:lnTo>
                    <a:pt x="16" y="30"/>
                  </a:lnTo>
                  <a:lnTo>
                    <a:pt x="16" y="32"/>
                  </a:lnTo>
                  <a:lnTo>
                    <a:pt x="16" y="33"/>
                  </a:lnTo>
                  <a:lnTo>
                    <a:pt x="16" y="33"/>
                  </a:lnTo>
                  <a:lnTo>
                    <a:pt x="16" y="35"/>
                  </a:lnTo>
                  <a:lnTo>
                    <a:pt x="16" y="36"/>
                  </a:lnTo>
                  <a:lnTo>
                    <a:pt x="16" y="36"/>
                  </a:lnTo>
                  <a:lnTo>
                    <a:pt x="16" y="37"/>
                  </a:lnTo>
                  <a:lnTo>
                    <a:pt x="16" y="37"/>
                  </a:lnTo>
                  <a:lnTo>
                    <a:pt x="16" y="38"/>
                  </a:lnTo>
                  <a:lnTo>
                    <a:pt x="16" y="38"/>
                  </a:lnTo>
                  <a:lnTo>
                    <a:pt x="16" y="38"/>
                  </a:lnTo>
                  <a:lnTo>
                    <a:pt x="16" y="39"/>
                  </a:lnTo>
                  <a:lnTo>
                    <a:pt x="17" y="39"/>
                  </a:lnTo>
                  <a:lnTo>
                    <a:pt x="17" y="39"/>
                  </a:lnTo>
                  <a:lnTo>
                    <a:pt x="17" y="39"/>
                  </a:lnTo>
                  <a:lnTo>
                    <a:pt x="17" y="39"/>
                  </a:lnTo>
                  <a:lnTo>
                    <a:pt x="17" y="39"/>
                  </a:lnTo>
                  <a:lnTo>
                    <a:pt x="17" y="39"/>
                  </a:lnTo>
                  <a:lnTo>
                    <a:pt x="17" y="39"/>
                  </a:lnTo>
                  <a:lnTo>
                    <a:pt x="17" y="39"/>
                  </a:lnTo>
                  <a:lnTo>
                    <a:pt x="17" y="39"/>
                  </a:lnTo>
                  <a:lnTo>
                    <a:pt x="17" y="38"/>
                  </a:lnTo>
                  <a:lnTo>
                    <a:pt x="17" y="38"/>
                  </a:lnTo>
                  <a:lnTo>
                    <a:pt x="17" y="37"/>
                  </a:lnTo>
                  <a:lnTo>
                    <a:pt x="17" y="37"/>
                  </a:lnTo>
                  <a:lnTo>
                    <a:pt x="17" y="37"/>
                  </a:lnTo>
                  <a:lnTo>
                    <a:pt x="17" y="36"/>
                  </a:lnTo>
                  <a:lnTo>
                    <a:pt x="17" y="35"/>
                  </a:lnTo>
                  <a:lnTo>
                    <a:pt x="17" y="34"/>
                  </a:lnTo>
                  <a:lnTo>
                    <a:pt x="17" y="34"/>
                  </a:lnTo>
                  <a:lnTo>
                    <a:pt x="17" y="32"/>
                  </a:lnTo>
                  <a:lnTo>
                    <a:pt x="17" y="31"/>
                  </a:lnTo>
                  <a:lnTo>
                    <a:pt x="18" y="30"/>
                  </a:lnTo>
                  <a:lnTo>
                    <a:pt x="18" y="29"/>
                  </a:lnTo>
                  <a:lnTo>
                    <a:pt x="18" y="27"/>
                  </a:lnTo>
                  <a:lnTo>
                    <a:pt x="18" y="26"/>
                  </a:lnTo>
                  <a:lnTo>
                    <a:pt x="18" y="24"/>
                  </a:lnTo>
                  <a:lnTo>
                    <a:pt x="18" y="20"/>
                  </a:lnTo>
                  <a:lnTo>
                    <a:pt x="18" y="19"/>
                  </a:lnTo>
                  <a:lnTo>
                    <a:pt x="18" y="18"/>
                  </a:lnTo>
                  <a:lnTo>
                    <a:pt x="18" y="16"/>
                  </a:lnTo>
                  <a:lnTo>
                    <a:pt x="18" y="11"/>
                  </a:lnTo>
                  <a:lnTo>
                    <a:pt x="18" y="10"/>
                  </a:lnTo>
                  <a:lnTo>
                    <a:pt x="18" y="10"/>
                  </a:lnTo>
                  <a:lnTo>
                    <a:pt x="19" y="8"/>
                  </a:lnTo>
                  <a:lnTo>
                    <a:pt x="19" y="7"/>
                  </a:lnTo>
                  <a:lnTo>
                    <a:pt x="19" y="6"/>
                  </a:lnTo>
                  <a:lnTo>
                    <a:pt x="19" y="5"/>
                  </a:lnTo>
                  <a:lnTo>
                    <a:pt x="19" y="4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2"/>
                  </a:lnTo>
                  <a:lnTo>
                    <a:pt x="19" y="2"/>
                  </a:lnTo>
                  <a:lnTo>
                    <a:pt x="19" y="2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20" y="3"/>
                  </a:lnTo>
                  <a:lnTo>
                    <a:pt x="20" y="3"/>
                  </a:lnTo>
                  <a:lnTo>
                    <a:pt x="20" y="4"/>
                  </a:lnTo>
                  <a:lnTo>
                    <a:pt x="20" y="5"/>
                  </a:lnTo>
                  <a:lnTo>
                    <a:pt x="20" y="5"/>
                  </a:lnTo>
                  <a:lnTo>
                    <a:pt x="20" y="6"/>
                  </a:lnTo>
                  <a:lnTo>
                    <a:pt x="20" y="7"/>
                  </a:lnTo>
                  <a:lnTo>
                    <a:pt x="20" y="8"/>
                  </a:lnTo>
                  <a:lnTo>
                    <a:pt x="20" y="9"/>
                  </a:lnTo>
                  <a:lnTo>
                    <a:pt x="20" y="11"/>
                  </a:lnTo>
                  <a:lnTo>
                    <a:pt x="20" y="12"/>
                  </a:lnTo>
                  <a:lnTo>
                    <a:pt x="20" y="13"/>
                  </a:lnTo>
                  <a:lnTo>
                    <a:pt x="20" y="14"/>
                  </a:lnTo>
                  <a:lnTo>
                    <a:pt x="20" y="19"/>
                  </a:lnTo>
                  <a:lnTo>
                    <a:pt x="20" y="20"/>
                  </a:lnTo>
                  <a:lnTo>
                    <a:pt x="20" y="21"/>
                  </a:lnTo>
                  <a:lnTo>
                    <a:pt x="20" y="23"/>
                  </a:lnTo>
                  <a:lnTo>
                    <a:pt x="21" y="27"/>
                  </a:lnTo>
                  <a:lnTo>
                    <a:pt x="21" y="28"/>
                  </a:lnTo>
                  <a:lnTo>
                    <a:pt x="21" y="29"/>
                  </a:lnTo>
                  <a:lnTo>
                    <a:pt x="21" y="30"/>
                  </a:lnTo>
                  <a:lnTo>
                    <a:pt x="21" y="31"/>
                  </a:lnTo>
                  <a:lnTo>
                    <a:pt x="21" y="32"/>
                  </a:lnTo>
                  <a:lnTo>
                    <a:pt x="21" y="34"/>
                  </a:lnTo>
                  <a:lnTo>
                    <a:pt x="21" y="34"/>
                  </a:lnTo>
                  <a:lnTo>
                    <a:pt x="21" y="35"/>
                  </a:lnTo>
                  <a:lnTo>
                    <a:pt x="21" y="36"/>
                  </a:lnTo>
                  <a:lnTo>
                    <a:pt x="21" y="36"/>
                  </a:lnTo>
                  <a:lnTo>
                    <a:pt x="21" y="37"/>
                  </a:lnTo>
                  <a:lnTo>
                    <a:pt x="21" y="37"/>
                  </a:lnTo>
                  <a:lnTo>
                    <a:pt x="21" y="38"/>
                  </a:lnTo>
                  <a:lnTo>
                    <a:pt x="21" y="38"/>
                  </a:lnTo>
                  <a:lnTo>
                    <a:pt x="21" y="39"/>
                  </a:lnTo>
                  <a:lnTo>
                    <a:pt x="21" y="39"/>
                  </a:lnTo>
                  <a:lnTo>
                    <a:pt x="21" y="39"/>
                  </a:lnTo>
                  <a:lnTo>
                    <a:pt x="21" y="39"/>
                  </a:lnTo>
                  <a:lnTo>
                    <a:pt x="22" y="39"/>
                  </a:lnTo>
                  <a:lnTo>
                    <a:pt x="22" y="40"/>
                  </a:lnTo>
                  <a:lnTo>
                    <a:pt x="22" y="40"/>
                  </a:lnTo>
                  <a:lnTo>
                    <a:pt x="22" y="40"/>
                  </a:lnTo>
                  <a:lnTo>
                    <a:pt x="22" y="39"/>
                  </a:lnTo>
                  <a:lnTo>
                    <a:pt x="22" y="39"/>
                  </a:lnTo>
                  <a:lnTo>
                    <a:pt x="22" y="39"/>
                  </a:lnTo>
                  <a:lnTo>
                    <a:pt x="22" y="39"/>
                  </a:lnTo>
                  <a:lnTo>
                    <a:pt x="22" y="39"/>
                  </a:lnTo>
                  <a:lnTo>
                    <a:pt x="22" y="38"/>
                  </a:lnTo>
                  <a:lnTo>
                    <a:pt x="22" y="38"/>
                  </a:lnTo>
                  <a:lnTo>
                    <a:pt x="22" y="37"/>
                  </a:lnTo>
                  <a:lnTo>
                    <a:pt x="22" y="37"/>
                  </a:lnTo>
                  <a:lnTo>
                    <a:pt x="22" y="37"/>
                  </a:lnTo>
                  <a:lnTo>
                    <a:pt x="22" y="36"/>
                  </a:lnTo>
                  <a:lnTo>
                    <a:pt x="22" y="35"/>
                  </a:lnTo>
                  <a:lnTo>
                    <a:pt x="22" y="35"/>
                  </a:lnTo>
                  <a:lnTo>
                    <a:pt x="22" y="34"/>
                  </a:lnTo>
                  <a:lnTo>
                    <a:pt x="22" y="32"/>
                  </a:lnTo>
                  <a:lnTo>
                    <a:pt x="22" y="32"/>
                  </a:lnTo>
                  <a:lnTo>
                    <a:pt x="22" y="31"/>
                  </a:lnTo>
                  <a:lnTo>
                    <a:pt x="23" y="29"/>
                  </a:lnTo>
                  <a:lnTo>
                    <a:pt x="23" y="25"/>
                  </a:lnTo>
                  <a:lnTo>
                    <a:pt x="23" y="17"/>
                  </a:lnTo>
                  <a:lnTo>
                    <a:pt x="23" y="16"/>
                  </a:lnTo>
                  <a:lnTo>
                    <a:pt x="23" y="15"/>
                  </a:lnTo>
                  <a:lnTo>
                    <a:pt x="23" y="13"/>
                  </a:lnTo>
                  <a:lnTo>
                    <a:pt x="23" y="12"/>
                  </a:lnTo>
                  <a:lnTo>
                    <a:pt x="23" y="11"/>
                  </a:lnTo>
                  <a:lnTo>
                    <a:pt x="23" y="10"/>
                  </a:lnTo>
                  <a:lnTo>
                    <a:pt x="23" y="9"/>
                  </a:lnTo>
                  <a:lnTo>
                    <a:pt x="23" y="8"/>
                  </a:lnTo>
                  <a:lnTo>
                    <a:pt x="24" y="6"/>
                  </a:lnTo>
                  <a:lnTo>
                    <a:pt x="24" y="6"/>
                  </a:lnTo>
                  <a:lnTo>
                    <a:pt x="24" y="5"/>
                  </a:lnTo>
                  <a:lnTo>
                    <a:pt x="24" y="4"/>
                  </a:lnTo>
                  <a:lnTo>
                    <a:pt x="24" y="3"/>
                  </a:lnTo>
                  <a:lnTo>
                    <a:pt x="24" y="3"/>
                  </a:lnTo>
                  <a:lnTo>
                    <a:pt x="24" y="2"/>
                  </a:lnTo>
                  <a:lnTo>
                    <a:pt x="24" y="2"/>
                  </a:lnTo>
                  <a:lnTo>
                    <a:pt x="24" y="2"/>
                  </a:lnTo>
                  <a:lnTo>
                    <a:pt x="24" y="1"/>
                  </a:lnTo>
                  <a:lnTo>
                    <a:pt x="24" y="1"/>
                  </a:lnTo>
                  <a:lnTo>
                    <a:pt x="24" y="1"/>
                  </a:lnTo>
                  <a:lnTo>
                    <a:pt x="24" y="1"/>
                  </a:lnTo>
                  <a:lnTo>
                    <a:pt x="24" y="1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1"/>
                  </a:lnTo>
                  <a:lnTo>
                    <a:pt x="24" y="1"/>
                  </a:lnTo>
                  <a:lnTo>
                    <a:pt x="24" y="1"/>
                  </a:lnTo>
                  <a:lnTo>
                    <a:pt x="24" y="1"/>
                  </a:lnTo>
                  <a:lnTo>
                    <a:pt x="24" y="1"/>
                  </a:lnTo>
                  <a:lnTo>
                    <a:pt x="24" y="2"/>
                  </a:lnTo>
                  <a:lnTo>
                    <a:pt x="24" y="2"/>
                  </a:lnTo>
                  <a:lnTo>
                    <a:pt x="24" y="2"/>
                  </a:lnTo>
                  <a:lnTo>
                    <a:pt x="24" y="3"/>
                  </a:lnTo>
                  <a:lnTo>
                    <a:pt x="24" y="4"/>
                  </a:lnTo>
                  <a:lnTo>
                    <a:pt x="25" y="5"/>
                  </a:lnTo>
                  <a:lnTo>
                    <a:pt x="25" y="6"/>
                  </a:lnTo>
                  <a:lnTo>
                    <a:pt x="25" y="6"/>
                  </a:lnTo>
                  <a:lnTo>
                    <a:pt x="25" y="8"/>
                  </a:lnTo>
                  <a:lnTo>
                    <a:pt x="25" y="12"/>
                  </a:lnTo>
                  <a:lnTo>
                    <a:pt x="25" y="13"/>
                  </a:lnTo>
                  <a:lnTo>
                    <a:pt x="25" y="14"/>
                  </a:lnTo>
                  <a:lnTo>
                    <a:pt x="25" y="16"/>
                  </a:lnTo>
                  <a:lnTo>
                    <a:pt x="25" y="21"/>
                  </a:lnTo>
                  <a:lnTo>
                    <a:pt x="25" y="22"/>
                  </a:lnTo>
                  <a:lnTo>
                    <a:pt x="25" y="23"/>
                  </a:lnTo>
                  <a:lnTo>
                    <a:pt x="25" y="25"/>
                  </a:lnTo>
                  <a:lnTo>
                    <a:pt x="26" y="29"/>
                  </a:lnTo>
                  <a:lnTo>
                    <a:pt x="26" y="30"/>
                  </a:lnTo>
                  <a:lnTo>
                    <a:pt x="26" y="31"/>
                  </a:lnTo>
                  <a:lnTo>
                    <a:pt x="26" y="33"/>
                  </a:lnTo>
                  <a:lnTo>
                    <a:pt x="26" y="34"/>
                  </a:lnTo>
                  <a:lnTo>
                    <a:pt x="26" y="34"/>
                  </a:lnTo>
                  <a:lnTo>
                    <a:pt x="26" y="36"/>
                  </a:lnTo>
                  <a:lnTo>
                    <a:pt x="26" y="37"/>
                  </a:lnTo>
                  <a:lnTo>
                    <a:pt x="26" y="37"/>
                  </a:lnTo>
                  <a:lnTo>
                    <a:pt x="26" y="38"/>
                  </a:lnTo>
                  <a:lnTo>
                    <a:pt x="26" y="38"/>
                  </a:lnTo>
                  <a:lnTo>
                    <a:pt x="26" y="38"/>
                  </a:lnTo>
                  <a:lnTo>
                    <a:pt x="26" y="39"/>
                  </a:lnTo>
                  <a:lnTo>
                    <a:pt x="26" y="39"/>
                  </a:lnTo>
                  <a:lnTo>
                    <a:pt x="26" y="39"/>
                  </a:lnTo>
                  <a:lnTo>
                    <a:pt x="26" y="40"/>
                  </a:lnTo>
                  <a:lnTo>
                    <a:pt x="26" y="40"/>
                  </a:lnTo>
                  <a:lnTo>
                    <a:pt x="27" y="40"/>
                  </a:lnTo>
                  <a:lnTo>
                    <a:pt x="27" y="40"/>
                  </a:lnTo>
                  <a:lnTo>
                    <a:pt x="27" y="40"/>
                  </a:lnTo>
                  <a:lnTo>
                    <a:pt x="27" y="40"/>
                  </a:lnTo>
                  <a:lnTo>
                    <a:pt x="27" y="39"/>
                  </a:lnTo>
                  <a:lnTo>
                    <a:pt x="27" y="39"/>
                  </a:lnTo>
                  <a:lnTo>
                    <a:pt x="27" y="39"/>
                  </a:lnTo>
                  <a:lnTo>
                    <a:pt x="27" y="38"/>
                  </a:lnTo>
                  <a:lnTo>
                    <a:pt x="27" y="38"/>
                  </a:lnTo>
                  <a:lnTo>
                    <a:pt x="27" y="37"/>
                  </a:lnTo>
                  <a:lnTo>
                    <a:pt x="27" y="37"/>
                  </a:lnTo>
                  <a:lnTo>
                    <a:pt x="27" y="36"/>
                  </a:lnTo>
                  <a:lnTo>
                    <a:pt x="27" y="35"/>
                  </a:lnTo>
                  <a:lnTo>
                    <a:pt x="27" y="34"/>
                  </a:lnTo>
                  <a:lnTo>
                    <a:pt x="27" y="33"/>
                  </a:lnTo>
                  <a:lnTo>
                    <a:pt x="27" y="32"/>
                  </a:lnTo>
                  <a:lnTo>
                    <a:pt x="27" y="28"/>
                  </a:lnTo>
                  <a:lnTo>
                    <a:pt x="28" y="27"/>
                  </a:lnTo>
                  <a:lnTo>
                    <a:pt x="28" y="26"/>
                  </a:lnTo>
                  <a:lnTo>
                    <a:pt x="28" y="25"/>
                  </a:lnTo>
                  <a:lnTo>
                    <a:pt x="28" y="20"/>
                  </a:lnTo>
                  <a:lnTo>
                    <a:pt x="28" y="19"/>
                  </a:lnTo>
                  <a:lnTo>
                    <a:pt x="28" y="18"/>
                  </a:lnTo>
                  <a:lnTo>
                    <a:pt x="28" y="16"/>
                  </a:lnTo>
                  <a:lnTo>
                    <a:pt x="28" y="12"/>
                  </a:lnTo>
                  <a:lnTo>
                    <a:pt x="28" y="11"/>
                  </a:lnTo>
                  <a:lnTo>
                    <a:pt x="28" y="10"/>
                  </a:lnTo>
                  <a:lnTo>
                    <a:pt x="28" y="9"/>
                  </a:lnTo>
                  <a:lnTo>
                    <a:pt x="28" y="8"/>
                  </a:lnTo>
                  <a:lnTo>
                    <a:pt x="28" y="7"/>
                  </a:lnTo>
                  <a:lnTo>
                    <a:pt x="28" y="6"/>
                  </a:lnTo>
                </a:path>
              </a:pathLst>
            </a:custGeom>
            <a:noFill/>
            <a:ln w="3175" cap="sq">
              <a:solidFill>
                <a:srgbClr val="0000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97" name="Freeform 67"/>
            <p:cNvSpPr>
              <a:spLocks/>
            </p:cNvSpPr>
            <p:nvPr/>
          </p:nvSpPr>
          <p:spPr bwMode="auto">
            <a:xfrm>
              <a:off x="5016301" y="4081834"/>
              <a:ext cx="44450" cy="66675"/>
            </a:xfrm>
            <a:custGeom>
              <a:avLst/>
              <a:gdLst/>
              <a:ahLst/>
              <a:cxnLst>
                <a:cxn ang="0">
                  <a:pos x="1" y="3"/>
                </a:cxn>
                <a:cxn ang="0">
                  <a:pos x="1" y="1"/>
                </a:cxn>
                <a:cxn ang="0">
                  <a:pos x="1" y="3"/>
                </a:cxn>
                <a:cxn ang="0">
                  <a:pos x="2" y="10"/>
                </a:cxn>
                <a:cxn ang="0">
                  <a:pos x="2" y="28"/>
                </a:cxn>
                <a:cxn ang="0">
                  <a:pos x="3" y="37"/>
                </a:cxn>
                <a:cxn ang="0">
                  <a:pos x="3" y="41"/>
                </a:cxn>
                <a:cxn ang="0">
                  <a:pos x="4" y="40"/>
                </a:cxn>
                <a:cxn ang="0">
                  <a:pos x="4" y="35"/>
                </a:cxn>
                <a:cxn ang="0">
                  <a:pos x="4" y="22"/>
                </a:cxn>
                <a:cxn ang="0">
                  <a:pos x="5" y="9"/>
                </a:cxn>
                <a:cxn ang="0">
                  <a:pos x="5" y="3"/>
                </a:cxn>
                <a:cxn ang="0">
                  <a:pos x="6" y="1"/>
                </a:cxn>
                <a:cxn ang="0">
                  <a:pos x="6" y="3"/>
                </a:cxn>
                <a:cxn ang="0">
                  <a:pos x="7" y="11"/>
                </a:cxn>
                <a:cxn ang="0">
                  <a:pos x="8" y="32"/>
                </a:cxn>
                <a:cxn ang="0">
                  <a:pos x="8" y="39"/>
                </a:cxn>
                <a:cxn ang="0">
                  <a:pos x="8" y="41"/>
                </a:cxn>
                <a:cxn ang="0">
                  <a:pos x="8" y="40"/>
                </a:cxn>
                <a:cxn ang="0">
                  <a:pos x="9" y="36"/>
                </a:cxn>
                <a:cxn ang="0">
                  <a:pos x="9" y="23"/>
                </a:cxn>
                <a:cxn ang="0">
                  <a:pos x="10" y="7"/>
                </a:cxn>
                <a:cxn ang="0">
                  <a:pos x="11" y="2"/>
                </a:cxn>
                <a:cxn ang="0">
                  <a:pos x="11" y="1"/>
                </a:cxn>
                <a:cxn ang="0">
                  <a:pos x="11" y="4"/>
                </a:cxn>
                <a:cxn ang="0">
                  <a:pos x="12" y="16"/>
                </a:cxn>
                <a:cxn ang="0">
                  <a:pos x="12" y="32"/>
                </a:cxn>
                <a:cxn ang="0">
                  <a:pos x="13" y="39"/>
                </a:cxn>
                <a:cxn ang="0">
                  <a:pos x="13" y="41"/>
                </a:cxn>
                <a:cxn ang="0">
                  <a:pos x="13" y="40"/>
                </a:cxn>
                <a:cxn ang="0">
                  <a:pos x="14" y="35"/>
                </a:cxn>
                <a:cxn ang="0">
                  <a:pos x="14" y="19"/>
                </a:cxn>
                <a:cxn ang="0">
                  <a:pos x="15" y="6"/>
                </a:cxn>
                <a:cxn ang="0">
                  <a:pos x="15" y="2"/>
                </a:cxn>
                <a:cxn ang="0">
                  <a:pos x="16" y="1"/>
                </a:cxn>
                <a:cxn ang="0">
                  <a:pos x="16" y="3"/>
                </a:cxn>
                <a:cxn ang="0">
                  <a:pos x="16" y="11"/>
                </a:cxn>
                <a:cxn ang="0">
                  <a:pos x="17" y="27"/>
                </a:cxn>
                <a:cxn ang="0">
                  <a:pos x="17" y="37"/>
                </a:cxn>
                <a:cxn ang="0">
                  <a:pos x="18" y="41"/>
                </a:cxn>
                <a:cxn ang="0">
                  <a:pos x="18" y="41"/>
                </a:cxn>
                <a:cxn ang="0">
                  <a:pos x="19" y="36"/>
                </a:cxn>
                <a:cxn ang="0">
                  <a:pos x="20" y="15"/>
                </a:cxn>
                <a:cxn ang="0">
                  <a:pos x="20" y="6"/>
                </a:cxn>
                <a:cxn ang="0">
                  <a:pos x="20" y="1"/>
                </a:cxn>
                <a:cxn ang="0">
                  <a:pos x="21" y="1"/>
                </a:cxn>
                <a:cxn ang="0">
                  <a:pos x="21" y="5"/>
                </a:cxn>
                <a:cxn ang="0">
                  <a:pos x="22" y="17"/>
                </a:cxn>
                <a:cxn ang="0">
                  <a:pos x="22" y="34"/>
                </a:cxn>
                <a:cxn ang="0">
                  <a:pos x="23" y="40"/>
                </a:cxn>
                <a:cxn ang="0">
                  <a:pos x="23" y="42"/>
                </a:cxn>
                <a:cxn ang="0">
                  <a:pos x="23" y="40"/>
                </a:cxn>
                <a:cxn ang="0">
                  <a:pos x="23" y="34"/>
                </a:cxn>
                <a:cxn ang="0">
                  <a:pos x="24" y="19"/>
                </a:cxn>
                <a:cxn ang="0">
                  <a:pos x="25" y="5"/>
                </a:cxn>
                <a:cxn ang="0">
                  <a:pos x="25" y="1"/>
                </a:cxn>
                <a:cxn ang="0">
                  <a:pos x="25" y="1"/>
                </a:cxn>
                <a:cxn ang="0">
                  <a:pos x="26" y="4"/>
                </a:cxn>
                <a:cxn ang="0">
                  <a:pos x="26" y="15"/>
                </a:cxn>
                <a:cxn ang="0">
                  <a:pos x="27" y="32"/>
                </a:cxn>
                <a:cxn ang="0">
                  <a:pos x="27" y="39"/>
                </a:cxn>
                <a:cxn ang="0">
                  <a:pos x="28" y="42"/>
                </a:cxn>
              </a:cxnLst>
              <a:rect l="0" t="0" r="r" b="b"/>
              <a:pathLst>
                <a:path w="28" h="42">
                  <a:moveTo>
                    <a:pt x="0" y="7"/>
                  </a:moveTo>
                  <a:lnTo>
                    <a:pt x="0" y="6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4"/>
                  </a:lnTo>
                  <a:lnTo>
                    <a:pt x="0" y="3"/>
                  </a:lnTo>
                  <a:lnTo>
                    <a:pt x="1" y="3"/>
                  </a:lnTo>
                  <a:lnTo>
                    <a:pt x="1" y="3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3"/>
                  </a:lnTo>
                  <a:lnTo>
                    <a:pt x="1" y="3"/>
                  </a:lnTo>
                  <a:lnTo>
                    <a:pt x="1" y="3"/>
                  </a:lnTo>
                  <a:lnTo>
                    <a:pt x="1" y="4"/>
                  </a:lnTo>
                  <a:lnTo>
                    <a:pt x="1" y="4"/>
                  </a:lnTo>
                  <a:lnTo>
                    <a:pt x="1" y="5"/>
                  </a:lnTo>
                  <a:lnTo>
                    <a:pt x="1" y="6"/>
                  </a:lnTo>
                  <a:lnTo>
                    <a:pt x="2" y="7"/>
                  </a:lnTo>
                  <a:lnTo>
                    <a:pt x="2" y="8"/>
                  </a:lnTo>
                  <a:lnTo>
                    <a:pt x="2" y="9"/>
                  </a:lnTo>
                  <a:lnTo>
                    <a:pt x="2" y="10"/>
                  </a:lnTo>
                  <a:lnTo>
                    <a:pt x="2" y="11"/>
                  </a:lnTo>
                  <a:lnTo>
                    <a:pt x="2" y="13"/>
                  </a:lnTo>
                  <a:lnTo>
                    <a:pt x="2" y="18"/>
                  </a:lnTo>
                  <a:lnTo>
                    <a:pt x="2" y="19"/>
                  </a:lnTo>
                  <a:lnTo>
                    <a:pt x="2" y="20"/>
                  </a:lnTo>
                  <a:lnTo>
                    <a:pt x="2" y="22"/>
                  </a:lnTo>
                  <a:lnTo>
                    <a:pt x="2" y="27"/>
                  </a:lnTo>
                  <a:lnTo>
                    <a:pt x="2" y="28"/>
                  </a:lnTo>
                  <a:lnTo>
                    <a:pt x="3" y="29"/>
                  </a:lnTo>
                  <a:lnTo>
                    <a:pt x="3" y="31"/>
                  </a:lnTo>
                  <a:lnTo>
                    <a:pt x="3" y="32"/>
                  </a:lnTo>
                  <a:lnTo>
                    <a:pt x="3" y="33"/>
                  </a:lnTo>
                  <a:lnTo>
                    <a:pt x="3" y="34"/>
                  </a:lnTo>
                  <a:lnTo>
                    <a:pt x="3" y="35"/>
                  </a:lnTo>
                  <a:lnTo>
                    <a:pt x="3" y="36"/>
                  </a:lnTo>
                  <a:lnTo>
                    <a:pt x="3" y="37"/>
                  </a:lnTo>
                  <a:lnTo>
                    <a:pt x="3" y="38"/>
                  </a:lnTo>
                  <a:lnTo>
                    <a:pt x="3" y="38"/>
                  </a:lnTo>
                  <a:lnTo>
                    <a:pt x="3" y="39"/>
                  </a:lnTo>
                  <a:lnTo>
                    <a:pt x="3" y="39"/>
                  </a:lnTo>
                  <a:lnTo>
                    <a:pt x="3" y="40"/>
                  </a:lnTo>
                  <a:lnTo>
                    <a:pt x="3" y="40"/>
                  </a:lnTo>
                  <a:lnTo>
                    <a:pt x="3" y="40"/>
                  </a:lnTo>
                  <a:lnTo>
                    <a:pt x="3" y="41"/>
                  </a:lnTo>
                  <a:lnTo>
                    <a:pt x="3" y="41"/>
                  </a:lnTo>
                  <a:lnTo>
                    <a:pt x="3" y="41"/>
                  </a:lnTo>
                  <a:lnTo>
                    <a:pt x="3" y="41"/>
                  </a:lnTo>
                  <a:lnTo>
                    <a:pt x="3" y="41"/>
                  </a:lnTo>
                  <a:lnTo>
                    <a:pt x="4" y="41"/>
                  </a:lnTo>
                  <a:lnTo>
                    <a:pt x="4" y="41"/>
                  </a:lnTo>
                  <a:lnTo>
                    <a:pt x="4" y="41"/>
                  </a:lnTo>
                  <a:lnTo>
                    <a:pt x="4" y="40"/>
                  </a:lnTo>
                  <a:lnTo>
                    <a:pt x="4" y="40"/>
                  </a:lnTo>
                  <a:lnTo>
                    <a:pt x="4" y="40"/>
                  </a:lnTo>
                  <a:lnTo>
                    <a:pt x="4" y="39"/>
                  </a:lnTo>
                  <a:lnTo>
                    <a:pt x="4" y="39"/>
                  </a:lnTo>
                  <a:lnTo>
                    <a:pt x="4" y="38"/>
                  </a:lnTo>
                  <a:lnTo>
                    <a:pt x="4" y="38"/>
                  </a:lnTo>
                  <a:lnTo>
                    <a:pt x="4" y="37"/>
                  </a:lnTo>
                  <a:lnTo>
                    <a:pt x="4" y="35"/>
                  </a:lnTo>
                  <a:lnTo>
                    <a:pt x="4" y="34"/>
                  </a:lnTo>
                  <a:lnTo>
                    <a:pt x="4" y="34"/>
                  </a:lnTo>
                  <a:lnTo>
                    <a:pt x="4" y="32"/>
                  </a:lnTo>
                  <a:lnTo>
                    <a:pt x="4" y="31"/>
                  </a:lnTo>
                  <a:lnTo>
                    <a:pt x="4" y="30"/>
                  </a:lnTo>
                  <a:lnTo>
                    <a:pt x="4" y="28"/>
                  </a:lnTo>
                  <a:lnTo>
                    <a:pt x="4" y="23"/>
                  </a:lnTo>
                  <a:lnTo>
                    <a:pt x="4" y="22"/>
                  </a:lnTo>
                  <a:lnTo>
                    <a:pt x="5" y="21"/>
                  </a:lnTo>
                  <a:lnTo>
                    <a:pt x="5" y="19"/>
                  </a:lnTo>
                  <a:lnTo>
                    <a:pt x="5" y="15"/>
                  </a:lnTo>
                  <a:lnTo>
                    <a:pt x="5" y="14"/>
                  </a:lnTo>
                  <a:lnTo>
                    <a:pt x="5" y="12"/>
                  </a:lnTo>
                  <a:lnTo>
                    <a:pt x="5" y="11"/>
                  </a:lnTo>
                  <a:lnTo>
                    <a:pt x="5" y="10"/>
                  </a:lnTo>
                  <a:lnTo>
                    <a:pt x="5" y="9"/>
                  </a:lnTo>
                  <a:lnTo>
                    <a:pt x="5" y="7"/>
                  </a:lnTo>
                  <a:lnTo>
                    <a:pt x="5" y="6"/>
                  </a:lnTo>
                  <a:lnTo>
                    <a:pt x="5" y="6"/>
                  </a:lnTo>
                  <a:lnTo>
                    <a:pt x="5" y="5"/>
                  </a:lnTo>
                  <a:lnTo>
                    <a:pt x="5" y="4"/>
                  </a:lnTo>
                  <a:lnTo>
                    <a:pt x="5" y="4"/>
                  </a:lnTo>
                  <a:lnTo>
                    <a:pt x="5" y="3"/>
                  </a:lnTo>
                  <a:lnTo>
                    <a:pt x="5" y="3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4"/>
                  </a:lnTo>
                  <a:lnTo>
                    <a:pt x="6" y="5"/>
                  </a:lnTo>
                  <a:lnTo>
                    <a:pt x="6" y="5"/>
                  </a:lnTo>
                  <a:lnTo>
                    <a:pt x="6" y="7"/>
                  </a:lnTo>
                  <a:lnTo>
                    <a:pt x="7" y="7"/>
                  </a:lnTo>
                  <a:lnTo>
                    <a:pt x="7" y="8"/>
                  </a:lnTo>
                  <a:lnTo>
                    <a:pt x="7" y="10"/>
                  </a:lnTo>
                  <a:lnTo>
                    <a:pt x="7" y="11"/>
                  </a:lnTo>
                  <a:lnTo>
                    <a:pt x="7" y="12"/>
                  </a:lnTo>
                  <a:lnTo>
                    <a:pt x="7" y="14"/>
                  </a:lnTo>
                  <a:lnTo>
                    <a:pt x="7" y="19"/>
                  </a:lnTo>
                  <a:lnTo>
                    <a:pt x="7" y="27"/>
                  </a:lnTo>
                  <a:lnTo>
                    <a:pt x="7" y="29"/>
                  </a:lnTo>
                  <a:lnTo>
                    <a:pt x="7" y="30"/>
                  </a:lnTo>
                  <a:lnTo>
                    <a:pt x="8" y="31"/>
                  </a:lnTo>
                  <a:lnTo>
                    <a:pt x="8" y="32"/>
                  </a:lnTo>
                  <a:lnTo>
                    <a:pt x="8" y="33"/>
                  </a:lnTo>
                  <a:lnTo>
                    <a:pt x="8" y="35"/>
                  </a:lnTo>
                  <a:lnTo>
                    <a:pt x="8" y="35"/>
                  </a:lnTo>
                  <a:lnTo>
                    <a:pt x="8" y="36"/>
                  </a:lnTo>
                  <a:lnTo>
                    <a:pt x="8" y="37"/>
                  </a:lnTo>
                  <a:lnTo>
                    <a:pt x="8" y="38"/>
                  </a:lnTo>
                  <a:lnTo>
                    <a:pt x="8" y="38"/>
                  </a:lnTo>
                  <a:lnTo>
                    <a:pt x="8" y="39"/>
                  </a:lnTo>
                  <a:lnTo>
                    <a:pt x="8" y="39"/>
                  </a:lnTo>
                  <a:lnTo>
                    <a:pt x="8" y="39"/>
                  </a:lnTo>
                  <a:lnTo>
                    <a:pt x="8" y="40"/>
                  </a:lnTo>
                  <a:lnTo>
                    <a:pt x="8" y="40"/>
                  </a:lnTo>
                  <a:lnTo>
                    <a:pt x="8" y="41"/>
                  </a:lnTo>
                  <a:lnTo>
                    <a:pt x="8" y="41"/>
                  </a:lnTo>
                  <a:lnTo>
                    <a:pt x="8" y="41"/>
                  </a:lnTo>
                  <a:lnTo>
                    <a:pt x="8" y="41"/>
                  </a:lnTo>
                  <a:lnTo>
                    <a:pt x="8" y="41"/>
                  </a:lnTo>
                  <a:lnTo>
                    <a:pt x="8" y="41"/>
                  </a:lnTo>
                  <a:lnTo>
                    <a:pt x="8" y="41"/>
                  </a:lnTo>
                  <a:lnTo>
                    <a:pt x="8" y="41"/>
                  </a:lnTo>
                  <a:lnTo>
                    <a:pt x="8" y="41"/>
                  </a:lnTo>
                  <a:lnTo>
                    <a:pt x="8" y="41"/>
                  </a:lnTo>
                  <a:lnTo>
                    <a:pt x="8" y="40"/>
                  </a:lnTo>
                  <a:lnTo>
                    <a:pt x="8" y="40"/>
                  </a:lnTo>
                  <a:lnTo>
                    <a:pt x="8" y="40"/>
                  </a:lnTo>
                  <a:lnTo>
                    <a:pt x="9" y="39"/>
                  </a:lnTo>
                  <a:lnTo>
                    <a:pt x="9" y="39"/>
                  </a:lnTo>
                  <a:lnTo>
                    <a:pt x="9" y="38"/>
                  </a:lnTo>
                  <a:lnTo>
                    <a:pt x="9" y="38"/>
                  </a:lnTo>
                  <a:lnTo>
                    <a:pt x="9" y="37"/>
                  </a:lnTo>
                  <a:lnTo>
                    <a:pt x="9" y="37"/>
                  </a:lnTo>
                  <a:lnTo>
                    <a:pt x="9" y="36"/>
                  </a:lnTo>
                  <a:lnTo>
                    <a:pt x="9" y="34"/>
                  </a:lnTo>
                  <a:lnTo>
                    <a:pt x="9" y="34"/>
                  </a:lnTo>
                  <a:lnTo>
                    <a:pt x="9" y="33"/>
                  </a:lnTo>
                  <a:lnTo>
                    <a:pt x="9" y="31"/>
                  </a:lnTo>
                  <a:lnTo>
                    <a:pt x="9" y="27"/>
                  </a:lnTo>
                  <a:lnTo>
                    <a:pt x="9" y="26"/>
                  </a:lnTo>
                  <a:lnTo>
                    <a:pt x="9" y="25"/>
                  </a:lnTo>
                  <a:lnTo>
                    <a:pt x="9" y="23"/>
                  </a:lnTo>
                  <a:lnTo>
                    <a:pt x="10" y="19"/>
                  </a:lnTo>
                  <a:lnTo>
                    <a:pt x="10" y="18"/>
                  </a:lnTo>
                  <a:lnTo>
                    <a:pt x="10" y="17"/>
                  </a:lnTo>
                  <a:lnTo>
                    <a:pt x="10" y="15"/>
                  </a:lnTo>
                  <a:lnTo>
                    <a:pt x="10" y="11"/>
                  </a:lnTo>
                  <a:lnTo>
                    <a:pt x="10" y="10"/>
                  </a:lnTo>
                  <a:lnTo>
                    <a:pt x="10" y="9"/>
                  </a:lnTo>
                  <a:lnTo>
                    <a:pt x="10" y="7"/>
                  </a:lnTo>
                  <a:lnTo>
                    <a:pt x="10" y="6"/>
                  </a:lnTo>
                  <a:lnTo>
                    <a:pt x="10" y="6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3"/>
                  </a:lnTo>
                  <a:lnTo>
                    <a:pt x="10" y="3"/>
                  </a:lnTo>
                  <a:lnTo>
                    <a:pt x="10" y="2"/>
                  </a:lnTo>
                  <a:lnTo>
                    <a:pt x="11" y="2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3"/>
                  </a:lnTo>
                  <a:lnTo>
                    <a:pt x="11" y="3"/>
                  </a:lnTo>
                  <a:lnTo>
                    <a:pt x="11" y="4"/>
                  </a:lnTo>
                  <a:lnTo>
                    <a:pt x="11" y="4"/>
                  </a:lnTo>
                  <a:lnTo>
                    <a:pt x="11" y="5"/>
                  </a:lnTo>
                  <a:lnTo>
                    <a:pt x="11" y="7"/>
                  </a:lnTo>
                  <a:lnTo>
                    <a:pt x="11" y="7"/>
                  </a:lnTo>
                  <a:lnTo>
                    <a:pt x="11" y="8"/>
                  </a:lnTo>
                  <a:lnTo>
                    <a:pt x="12" y="10"/>
                  </a:lnTo>
                  <a:lnTo>
                    <a:pt x="12" y="14"/>
                  </a:lnTo>
                  <a:lnTo>
                    <a:pt x="12" y="15"/>
                  </a:lnTo>
                  <a:lnTo>
                    <a:pt x="12" y="16"/>
                  </a:lnTo>
                  <a:lnTo>
                    <a:pt x="12" y="19"/>
                  </a:lnTo>
                  <a:lnTo>
                    <a:pt x="12" y="23"/>
                  </a:lnTo>
                  <a:lnTo>
                    <a:pt x="12" y="24"/>
                  </a:lnTo>
                  <a:lnTo>
                    <a:pt x="12" y="26"/>
                  </a:lnTo>
                  <a:lnTo>
                    <a:pt x="12" y="28"/>
                  </a:lnTo>
                  <a:lnTo>
                    <a:pt x="12" y="29"/>
                  </a:lnTo>
                  <a:lnTo>
                    <a:pt x="12" y="30"/>
                  </a:lnTo>
                  <a:lnTo>
                    <a:pt x="12" y="32"/>
                  </a:lnTo>
                  <a:lnTo>
                    <a:pt x="12" y="33"/>
                  </a:lnTo>
                  <a:lnTo>
                    <a:pt x="12" y="34"/>
                  </a:lnTo>
                  <a:lnTo>
                    <a:pt x="12" y="35"/>
                  </a:lnTo>
                  <a:lnTo>
                    <a:pt x="12" y="35"/>
                  </a:lnTo>
                  <a:lnTo>
                    <a:pt x="12" y="36"/>
                  </a:lnTo>
                  <a:lnTo>
                    <a:pt x="13" y="37"/>
                  </a:lnTo>
                  <a:lnTo>
                    <a:pt x="13" y="38"/>
                  </a:lnTo>
                  <a:lnTo>
                    <a:pt x="13" y="39"/>
                  </a:lnTo>
                  <a:lnTo>
                    <a:pt x="13" y="39"/>
                  </a:lnTo>
                  <a:lnTo>
                    <a:pt x="13" y="40"/>
                  </a:lnTo>
                  <a:lnTo>
                    <a:pt x="13" y="40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13" y="40"/>
                  </a:lnTo>
                  <a:lnTo>
                    <a:pt x="13" y="40"/>
                  </a:lnTo>
                  <a:lnTo>
                    <a:pt x="13" y="39"/>
                  </a:lnTo>
                  <a:lnTo>
                    <a:pt x="14" y="39"/>
                  </a:lnTo>
                  <a:lnTo>
                    <a:pt x="14" y="38"/>
                  </a:lnTo>
                  <a:lnTo>
                    <a:pt x="14" y="38"/>
                  </a:lnTo>
                  <a:lnTo>
                    <a:pt x="14" y="36"/>
                  </a:lnTo>
                  <a:lnTo>
                    <a:pt x="14" y="36"/>
                  </a:lnTo>
                  <a:lnTo>
                    <a:pt x="14" y="35"/>
                  </a:lnTo>
                  <a:lnTo>
                    <a:pt x="14" y="33"/>
                  </a:lnTo>
                  <a:lnTo>
                    <a:pt x="14" y="30"/>
                  </a:lnTo>
                  <a:lnTo>
                    <a:pt x="14" y="29"/>
                  </a:lnTo>
                  <a:lnTo>
                    <a:pt x="14" y="28"/>
                  </a:lnTo>
                  <a:lnTo>
                    <a:pt x="14" y="26"/>
                  </a:lnTo>
                  <a:lnTo>
                    <a:pt x="14" y="21"/>
                  </a:lnTo>
                  <a:lnTo>
                    <a:pt x="14" y="20"/>
                  </a:lnTo>
                  <a:lnTo>
                    <a:pt x="14" y="19"/>
                  </a:lnTo>
                  <a:lnTo>
                    <a:pt x="15" y="17"/>
                  </a:lnTo>
                  <a:lnTo>
                    <a:pt x="15" y="13"/>
                  </a:lnTo>
                  <a:lnTo>
                    <a:pt x="15" y="12"/>
                  </a:lnTo>
                  <a:lnTo>
                    <a:pt x="15" y="11"/>
                  </a:lnTo>
                  <a:lnTo>
                    <a:pt x="15" y="9"/>
                  </a:lnTo>
                  <a:lnTo>
                    <a:pt x="15" y="8"/>
                  </a:lnTo>
                  <a:lnTo>
                    <a:pt x="15" y="7"/>
                  </a:lnTo>
                  <a:lnTo>
                    <a:pt x="15" y="6"/>
                  </a:lnTo>
                  <a:lnTo>
                    <a:pt x="15" y="5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5" y="1"/>
                  </a:lnTo>
                  <a:lnTo>
                    <a:pt x="16" y="1"/>
                  </a:lnTo>
                  <a:lnTo>
                    <a:pt x="16" y="1"/>
                  </a:lnTo>
                  <a:lnTo>
                    <a:pt x="16" y="1"/>
                  </a:lnTo>
                  <a:lnTo>
                    <a:pt x="16" y="1"/>
                  </a:lnTo>
                  <a:lnTo>
                    <a:pt x="16" y="1"/>
                  </a:lnTo>
                  <a:lnTo>
                    <a:pt x="16" y="1"/>
                  </a:lnTo>
                  <a:lnTo>
                    <a:pt x="16" y="1"/>
                  </a:lnTo>
                  <a:lnTo>
                    <a:pt x="16" y="1"/>
                  </a:lnTo>
                  <a:lnTo>
                    <a:pt x="16" y="1"/>
                  </a:lnTo>
                  <a:lnTo>
                    <a:pt x="16" y="1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6" y="3"/>
                  </a:lnTo>
                  <a:lnTo>
                    <a:pt x="16" y="3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6" y="6"/>
                  </a:lnTo>
                  <a:lnTo>
                    <a:pt x="16" y="7"/>
                  </a:lnTo>
                  <a:lnTo>
                    <a:pt x="16" y="7"/>
                  </a:lnTo>
                  <a:lnTo>
                    <a:pt x="16" y="9"/>
                  </a:lnTo>
                  <a:lnTo>
                    <a:pt x="16" y="10"/>
                  </a:lnTo>
                  <a:lnTo>
                    <a:pt x="16" y="11"/>
                  </a:lnTo>
                  <a:lnTo>
                    <a:pt x="16" y="13"/>
                  </a:lnTo>
                  <a:lnTo>
                    <a:pt x="17" y="17"/>
                  </a:lnTo>
                  <a:lnTo>
                    <a:pt x="17" y="18"/>
                  </a:lnTo>
                  <a:lnTo>
                    <a:pt x="17" y="19"/>
                  </a:lnTo>
                  <a:lnTo>
                    <a:pt x="17" y="21"/>
                  </a:lnTo>
                  <a:lnTo>
                    <a:pt x="17" y="25"/>
                  </a:lnTo>
                  <a:lnTo>
                    <a:pt x="17" y="26"/>
                  </a:lnTo>
                  <a:lnTo>
                    <a:pt x="17" y="27"/>
                  </a:lnTo>
                  <a:lnTo>
                    <a:pt x="17" y="29"/>
                  </a:lnTo>
                  <a:lnTo>
                    <a:pt x="17" y="33"/>
                  </a:lnTo>
                  <a:lnTo>
                    <a:pt x="17" y="34"/>
                  </a:lnTo>
                  <a:lnTo>
                    <a:pt x="17" y="34"/>
                  </a:lnTo>
                  <a:lnTo>
                    <a:pt x="17" y="35"/>
                  </a:lnTo>
                  <a:lnTo>
                    <a:pt x="17" y="36"/>
                  </a:lnTo>
                  <a:lnTo>
                    <a:pt x="17" y="37"/>
                  </a:lnTo>
                  <a:lnTo>
                    <a:pt x="17" y="37"/>
                  </a:lnTo>
                  <a:lnTo>
                    <a:pt x="18" y="39"/>
                  </a:lnTo>
                  <a:lnTo>
                    <a:pt x="18" y="39"/>
                  </a:lnTo>
                  <a:lnTo>
                    <a:pt x="18" y="40"/>
                  </a:lnTo>
                  <a:lnTo>
                    <a:pt x="18" y="40"/>
                  </a:lnTo>
                  <a:lnTo>
                    <a:pt x="18" y="40"/>
                  </a:lnTo>
                  <a:lnTo>
                    <a:pt x="18" y="41"/>
                  </a:lnTo>
                  <a:lnTo>
                    <a:pt x="18" y="41"/>
                  </a:lnTo>
                  <a:lnTo>
                    <a:pt x="18" y="41"/>
                  </a:lnTo>
                  <a:lnTo>
                    <a:pt x="18" y="42"/>
                  </a:lnTo>
                  <a:lnTo>
                    <a:pt x="18" y="42"/>
                  </a:lnTo>
                  <a:lnTo>
                    <a:pt x="18" y="42"/>
                  </a:lnTo>
                  <a:lnTo>
                    <a:pt x="18" y="42"/>
                  </a:lnTo>
                  <a:lnTo>
                    <a:pt x="18" y="42"/>
                  </a:lnTo>
                  <a:lnTo>
                    <a:pt x="18" y="41"/>
                  </a:lnTo>
                  <a:lnTo>
                    <a:pt x="18" y="41"/>
                  </a:lnTo>
                  <a:lnTo>
                    <a:pt x="18" y="41"/>
                  </a:lnTo>
                  <a:lnTo>
                    <a:pt x="18" y="41"/>
                  </a:lnTo>
                  <a:lnTo>
                    <a:pt x="18" y="40"/>
                  </a:lnTo>
                  <a:lnTo>
                    <a:pt x="18" y="40"/>
                  </a:lnTo>
                  <a:lnTo>
                    <a:pt x="18" y="39"/>
                  </a:lnTo>
                  <a:lnTo>
                    <a:pt x="18" y="39"/>
                  </a:lnTo>
                  <a:lnTo>
                    <a:pt x="19" y="38"/>
                  </a:lnTo>
                  <a:lnTo>
                    <a:pt x="19" y="37"/>
                  </a:lnTo>
                  <a:lnTo>
                    <a:pt x="19" y="36"/>
                  </a:lnTo>
                  <a:lnTo>
                    <a:pt x="19" y="35"/>
                  </a:lnTo>
                  <a:lnTo>
                    <a:pt x="19" y="34"/>
                  </a:lnTo>
                  <a:lnTo>
                    <a:pt x="19" y="32"/>
                  </a:lnTo>
                  <a:lnTo>
                    <a:pt x="19" y="28"/>
                  </a:lnTo>
                  <a:lnTo>
                    <a:pt x="19" y="19"/>
                  </a:lnTo>
                  <a:lnTo>
                    <a:pt x="19" y="18"/>
                  </a:lnTo>
                  <a:lnTo>
                    <a:pt x="19" y="17"/>
                  </a:lnTo>
                  <a:lnTo>
                    <a:pt x="20" y="15"/>
                  </a:lnTo>
                  <a:lnTo>
                    <a:pt x="20" y="13"/>
                  </a:lnTo>
                  <a:lnTo>
                    <a:pt x="20" y="12"/>
                  </a:lnTo>
                  <a:lnTo>
                    <a:pt x="20" y="10"/>
                  </a:lnTo>
                  <a:lnTo>
                    <a:pt x="20" y="9"/>
                  </a:lnTo>
                  <a:lnTo>
                    <a:pt x="20" y="8"/>
                  </a:lnTo>
                  <a:lnTo>
                    <a:pt x="20" y="7"/>
                  </a:lnTo>
                  <a:lnTo>
                    <a:pt x="20" y="7"/>
                  </a:lnTo>
                  <a:lnTo>
                    <a:pt x="20" y="6"/>
                  </a:lnTo>
                  <a:lnTo>
                    <a:pt x="20" y="5"/>
                  </a:lnTo>
                  <a:lnTo>
                    <a:pt x="20" y="4"/>
                  </a:lnTo>
                  <a:lnTo>
                    <a:pt x="20" y="3"/>
                  </a:lnTo>
                  <a:lnTo>
                    <a:pt x="20" y="3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20" y="1"/>
                  </a:lnTo>
                  <a:lnTo>
                    <a:pt x="20" y="1"/>
                  </a:lnTo>
                  <a:lnTo>
                    <a:pt x="20" y="1"/>
                  </a:lnTo>
                  <a:lnTo>
                    <a:pt x="20" y="1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0" y="1"/>
                  </a:lnTo>
                  <a:lnTo>
                    <a:pt x="21" y="1"/>
                  </a:lnTo>
                  <a:lnTo>
                    <a:pt x="21" y="1"/>
                  </a:lnTo>
                  <a:lnTo>
                    <a:pt x="21" y="2"/>
                  </a:lnTo>
                  <a:lnTo>
                    <a:pt x="21" y="2"/>
                  </a:lnTo>
                  <a:lnTo>
                    <a:pt x="21" y="2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4"/>
                  </a:lnTo>
                  <a:lnTo>
                    <a:pt x="21" y="5"/>
                  </a:lnTo>
                  <a:lnTo>
                    <a:pt x="21" y="6"/>
                  </a:lnTo>
                  <a:lnTo>
                    <a:pt x="21" y="7"/>
                  </a:lnTo>
                  <a:lnTo>
                    <a:pt x="21" y="7"/>
                  </a:lnTo>
                  <a:lnTo>
                    <a:pt x="21" y="9"/>
                  </a:lnTo>
                  <a:lnTo>
                    <a:pt x="21" y="13"/>
                  </a:lnTo>
                  <a:lnTo>
                    <a:pt x="21" y="14"/>
                  </a:lnTo>
                  <a:lnTo>
                    <a:pt x="21" y="15"/>
                  </a:lnTo>
                  <a:lnTo>
                    <a:pt x="22" y="17"/>
                  </a:lnTo>
                  <a:lnTo>
                    <a:pt x="22" y="22"/>
                  </a:lnTo>
                  <a:lnTo>
                    <a:pt x="22" y="23"/>
                  </a:lnTo>
                  <a:lnTo>
                    <a:pt x="22" y="24"/>
                  </a:lnTo>
                  <a:lnTo>
                    <a:pt x="22" y="26"/>
                  </a:lnTo>
                  <a:lnTo>
                    <a:pt x="22" y="30"/>
                  </a:lnTo>
                  <a:lnTo>
                    <a:pt x="22" y="31"/>
                  </a:lnTo>
                  <a:lnTo>
                    <a:pt x="22" y="32"/>
                  </a:lnTo>
                  <a:lnTo>
                    <a:pt x="22" y="34"/>
                  </a:lnTo>
                  <a:lnTo>
                    <a:pt x="22" y="34"/>
                  </a:lnTo>
                  <a:lnTo>
                    <a:pt x="22" y="35"/>
                  </a:lnTo>
                  <a:lnTo>
                    <a:pt x="22" y="37"/>
                  </a:lnTo>
                  <a:lnTo>
                    <a:pt x="22" y="38"/>
                  </a:lnTo>
                  <a:lnTo>
                    <a:pt x="22" y="38"/>
                  </a:lnTo>
                  <a:lnTo>
                    <a:pt x="23" y="39"/>
                  </a:lnTo>
                  <a:lnTo>
                    <a:pt x="23" y="39"/>
                  </a:lnTo>
                  <a:lnTo>
                    <a:pt x="23" y="40"/>
                  </a:lnTo>
                  <a:lnTo>
                    <a:pt x="23" y="40"/>
                  </a:lnTo>
                  <a:lnTo>
                    <a:pt x="23" y="41"/>
                  </a:lnTo>
                  <a:lnTo>
                    <a:pt x="23" y="41"/>
                  </a:lnTo>
                  <a:lnTo>
                    <a:pt x="23" y="41"/>
                  </a:lnTo>
                  <a:lnTo>
                    <a:pt x="23" y="42"/>
                  </a:lnTo>
                  <a:lnTo>
                    <a:pt x="23" y="42"/>
                  </a:lnTo>
                  <a:lnTo>
                    <a:pt x="23" y="42"/>
                  </a:lnTo>
                  <a:lnTo>
                    <a:pt x="23" y="42"/>
                  </a:lnTo>
                  <a:lnTo>
                    <a:pt x="23" y="42"/>
                  </a:lnTo>
                  <a:lnTo>
                    <a:pt x="23" y="42"/>
                  </a:lnTo>
                  <a:lnTo>
                    <a:pt x="23" y="42"/>
                  </a:lnTo>
                  <a:lnTo>
                    <a:pt x="23" y="42"/>
                  </a:lnTo>
                  <a:lnTo>
                    <a:pt x="23" y="41"/>
                  </a:lnTo>
                  <a:lnTo>
                    <a:pt x="23" y="41"/>
                  </a:lnTo>
                  <a:lnTo>
                    <a:pt x="23" y="41"/>
                  </a:lnTo>
                  <a:lnTo>
                    <a:pt x="23" y="40"/>
                  </a:lnTo>
                  <a:lnTo>
                    <a:pt x="23" y="40"/>
                  </a:lnTo>
                  <a:lnTo>
                    <a:pt x="23" y="39"/>
                  </a:lnTo>
                  <a:lnTo>
                    <a:pt x="23" y="39"/>
                  </a:lnTo>
                  <a:lnTo>
                    <a:pt x="23" y="38"/>
                  </a:lnTo>
                  <a:lnTo>
                    <a:pt x="23" y="37"/>
                  </a:lnTo>
                  <a:lnTo>
                    <a:pt x="23" y="36"/>
                  </a:lnTo>
                  <a:lnTo>
                    <a:pt x="23" y="35"/>
                  </a:lnTo>
                  <a:lnTo>
                    <a:pt x="23" y="34"/>
                  </a:lnTo>
                  <a:lnTo>
                    <a:pt x="24" y="32"/>
                  </a:lnTo>
                  <a:lnTo>
                    <a:pt x="24" y="31"/>
                  </a:lnTo>
                  <a:lnTo>
                    <a:pt x="24" y="30"/>
                  </a:lnTo>
                  <a:lnTo>
                    <a:pt x="24" y="28"/>
                  </a:lnTo>
                  <a:lnTo>
                    <a:pt x="24" y="23"/>
                  </a:lnTo>
                  <a:lnTo>
                    <a:pt x="24" y="22"/>
                  </a:lnTo>
                  <a:lnTo>
                    <a:pt x="24" y="21"/>
                  </a:lnTo>
                  <a:lnTo>
                    <a:pt x="24" y="19"/>
                  </a:lnTo>
                  <a:lnTo>
                    <a:pt x="24" y="14"/>
                  </a:lnTo>
                  <a:lnTo>
                    <a:pt x="24" y="13"/>
                  </a:lnTo>
                  <a:lnTo>
                    <a:pt x="24" y="12"/>
                  </a:lnTo>
                  <a:lnTo>
                    <a:pt x="24" y="10"/>
                  </a:lnTo>
                  <a:lnTo>
                    <a:pt x="25" y="9"/>
                  </a:lnTo>
                  <a:lnTo>
                    <a:pt x="25" y="8"/>
                  </a:lnTo>
                  <a:lnTo>
                    <a:pt x="25" y="6"/>
                  </a:lnTo>
                  <a:lnTo>
                    <a:pt x="25" y="5"/>
                  </a:lnTo>
                  <a:lnTo>
                    <a:pt x="25" y="4"/>
                  </a:lnTo>
                  <a:lnTo>
                    <a:pt x="25" y="4"/>
                  </a:lnTo>
                  <a:lnTo>
                    <a:pt x="25" y="3"/>
                  </a:lnTo>
                  <a:lnTo>
                    <a:pt x="25" y="3"/>
                  </a:lnTo>
                  <a:lnTo>
                    <a:pt x="25" y="2"/>
                  </a:lnTo>
                  <a:lnTo>
                    <a:pt x="25" y="2"/>
                  </a:lnTo>
                  <a:lnTo>
                    <a:pt x="25" y="1"/>
                  </a:lnTo>
                  <a:lnTo>
                    <a:pt x="25" y="1"/>
                  </a:lnTo>
                  <a:lnTo>
                    <a:pt x="25" y="1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1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26" y="2"/>
                  </a:lnTo>
                  <a:lnTo>
                    <a:pt x="26" y="2"/>
                  </a:lnTo>
                  <a:lnTo>
                    <a:pt x="26" y="3"/>
                  </a:lnTo>
                  <a:lnTo>
                    <a:pt x="26" y="3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5"/>
                  </a:lnTo>
                  <a:lnTo>
                    <a:pt x="26" y="7"/>
                  </a:lnTo>
                  <a:lnTo>
                    <a:pt x="26" y="8"/>
                  </a:lnTo>
                  <a:lnTo>
                    <a:pt x="26" y="9"/>
                  </a:lnTo>
                  <a:lnTo>
                    <a:pt x="26" y="11"/>
                  </a:lnTo>
                  <a:lnTo>
                    <a:pt x="26" y="12"/>
                  </a:lnTo>
                  <a:lnTo>
                    <a:pt x="26" y="13"/>
                  </a:lnTo>
                  <a:lnTo>
                    <a:pt x="26" y="15"/>
                  </a:lnTo>
                  <a:lnTo>
                    <a:pt x="27" y="19"/>
                  </a:lnTo>
                  <a:lnTo>
                    <a:pt x="27" y="20"/>
                  </a:lnTo>
                  <a:lnTo>
                    <a:pt x="27" y="21"/>
                  </a:lnTo>
                  <a:lnTo>
                    <a:pt x="27" y="23"/>
                  </a:lnTo>
                  <a:lnTo>
                    <a:pt x="27" y="28"/>
                  </a:lnTo>
                  <a:lnTo>
                    <a:pt x="27" y="29"/>
                  </a:lnTo>
                  <a:lnTo>
                    <a:pt x="27" y="30"/>
                  </a:lnTo>
                  <a:lnTo>
                    <a:pt x="27" y="32"/>
                  </a:lnTo>
                  <a:lnTo>
                    <a:pt x="27" y="33"/>
                  </a:lnTo>
                  <a:lnTo>
                    <a:pt x="27" y="34"/>
                  </a:lnTo>
                  <a:lnTo>
                    <a:pt x="27" y="35"/>
                  </a:lnTo>
                  <a:lnTo>
                    <a:pt x="27" y="36"/>
                  </a:lnTo>
                  <a:lnTo>
                    <a:pt x="27" y="37"/>
                  </a:lnTo>
                  <a:lnTo>
                    <a:pt x="27" y="38"/>
                  </a:lnTo>
                  <a:lnTo>
                    <a:pt x="27" y="38"/>
                  </a:lnTo>
                  <a:lnTo>
                    <a:pt x="27" y="39"/>
                  </a:lnTo>
                  <a:lnTo>
                    <a:pt x="27" y="39"/>
                  </a:lnTo>
                  <a:lnTo>
                    <a:pt x="27" y="40"/>
                  </a:lnTo>
                  <a:lnTo>
                    <a:pt x="27" y="40"/>
                  </a:lnTo>
                  <a:lnTo>
                    <a:pt x="27" y="41"/>
                  </a:lnTo>
                  <a:lnTo>
                    <a:pt x="27" y="41"/>
                  </a:lnTo>
                  <a:lnTo>
                    <a:pt x="27" y="42"/>
                  </a:lnTo>
                  <a:lnTo>
                    <a:pt x="27" y="42"/>
                  </a:lnTo>
                  <a:lnTo>
                    <a:pt x="28" y="42"/>
                  </a:lnTo>
                  <a:lnTo>
                    <a:pt x="28" y="42"/>
                  </a:lnTo>
                  <a:lnTo>
                    <a:pt x="28" y="42"/>
                  </a:lnTo>
                  <a:lnTo>
                    <a:pt x="28" y="42"/>
                  </a:lnTo>
                  <a:lnTo>
                    <a:pt x="28" y="42"/>
                  </a:lnTo>
                </a:path>
              </a:pathLst>
            </a:custGeom>
            <a:noFill/>
            <a:ln w="3175" cap="sq">
              <a:solidFill>
                <a:srgbClr val="0000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98" name="Freeform 68"/>
            <p:cNvSpPr>
              <a:spLocks/>
            </p:cNvSpPr>
            <p:nvPr/>
          </p:nvSpPr>
          <p:spPr bwMode="auto">
            <a:xfrm>
              <a:off x="5060751" y="4080247"/>
              <a:ext cx="42863" cy="69850"/>
            </a:xfrm>
            <a:custGeom>
              <a:avLst/>
              <a:gdLst/>
              <a:ahLst/>
              <a:cxnLst>
                <a:cxn ang="0">
                  <a:pos x="0" y="41"/>
                </a:cxn>
                <a:cxn ang="0">
                  <a:pos x="0" y="34"/>
                </a:cxn>
                <a:cxn ang="0">
                  <a:pos x="1" y="18"/>
                </a:cxn>
                <a:cxn ang="0">
                  <a:pos x="2" y="6"/>
                </a:cxn>
                <a:cxn ang="0">
                  <a:pos x="2" y="1"/>
                </a:cxn>
                <a:cxn ang="0">
                  <a:pos x="2" y="1"/>
                </a:cxn>
                <a:cxn ang="0">
                  <a:pos x="3" y="6"/>
                </a:cxn>
                <a:cxn ang="0">
                  <a:pos x="3" y="21"/>
                </a:cxn>
                <a:cxn ang="0">
                  <a:pos x="4" y="35"/>
                </a:cxn>
                <a:cxn ang="0">
                  <a:pos x="4" y="42"/>
                </a:cxn>
                <a:cxn ang="0">
                  <a:pos x="5" y="43"/>
                </a:cxn>
                <a:cxn ang="0">
                  <a:pos x="5" y="40"/>
                </a:cxn>
                <a:cxn ang="0">
                  <a:pos x="5" y="32"/>
                </a:cxn>
                <a:cxn ang="0">
                  <a:pos x="6" y="14"/>
                </a:cxn>
                <a:cxn ang="0">
                  <a:pos x="7" y="5"/>
                </a:cxn>
                <a:cxn ang="0">
                  <a:pos x="7" y="1"/>
                </a:cxn>
                <a:cxn ang="0">
                  <a:pos x="7" y="1"/>
                </a:cxn>
                <a:cxn ang="0">
                  <a:pos x="7" y="5"/>
                </a:cxn>
                <a:cxn ang="0">
                  <a:pos x="8" y="18"/>
                </a:cxn>
                <a:cxn ang="0">
                  <a:pos x="9" y="35"/>
                </a:cxn>
                <a:cxn ang="0">
                  <a:pos x="9" y="41"/>
                </a:cxn>
                <a:cxn ang="0">
                  <a:pos x="9" y="43"/>
                </a:cxn>
                <a:cxn ang="0">
                  <a:pos x="10" y="41"/>
                </a:cxn>
                <a:cxn ang="0">
                  <a:pos x="10" y="34"/>
                </a:cxn>
                <a:cxn ang="0">
                  <a:pos x="11" y="16"/>
                </a:cxn>
                <a:cxn ang="0">
                  <a:pos x="11" y="5"/>
                </a:cxn>
                <a:cxn ang="0">
                  <a:pos x="12" y="1"/>
                </a:cxn>
                <a:cxn ang="0">
                  <a:pos x="12" y="1"/>
                </a:cxn>
                <a:cxn ang="0">
                  <a:pos x="12" y="5"/>
                </a:cxn>
                <a:cxn ang="0">
                  <a:pos x="13" y="18"/>
                </a:cxn>
                <a:cxn ang="0">
                  <a:pos x="14" y="33"/>
                </a:cxn>
                <a:cxn ang="0">
                  <a:pos x="14" y="41"/>
                </a:cxn>
                <a:cxn ang="0">
                  <a:pos x="14" y="44"/>
                </a:cxn>
                <a:cxn ang="0">
                  <a:pos x="15" y="42"/>
                </a:cxn>
                <a:cxn ang="0">
                  <a:pos x="15" y="37"/>
                </a:cxn>
                <a:cxn ang="0">
                  <a:pos x="16" y="17"/>
                </a:cxn>
                <a:cxn ang="0">
                  <a:pos x="16" y="6"/>
                </a:cxn>
                <a:cxn ang="0">
                  <a:pos x="17" y="1"/>
                </a:cxn>
                <a:cxn ang="0">
                  <a:pos x="17" y="0"/>
                </a:cxn>
                <a:cxn ang="0">
                  <a:pos x="17" y="4"/>
                </a:cxn>
                <a:cxn ang="0">
                  <a:pos x="18" y="18"/>
                </a:cxn>
                <a:cxn ang="0">
                  <a:pos x="19" y="37"/>
                </a:cxn>
                <a:cxn ang="0">
                  <a:pos x="19" y="43"/>
                </a:cxn>
                <a:cxn ang="0">
                  <a:pos x="19" y="44"/>
                </a:cxn>
                <a:cxn ang="0">
                  <a:pos x="20" y="40"/>
                </a:cxn>
                <a:cxn ang="0">
                  <a:pos x="20" y="28"/>
                </a:cxn>
                <a:cxn ang="0">
                  <a:pos x="21" y="12"/>
                </a:cxn>
                <a:cxn ang="0">
                  <a:pos x="21" y="4"/>
                </a:cxn>
                <a:cxn ang="0">
                  <a:pos x="22" y="0"/>
                </a:cxn>
                <a:cxn ang="0">
                  <a:pos x="22" y="1"/>
                </a:cxn>
                <a:cxn ang="0">
                  <a:pos x="22" y="5"/>
                </a:cxn>
                <a:cxn ang="0">
                  <a:pos x="23" y="19"/>
                </a:cxn>
                <a:cxn ang="0">
                  <a:pos x="23" y="33"/>
                </a:cxn>
                <a:cxn ang="0">
                  <a:pos x="24" y="40"/>
                </a:cxn>
                <a:cxn ang="0">
                  <a:pos x="24" y="44"/>
                </a:cxn>
                <a:cxn ang="0">
                  <a:pos x="24" y="43"/>
                </a:cxn>
                <a:cxn ang="0">
                  <a:pos x="25" y="39"/>
                </a:cxn>
                <a:cxn ang="0">
                  <a:pos x="25" y="26"/>
                </a:cxn>
                <a:cxn ang="0">
                  <a:pos x="26" y="7"/>
                </a:cxn>
                <a:cxn ang="0">
                  <a:pos x="26" y="1"/>
                </a:cxn>
                <a:cxn ang="0">
                  <a:pos x="27" y="0"/>
                </a:cxn>
                <a:cxn ang="0">
                  <a:pos x="27" y="4"/>
                </a:cxn>
              </a:cxnLst>
              <a:rect l="0" t="0" r="r" b="b"/>
              <a:pathLst>
                <a:path w="27" h="44">
                  <a:moveTo>
                    <a:pt x="0" y="43"/>
                  </a:moveTo>
                  <a:lnTo>
                    <a:pt x="0" y="43"/>
                  </a:lnTo>
                  <a:lnTo>
                    <a:pt x="0" y="43"/>
                  </a:lnTo>
                  <a:lnTo>
                    <a:pt x="0" y="42"/>
                  </a:lnTo>
                  <a:lnTo>
                    <a:pt x="0" y="42"/>
                  </a:lnTo>
                  <a:lnTo>
                    <a:pt x="0" y="42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40"/>
                  </a:lnTo>
                  <a:lnTo>
                    <a:pt x="0" y="40"/>
                  </a:lnTo>
                  <a:lnTo>
                    <a:pt x="0" y="39"/>
                  </a:lnTo>
                  <a:lnTo>
                    <a:pt x="0" y="39"/>
                  </a:lnTo>
                  <a:lnTo>
                    <a:pt x="0" y="38"/>
                  </a:lnTo>
                  <a:lnTo>
                    <a:pt x="0" y="37"/>
                  </a:lnTo>
                  <a:lnTo>
                    <a:pt x="0" y="35"/>
                  </a:lnTo>
                  <a:lnTo>
                    <a:pt x="0" y="34"/>
                  </a:lnTo>
                  <a:lnTo>
                    <a:pt x="0" y="34"/>
                  </a:lnTo>
                  <a:lnTo>
                    <a:pt x="1" y="31"/>
                  </a:lnTo>
                  <a:lnTo>
                    <a:pt x="1" y="27"/>
                  </a:lnTo>
                  <a:lnTo>
                    <a:pt x="1" y="26"/>
                  </a:lnTo>
                  <a:lnTo>
                    <a:pt x="1" y="25"/>
                  </a:lnTo>
                  <a:lnTo>
                    <a:pt x="1" y="23"/>
                  </a:lnTo>
                  <a:lnTo>
                    <a:pt x="1" y="19"/>
                  </a:lnTo>
                  <a:lnTo>
                    <a:pt x="1" y="18"/>
                  </a:lnTo>
                  <a:lnTo>
                    <a:pt x="1" y="17"/>
                  </a:lnTo>
                  <a:lnTo>
                    <a:pt x="1" y="15"/>
                  </a:lnTo>
                  <a:lnTo>
                    <a:pt x="1" y="11"/>
                  </a:lnTo>
                  <a:lnTo>
                    <a:pt x="1" y="10"/>
                  </a:lnTo>
                  <a:lnTo>
                    <a:pt x="1" y="9"/>
                  </a:lnTo>
                  <a:lnTo>
                    <a:pt x="2" y="7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2"/>
                  </a:lnTo>
                  <a:lnTo>
                    <a:pt x="2" y="2"/>
                  </a:lnTo>
                  <a:lnTo>
                    <a:pt x="3" y="2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6"/>
                  </a:lnTo>
                  <a:lnTo>
                    <a:pt x="3" y="6"/>
                  </a:lnTo>
                  <a:lnTo>
                    <a:pt x="3" y="7"/>
                  </a:lnTo>
                  <a:lnTo>
                    <a:pt x="3" y="9"/>
                  </a:lnTo>
                  <a:lnTo>
                    <a:pt x="3" y="12"/>
                  </a:lnTo>
                  <a:lnTo>
                    <a:pt x="3" y="13"/>
                  </a:lnTo>
                  <a:lnTo>
                    <a:pt x="3" y="14"/>
                  </a:lnTo>
                  <a:lnTo>
                    <a:pt x="3" y="16"/>
                  </a:lnTo>
                  <a:lnTo>
                    <a:pt x="3" y="21"/>
                  </a:lnTo>
                  <a:lnTo>
                    <a:pt x="3" y="22"/>
                  </a:lnTo>
                  <a:lnTo>
                    <a:pt x="3" y="23"/>
                  </a:lnTo>
                  <a:lnTo>
                    <a:pt x="3" y="25"/>
                  </a:lnTo>
                  <a:lnTo>
                    <a:pt x="4" y="30"/>
                  </a:lnTo>
                  <a:lnTo>
                    <a:pt x="4" y="31"/>
                  </a:lnTo>
                  <a:lnTo>
                    <a:pt x="4" y="32"/>
                  </a:lnTo>
                  <a:lnTo>
                    <a:pt x="4" y="34"/>
                  </a:lnTo>
                  <a:lnTo>
                    <a:pt x="4" y="35"/>
                  </a:lnTo>
                  <a:lnTo>
                    <a:pt x="4" y="36"/>
                  </a:lnTo>
                  <a:lnTo>
                    <a:pt x="4" y="38"/>
                  </a:lnTo>
                  <a:lnTo>
                    <a:pt x="4" y="39"/>
                  </a:lnTo>
                  <a:lnTo>
                    <a:pt x="4" y="39"/>
                  </a:lnTo>
                  <a:lnTo>
                    <a:pt x="4" y="40"/>
                  </a:lnTo>
                  <a:lnTo>
                    <a:pt x="4" y="41"/>
                  </a:lnTo>
                  <a:lnTo>
                    <a:pt x="4" y="41"/>
                  </a:lnTo>
                  <a:lnTo>
                    <a:pt x="4" y="42"/>
                  </a:lnTo>
                  <a:lnTo>
                    <a:pt x="4" y="42"/>
                  </a:lnTo>
                  <a:lnTo>
                    <a:pt x="4" y="42"/>
                  </a:lnTo>
                  <a:lnTo>
                    <a:pt x="4" y="43"/>
                  </a:lnTo>
                  <a:lnTo>
                    <a:pt x="4" y="43"/>
                  </a:lnTo>
                  <a:lnTo>
                    <a:pt x="4" y="43"/>
                  </a:lnTo>
                  <a:lnTo>
                    <a:pt x="5" y="43"/>
                  </a:lnTo>
                  <a:lnTo>
                    <a:pt x="5" y="43"/>
                  </a:lnTo>
                  <a:lnTo>
                    <a:pt x="5" y="43"/>
                  </a:lnTo>
                  <a:lnTo>
                    <a:pt x="5" y="43"/>
                  </a:lnTo>
                  <a:lnTo>
                    <a:pt x="5" y="43"/>
                  </a:lnTo>
                  <a:lnTo>
                    <a:pt x="5" y="43"/>
                  </a:lnTo>
                  <a:lnTo>
                    <a:pt x="5" y="42"/>
                  </a:lnTo>
                  <a:lnTo>
                    <a:pt x="5" y="42"/>
                  </a:lnTo>
                  <a:lnTo>
                    <a:pt x="5" y="42"/>
                  </a:lnTo>
                  <a:lnTo>
                    <a:pt x="5" y="41"/>
                  </a:lnTo>
                  <a:lnTo>
                    <a:pt x="5" y="40"/>
                  </a:lnTo>
                  <a:lnTo>
                    <a:pt x="5" y="40"/>
                  </a:lnTo>
                  <a:lnTo>
                    <a:pt x="5" y="39"/>
                  </a:lnTo>
                  <a:lnTo>
                    <a:pt x="5" y="39"/>
                  </a:lnTo>
                  <a:lnTo>
                    <a:pt x="5" y="38"/>
                  </a:lnTo>
                  <a:lnTo>
                    <a:pt x="5" y="36"/>
                  </a:lnTo>
                  <a:lnTo>
                    <a:pt x="5" y="35"/>
                  </a:lnTo>
                  <a:lnTo>
                    <a:pt x="5" y="34"/>
                  </a:lnTo>
                  <a:lnTo>
                    <a:pt x="5" y="32"/>
                  </a:lnTo>
                  <a:lnTo>
                    <a:pt x="6" y="31"/>
                  </a:lnTo>
                  <a:lnTo>
                    <a:pt x="6" y="30"/>
                  </a:lnTo>
                  <a:lnTo>
                    <a:pt x="6" y="28"/>
                  </a:lnTo>
                  <a:lnTo>
                    <a:pt x="6" y="23"/>
                  </a:lnTo>
                  <a:lnTo>
                    <a:pt x="6" y="22"/>
                  </a:lnTo>
                  <a:lnTo>
                    <a:pt x="6" y="20"/>
                  </a:lnTo>
                  <a:lnTo>
                    <a:pt x="6" y="18"/>
                  </a:lnTo>
                  <a:lnTo>
                    <a:pt x="6" y="14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0"/>
                  </a:lnTo>
                  <a:lnTo>
                    <a:pt x="6" y="9"/>
                  </a:lnTo>
                  <a:lnTo>
                    <a:pt x="6" y="8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5"/>
                  </a:lnTo>
                  <a:lnTo>
                    <a:pt x="7" y="4"/>
                  </a:lnTo>
                  <a:lnTo>
                    <a:pt x="7" y="4"/>
                  </a:lnTo>
                  <a:lnTo>
                    <a:pt x="7" y="3"/>
                  </a:lnTo>
                  <a:lnTo>
                    <a:pt x="7" y="3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3"/>
                  </a:lnTo>
                  <a:lnTo>
                    <a:pt x="7" y="3"/>
                  </a:lnTo>
                  <a:lnTo>
                    <a:pt x="7" y="4"/>
                  </a:lnTo>
                  <a:lnTo>
                    <a:pt x="7" y="4"/>
                  </a:lnTo>
                  <a:lnTo>
                    <a:pt x="7" y="5"/>
                  </a:lnTo>
                  <a:lnTo>
                    <a:pt x="8" y="6"/>
                  </a:lnTo>
                  <a:lnTo>
                    <a:pt x="8" y="7"/>
                  </a:lnTo>
                  <a:lnTo>
                    <a:pt x="8" y="8"/>
                  </a:lnTo>
                  <a:lnTo>
                    <a:pt x="8" y="10"/>
                  </a:lnTo>
                  <a:lnTo>
                    <a:pt x="8" y="11"/>
                  </a:lnTo>
                  <a:lnTo>
                    <a:pt x="8" y="12"/>
                  </a:lnTo>
                  <a:lnTo>
                    <a:pt x="8" y="14"/>
                  </a:lnTo>
                  <a:lnTo>
                    <a:pt x="8" y="18"/>
                  </a:lnTo>
                  <a:lnTo>
                    <a:pt x="8" y="19"/>
                  </a:lnTo>
                  <a:lnTo>
                    <a:pt x="8" y="20"/>
                  </a:lnTo>
                  <a:lnTo>
                    <a:pt x="8" y="22"/>
                  </a:lnTo>
                  <a:lnTo>
                    <a:pt x="8" y="27"/>
                  </a:lnTo>
                  <a:lnTo>
                    <a:pt x="8" y="28"/>
                  </a:lnTo>
                  <a:lnTo>
                    <a:pt x="8" y="29"/>
                  </a:lnTo>
                  <a:lnTo>
                    <a:pt x="9" y="31"/>
                  </a:lnTo>
                  <a:lnTo>
                    <a:pt x="9" y="35"/>
                  </a:lnTo>
                  <a:lnTo>
                    <a:pt x="9" y="36"/>
                  </a:lnTo>
                  <a:lnTo>
                    <a:pt x="9" y="37"/>
                  </a:lnTo>
                  <a:lnTo>
                    <a:pt x="9" y="38"/>
                  </a:lnTo>
                  <a:lnTo>
                    <a:pt x="9" y="39"/>
                  </a:lnTo>
                  <a:lnTo>
                    <a:pt x="9" y="39"/>
                  </a:lnTo>
                  <a:lnTo>
                    <a:pt x="9" y="40"/>
                  </a:lnTo>
                  <a:lnTo>
                    <a:pt x="9" y="41"/>
                  </a:lnTo>
                  <a:lnTo>
                    <a:pt x="9" y="41"/>
                  </a:lnTo>
                  <a:lnTo>
                    <a:pt x="9" y="42"/>
                  </a:lnTo>
                  <a:lnTo>
                    <a:pt x="9" y="42"/>
                  </a:lnTo>
                  <a:lnTo>
                    <a:pt x="9" y="43"/>
                  </a:lnTo>
                  <a:lnTo>
                    <a:pt x="9" y="43"/>
                  </a:lnTo>
                  <a:lnTo>
                    <a:pt x="9" y="43"/>
                  </a:lnTo>
                  <a:lnTo>
                    <a:pt x="9" y="43"/>
                  </a:lnTo>
                  <a:lnTo>
                    <a:pt x="9" y="43"/>
                  </a:lnTo>
                  <a:lnTo>
                    <a:pt x="9" y="43"/>
                  </a:lnTo>
                  <a:lnTo>
                    <a:pt x="10" y="43"/>
                  </a:lnTo>
                  <a:lnTo>
                    <a:pt x="10" y="43"/>
                  </a:lnTo>
                  <a:lnTo>
                    <a:pt x="10" y="43"/>
                  </a:lnTo>
                  <a:lnTo>
                    <a:pt x="10" y="43"/>
                  </a:lnTo>
                  <a:lnTo>
                    <a:pt x="10" y="43"/>
                  </a:lnTo>
                  <a:lnTo>
                    <a:pt x="10" y="42"/>
                  </a:lnTo>
                  <a:lnTo>
                    <a:pt x="10" y="42"/>
                  </a:lnTo>
                  <a:lnTo>
                    <a:pt x="10" y="41"/>
                  </a:lnTo>
                  <a:lnTo>
                    <a:pt x="10" y="41"/>
                  </a:lnTo>
                  <a:lnTo>
                    <a:pt x="10" y="40"/>
                  </a:lnTo>
                  <a:lnTo>
                    <a:pt x="10" y="39"/>
                  </a:lnTo>
                  <a:lnTo>
                    <a:pt x="10" y="39"/>
                  </a:lnTo>
                  <a:lnTo>
                    <a:pt x="10" y="38"/>
                  </a:lnTo>
                  <a:lnTo>
                    <a:pt x="10" y="37"/>
                  </a:lnTo>
                  <a:lnTo>
                    <a:pt x="10" y="35"/>
                  </a:lnTo>
                  <a:lnTo>
                    <a:pt x="10" y="34"/>
                  </a:lnTo>
                  <a:lnTo>
                    <a:pt x="10" y="33"/>
                  </a:lnTo>
                  <a:lnTo>
                    <a:pt x="10" y="31"/>
                  </a:lnTo>
                  <a:lnTo>
                    <a:pt x="11" y="27"/>
                  </a:lnTo>
                  <a:lnTo>
                    <a:pt x="11" y="25"/>
                  </a:lnTo>
                  <a:lnTo>
                    <a:pt x="11" y="24"/>
                  </a:lnTo>
                  <a:lnTo>
                    <a:pt x="11" y="22"/>
                  </a:lnTo>
                  <a:lnTo>
                    <a:pt x="11" y="17"/>
                  </a:lnTo>
                  <a:lnTo>
                    <a:pt x="11" y="16"/>
                  </a:lnTo>
                  <a:lnTo>
                    <a:pt x="11" y="14"/>
                  </a:lnTo>
                  <a:lnTo>
                    <a:pt x="11" y="12"/>
                  </a:lnTo>
                  <a:lnTo>
                    <a:pt x="11" y="11"/>
                  </a:lnTo>
                  <a:lnTo>
                    <a:pt x="11" y="10"/>
                  </a:lnTo>
                  <a:lnTo>
                    <a:pt x="11" y="8"/>
                  </a:lnTo>
                  <a:lnTo>
                    <a:pt x="11" y="7"/>
                  </a:lnTo>
                  <a:lnTo>
                    <a:pt x="11" y="6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11" y="4"/>
                  </a:lnTo>
                  <a:lnTo>
                    <a:pt x="11" y="3"/>
                  </a:lnTo>
                  <a:lnTo>
                    <a:pt x="11" y="3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3"/>
                  </a:lnTo>
                  <a:lnTo>
                    <a:pt x="12" y="3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12" y="5"/>
                  </a:lnTo>
                  <a:lnTo>
                    <a:pt x="12" y="6"/>
                  </a:lnTo>
                  <a:lnTo>
                    <a:pt x="12" y="7"/>
                  </a:lnTo>
                  <a:lnTo>
                    <a:pt x="13" y="8"/>
                  </a:lnTo>
                  <a:lnTo>
                    <a:pt x="13" y="9"/>
                  </a:lnTo>
                  <a:lnTo>
                    <a:pt x="13" y="10"/>
                  </a:lnTo>
                  <a:lnTo>
                    <a:pt x="13" y="12"/>
                  </a:lnTo>
                  <a:lnTo>
                    <a:pt x="13" y="14"/>
                  </a:lnTo>
                  <a:lnTo>
                    <a:pt x="13" y="18"/>
                  </a:lnTo>
                  <a:lnTo>
                    <a:pt x="13" y="20"/>
                  </a:lnTo>
                  <a:lnTo>
                    <a:pt x="13" y="21"/>
                  </a:lnTo>
                  <a:lnTo>
                    <a:pt x="13" y="23"/>
                  </a:lnTo>
                  <a:lnTo>
                    <a:pt x="13" y="28"/>
                  </a:lnTo>
                  <a:lnTo>
                    <a:pt x="13" y="29"/>
                  </a:lnTo>
                  <a:lnTo>
                    <a:pt x="13" y="30"/>
                  </a:lnTo>
                  <a:lnTo>
                    <a:pt x="14" y="32"/>
                  </a:lnTo>
                  <a:lnTo>
                    <a:pt x="14" y="33"/>
                  </a:lnTo>
                  <a:lnTo>
                    <a:pt x="14" y="34"/>
                  </a:lnTo>
                  <a:lnTo>
                    <a:pt x="14" y="36"/>
                  </a:lnTo>
                  <a:lnTo>
                    <a:pt x="14" y="37"/>
                  </a:lnTo>
                  <a:lnTo>
                    <a:pt x="14" y="38"/>
                  </a:lnTo>
                  <a:lnTo>
                    <a:pt x="14" y="39"/>
                  </a:lnTo>
                  <a:lnTo>
                    <a:pt x="14" y="39"/>
                  </a:lnTo>
                  <a:lnTo>
                    <a:pt x="14" y="40"/>
                  </a:lnTo>
                  <a:lnTo>
                    <a:pt x="14" y="41"/>
                  </a:lnTo>
                  <a:lnTo>
                    <a:pt x="14" y="41"/>
                  </a:lnTo>
                  <a:lnTo>
                    <a:pt x="14" y="42"/>
                  </a:lnTo>
                  <a:lnTo>
                    <a:pt x="14" y="42"/>
                  </a:lnTo>
                  <a:lnTo>
                    <a:pt x="14" y="43"/>
                  </a:lnTo>
                  <a:lnTo>
                    <a:pt x="14" y="43"/>
                  </a:lnTo>
                  <a:lnTo>
                    <a:pt x="14" y="43"/>
                  </a:lnTo>
                  <a:lnTo>
                    <a:pt x="14" y="43"/>
                  </a:lnTo>
                  <a:lnTo>
                    <a:pt x="14" y="44"/>
                  </a:lnTo>
                  <a:lnTo>
                    <a:pt x="14" y="44"/>
                  </a:lnTo>
                  <a:lnTo>
                    <a:pt x="14" y="44"/>
                  </a:lnTo>
                  <a:lnTo>
                    <a:pt x="15" y="43"/>
                  </a:lnTo>
                  <a:lnTo>
                    <a:pt x="15" y="43"/>
                  </a:lnTo>
                  <a:lnTo>
                    <a:pt x="15" y="43"/>
                  </a:lnTo>
                  <a:lnTo>
                    <a:pt x="15" y="43"/>
                  </a:lnTo>
                  <a:lnTo>
                    <a:pt x="15" y="43"/>
                  </a:lnTo>
                  <a:lnTo>
                    <a:pt x="15" y="42"/>
                  </a:lnTo>
                  <a:lnTo>
                    <a:pt x="15" y="42"/>
                  </a:lnTo>
                  <a:lnTo>
                    <a:pt x="15" y="41"/>
                  </a:lnTo>
                  <a:lnTo>
                    <a:pt x="15" y="41"/>
                  </a:lnTo>
                  <a:lnTo>
                    <a:pt x="15" y="40"/>
                  </a:lnTo>
                  <a:lnTo>
                    <a:pt x="15" y="40"/>
                  </a:lnTo>
                  <a:lnTo>
                    <a:pt x="15" y="39"/>
                  </a:lnTo>
                  <a:lnTo>
                    <a:pt x="15" y="38"/>
                  </a:lnTo>
                  <a:lnTo>
                    <a:pt x="15" y="37"/>
                  </a:lnTo>
                  <a:lnTo>
                    <a:pt x="15" y="36"/>
                  </a:lnTo>
                  <a:lnTo>
                    <a:pt x="15" y="35"/>
                  </a:lnTo>
                  <a:lnTo>
                    <a:pt x="15" y="34"/>
                  </a:lnTo>
                  <a:lnTo>
                    <a:pt x="15" y="32"/>
                  </a:lnTo>
                  <a:lnTo>
                    <a:pt x="15" y="28"/>
                  </a:lnTo>
                  <a:lnTo>
                    <a:pt x="16" y="19"/>
                  </a:lnTo>
                  <a:lnTo>
                    <a:pt x="16" y="18"/>
                  </a:lnTo>
                  <a:lnTo>
                    <a:pt x="16" y="17"/>
                  </a:lnTo>
                  <a:lnTo>
                    <a:pt x="16" y="14"/>
                  </a:lnTo>
                  <a:lnTo>
                    <a:pt x="16" y="13"/>
                  </a:lnTo>
                  <a:lnTo>
                    <a:pt x="16" y="12"/>
                  </a:lnTo>
                  <a:lnTo>
                    <a:pt x="16" y="10"/>
                  </a:lnTo>
                  <a:lnTo>
                    <a:pt x="16" y="9"/>
                  </a:lnTo>
                  <a:lnTo>
                    <a:pt x="16" y="8"/>
                  </a:lnTo>
                  <a:lnTo>
                    <a:pt x="16" y="7"/>
                  </a:lnTo>
                  <a:lnTo>
                    <a:pt x="16" y="6"/>
                  </a:lnTo>
                  <a:lnTo>
                    <a:pt x="16" y="5"/>
                  </a:lnTo>
                  <a:lnTo>
                    <a:pt x="16" y="4"/>
                  </a:lnTo>
                  <a:lnTo>
                    <a:pt x="16" y="3"/>
                  </a:lnTo>
                  <a:lnTo>
                    <a:pt x="16" y="3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17" y="2"/>
                  </a:lnTo>
                  <a:lnTo>
                    <a:pt x="17" y="2"/>
                  </a:lnTo>
                  <a:lnTo>
                    <a:pt x="17" y="3"/>
                  </a:lnTo>
                  <a:lnTo>
                    <a:pt x="17" y="4"/>
                  </a:lnTo>
                  <a:lnTo>
                    <a:pt x="17" y="4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17" y="7"/>
                  </a:lnTo>
                  <a:lnTo>
                    <a:pt x="18" y="9"/>
                  </a:lnTo>
                  <a:lnTo>
                    <a:pt x="18" y="13"/>
                  </a:lnTo>
                  <a:lnTo>
                    <a:pt x="18" y="15"/>
                  </a:lnTo>
                  <a:lnTo>
                    <a:pt x="18" y="16"/>
                  </a:lnTo>
                  <a:lnTo>
                    <a:pt x="18" y="18"/>
                  </a:lnTo>
                  <a:lnTo>
                    <a:pt x="18" y="23"/>
                  </a:lnTo>
                  <a:lnTo>
                    <a:pt x="18" y="24"/>
                  </a:lnTo>
                  <a:lnTo>
                    <a:pt x="18" y="26"/>
                  </a:lnTo>
                  <a:lnTo>
                    <a:pt x="18" y="28"/>
                  </a:lnTo>
                  <a:lnTo>
                    <a:pt x="18" y="32"/>
                  </a:lnTo>
                  <a:lnTo>
                    <a:pt x="19" y="34"/>
                  </a:lnTo>
                  <a:lnTo>
                    <a:pt x="19" y="35"/>
                  </a:lnTo>
                  <a:lnTo>
                    <a:pt x="19" y="37"/>
                  </a:lnTo>
                  <a:lnTo>
                    <a:pt x="19" y="37"/>
                  </a:lnTo>
                  <a:lnTo>
                    <a:pt x="19" y="38"/>
                  </a:lnTo>
                  <a:lnTo>
                    <a:pt x="19" y="40"/>
                  </a:lnTo>
                  <a:lnTo>
                    <a:pt x="19" y="40"/>
                  </a:lnTo>
                  <a:lnTo>
                    <a:pt x="19" y="41"/>
                  </a:lnTo>
                  <a:lnTo>
                    <a:pt x="19" y="42"/>
                  </a:lnTo>
                  <a:lnTo>
                    <a:pt x="19" y="42"/>
                  </a:lnTo>
                  <a:lnTo>
                    <a:pt x="19" y="43"/>
                  </a:lnTo>
                  <a:lnTo>
                    <a:pt x="19" y="43"/>
                  </a:lnTo>
                  <a:lnTo>
                    <a:pt x="19" y="43"/>
                  </a:lnTo>
                  <a:lnTo>
                    <a:pt x="19" y="43"/>
                  </a:lnTo>
                  <a:lnTo>
                    <a:pt x="19" y="44"/>
                  </a:lnTo>
                  <a:lnTo>
                    <a:pt x="19" y="44"/>
                  </a:lnTo>
                  <a:lnTo>
                    <a:pt x="19" y="44"/>
                  </a:lnTo>
                  <a:lnTo>
                    <a:pt x="19" y="44"/>
                  </a:lnTo>
                  <a:lnTo>
                    <a:pt x="19" y="44"/>
                  </a:lnTo>
                  <a:lnTo>
                    <a:pt x="19" y="43"/>
                  </a:lnTo>
                  <a:lnTo>
                    <a:pt x="19" y="43"/>
                  </a:lnTo>
                  <a:lnTo>
                    <a:pt x="19" y="43"/>
                  </a:lnTo>
                  <a:lnTo>
                    <a:pt x="19" y="43"/>
                  </a:lnTo>
                  <a:lnTo>
                    <a:pt x="19" y="42"/>
                  </a:lnTo>
                  <a:lnTo>
                    <a:pt x="20" y="42"/>
                  </a:lnTo>
                  <a:lnTo>
                    <a:pt x="20" y="41"/>
                  </a:lnTo>
                  <a:lnTo>
                    <a:pt x="20" y="40"/>
                  </a:lnTo>
                  <a:lnTo>
                    <a:pt x="20" y="40"/>
                  </a:lnTo>
                  <a:lnTo>
                    <a:pt x="20" y="38"/>
                  </a:lnTo>
                  <a:lnTo>
                    <a:pt x="20" y="37"/>
                  </a:lnTo>
                  <a:lnTo>
                    <a:pt x="20" y="36"/>
                  </a:lnTo>
                  <a:lnTo>
                    <a:pt x="20" y="35"/>
                  </a:lnTo>
                  <a:lnTo>
                    <a:pt x="20" y="31"/>
                  </a:lnTo>
                  <a:lnTo>
                    <a:pt x="20" y="29"/>
                  </a:lnTo>
                  <a:lnTo>
                    <a:pt x="20" y="28"/>
                  </a:lnTo>
                  <a:lnTo>
                    <a:pt x="20" y="26"/>
                  </a:lnTo>
                  <a:lnTo>
                    <a:pt x="20" y="21"/>
                  </a:lnTo>
                  <a:lnTo>
                    <a:pt x="20" y="20"/>
                  </a:lnTo>
                  <a:lnTo>
                    <a:pt x="21" y="19"/>
                  </a:lnTo>
                  <a:lnTo>
                    <a:pt x="21" y="17"/>
                  </a:lnTo>
                  <a:lnTo>
                    <a:pt x="21" y="16"/>
                  </a:lnTo>
                  <a:lnTo>
                    <a:pt x="21" y="15"/>
                  </a:lnTo>
                  <a:lnTo>
                    <a:pt x="21" y="12"/>
                  </a:lnTo>
                  <a:lnTo>
                    <a:pt x="21" y="12"/>
                  </a:lnTo>
                  <a:lnTo>
                    <a:pt x="21" y="11"/>
                  </a:lnTo>
                  <a:lnTo>
                    <a:pt x="21" y="9"/>
                  </a:lnTo>
                  <a:lnTo>
                    <a:pt x="21" y="8"/>
                  </a:lnTo>
                  <a:lnTo>
                    <a:pt x="21" y="7"/>
                  </a:lnTo>
                  <a:lnTo>
                    <a:pt x="21" y="5"/>
                  </a:lnTo>
                  <a:lnTo>
                    <a:pt x="21" y="4"/>
                  </a:lnTo>
                  <a:lnTo>
                    <a:pt x="21" y="4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2"/>
                  </a:lnTo>
                  <a:lnTo>
                    <a:pt x="21" y="2"/>
                  </a:lnTo>
                  <a:lnTo>
                    <a:pt x="21" y="1"/>
                  </a:lnTo>
                  <a:lnTo>
                    <a:pt x="21" y="1"/>
                  </a:lnTo>
                  <a:lnTo>
                    <a:pt x="22" y="1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1"/>
                  </a:lnTo>
                  <a:lnTo>
                    <a:pt x="22" y="1"/>
                  </a:lnTo>
                  <a:lnTo>
                    <a:pt x="22" y="2"/>
                  </a:lnTo>
                  <a:lnTo>
                    <a:pt x="22" y="2"/>
                  </a:lnTo>
                  <a:lnTo>
                    <a:pt x="22" y="3"/>
                  </a:lnTo>
                  <a:lnTo>
                    <a:pt x="22" y="3"/>
                  </a:lnTo>
                  <a:lnTo>
                    <a:pt x="22" y="4"/>
                  </a:lnTo>
                  <a:lnTo>
                    <a:pt x="22" y="4"/>
                  </a:lnTo>
                  <a:lnTo>
                    <a:pt x="22" y="5"/>
                  </a:lnTo>
                  <a:lnTo>
                    <a:pt x="22" y="7"/>
                  </a:lnTo>
                  <a:lnTo>
                    <a:pt x="22" y="8"/>
                  </a:lnTo>
                  <a:lnTo>
                    <a:pt x="22" y="8"/>
                  </a:lnTo>
                  <a:lnTo>
                    <a:pt x="23" y="10"/>
                  </a:lnTo>
                  <a:lnTo>
                    <a:pt x="23" y="11"/>
                  </a:lnTo>
                  <a:lnTo>
                    <a:pt x="23" y="12"/>
                  </a:lnTo>
                  <a:lnTo>
                    <a:pt x="23" y="14"/>
                  </a:lnTo>
                  <a:lnTo>
                    <a:pt x="23" y="19"/>
                  </a:lnTo>
                  <a:lnTo>
                    <a:pt x="23" y="20"/>
                  </a:lnTo>
                  <a:lnTo>
                    <a:pt x="23" y="21"/>
                  </a:lnTo>
                  <a:lnTo>
                    <a:pt x="23" y="23"/>
                  </a:lnTo>
                  <a:lnTo>
                    <a:pt x="23" y="28"/>
                  </a:lnTo>
                  <a:lnTo>
                    <a:pt x="23" y="29"/>
                  </a:lnTo>
                  <a:lnTo>
                    <a:pt x="23" y="30"/>
                  </a:lnTo>
                  <a:lnTo>
                    <a:pt x="23" y="32"/>
                  </a:lnTo>
                  <a:lnTo>
                    <a:pt x="23" y="33"/>
                  </a:lnTo>
                  <a:lnTo>
                    <a:pt x="23" y="34"/>
                  </a:lnTo>
                  <a:lnTo>
                    <a:pt x="23" y="36"/>
                  </a:lnTo>
                  <a:lnTo>
                    <a:pt x="23" y="37"/>
                  </a:lnTo>
                  <a:lnTo>
                    <a:pt x="23" y="38"/>
                  </a:lnTo>
                  <a:lnTo>
                    <a:pt x="23" y="38"/>
                  </a:lnTo>
                  <a:lnTo>
                    <a:pt x="23" y="39"/>
                  </a:lnTo>
                  <a:lnTo>
                    <a:pt x="24" y="40"/>
                  </a:lnTo>
                  <a:lnTo>
                    <a:pt x="24" y="40"/>
                  </a:lnTo>
                  <a:lnTo>
                    <a:pt x="24" y="41"/>
                  </a:lnTo>
                  <a:lnTo>
                    <a:pt x="24" y="42"/>
                  </a:lnTo>
                  <a:lnTo>
                    <a:pt x="24" y="42"/>
                  </a:lnTo>
                  <a:lnTo>
                    <a:pt x="24" y="43"/>
                  </a:lnTo>
                  <a:lnTo>
                    <a:pt x="24" y="43"/>
                  </a:lnTo>
                  <a:lnTo>
                    <a:pt x="24" y="43"/>
                  </a:lnTo>
                  <a:lnTo>
                    <a:pt x="24" y="43"/>
                  </a:lnTo>
                  <a:lnTo>
                    <a:pt x="24" y="44"/>
                  </a:lnTo>
                  <a:lnTo>
                    <a:pt x="24" y="44"/>
                  </a:lnTo>
                  <a:lnTo>
                    <a:pt x="24" y="44"/>
                  </a:lnTo>
                  <a:lnTo>
                    <a:pt x="24" y="44"/>
                  </a:lnTo>
                  <a:lnTo>
                    <a:pt x="24" y="44"/>
                  </a:lnTo>
                  <a:lnTo>
                    <a:pt x="24" y="44"/>
                  </a:lnTo>
                  <a:lnTo>
                    <a:pt x="24" y="44"/>
                  </a:lnTo>
                  <a:lnTo>
                    <a:pt x="24" y="44"/>
                  </a:lnTo>
                  <a:lnTo>
                    <a:pt x="24" y="43"/>
                  </a:lnTo>
                  <a:lnTo>
                    <a:pt x="24" y="43"/>
                  </a:lnTo>
                  <a:lnTo>
                    <a:pt x="24" y="43"/>
                  </a:lnTo>
                  <a:lnTo>
                    <a:pt x="24" y="42"/>
                  </a:lnTo>
                  <a:lnTo>
                    <a:pt x="24" y="42"/>
                  </a:lnTo>
                  <a:lnTo>
                    <a:pt x="24" y="41"/>
                  </a:lnTo>
                  <a:lnTo>
                    <a:pt x="25" y="41"/>
                  </a:lnTo>
                  <a:lnTo>
                    <a:pt x="25" y="40"/>
                  </a:lnTo>
                  <a:lnTo>
                    <a:pt x="25" y="39"/>
                  </a:lnTo>
                  <a:lnTo>
                    <a:pt x="25" y="38"/>
                  </a:lnTo>
                  <a:lnTo>
                    <a:pt x="25" y="37"/>
                  </a:lnTo>
                  <a:lnTo>
                    <a:pt x="25" y="36"/>
                  </a:lnTo>
                  <a:lnTo>
                    <a:pt x="25" y="34"/>
                  </a:lnTo>
                  <a:lnTo>
                    <a:pt x="25" y="30"/>
                  </a:lnTo>
                  <a:lnTo>
                    <a:pt x="25" y="29"/>
                  </a:lnTo>
                  <a:lnTo>
                    <a:pt x="25" y="28"/>
                  </a:lnTo>
                  <a:lnTo>
                    <a:pt x="25" y="26"/>
                  </a:lnTo>
                  <a:lnTo>
                    <a:pt x="25" y="21"/>
                  </a:lnTo>
                  <a:lnTo>
                    <a:pt x="25" y="20"/>
                  </a:lnTo>
                  <a:lnTo>
                    <a:pt x="25" y="18"/>
                  </a:lnTo>
                  <a:lnTo>
                    <a:pt x="26" y="16"/>
                  </a:lnTo>
                  <a:lnTo>
                    <a:pt x="26" y="11"/>
                  </a:lnTo>
                  <a:lnTo>
                    <a:pt x="26" y="10"/>
                  </a:lnTo>
                  <a:lnTo>
                    <a:pt x="26" y="9"/>
                  </a:lnTo>
                  <a:lnTo>
                    <a:pt x="26" y="7"/>
                  </a:lnTo>
                  <a:lnTo>
                    <a:pt x="26" y="6"/>
                  </a:lnTo>
                  <a:lnTo>
                    <a:pt x="26" y="5"/>
                  </a:lnTo>
                  <a:lnTo>
                    <a:pt x="26" y="4"/>
                  </a:lnTo>
                  <a:lnTo>
                    <a:pt x="26" y="3"/>
                  </a:lnTo>
                  <a:lnTo>
                    <a:pt x="26" y="3"/>
                  </a:lnTo>
                  <a:lnTo>
                    <a:pt x="26" y="2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26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1"/>
                  </a:lnTo>
                  <a:lnTo>
                    <a:pt x="27" y="1"/>
                  </a:lnTo>
                  <a:lnTo>
                    <a:pt x="27" y="2"/>
                  </a:lnTo>
                  <a:lnTo>
                    <a:pt x="27" y="2"/>
                  </a:lnTo>
                  <a:lnTo>
                    <a:pt x="27" y="3"/>
                  </a:lnTo>
                  <a:lnTo>
                    <a:pt x="27" y="4"/>
                  </a:lnTo>
                  <a:lnTo>
                    <a:pt x="27" y="4"/>
                  </a:lnTo>
                  <a:lnTo>
                    <a:pt x="27" y="6"/>
                  </a:lnTo>
                  <a:lnTo>
                    <a:pt x="27" y="7"/>
                  </a:lnTo>
                  <a:lnTo>
                    <a:pt x="27" y="8"/>
                  </a:lnTo>
                </a:path>
              </a:pathLst>
            </a:custGeom>
            <a:noFill/>
            <a:ln w="3175" cap="sq">
              <a:solidFill>
                <a:srgbClr val="0000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99" name="Freeform 69"/>
            <p:cNvSpPr>
              <a:spLocks/>
            </p:cNvSpPr>
            <p:nvPr/>
          </p:nvSpPr>
          <p:spPr bwMode="auto">
            <a:xfrm>
              <a:off x="5103614" y="4078659"/>
              <a:ext cx="44450" cy="73025"/>
            </a:xfrm>
            <a:custGeom>
              <a:avLst/>
              <a:gdLst/>
              <a:ahLst/>
              <a:cxnLst>
                <a:cxn ang="0">
                  <a:pos x="1" y="26"/>
                </a:cxn>
                <a:cxn ang="0">
                  <a:pos x="1" y="37"/>
                </a:cxn>
                <a:cxn ang="0">
                  <a:pos x="2" y="44"/>
                </a:cxn>
                <a:cxn ang="0">
                  <a:pos x="2" y="45"/>
                </a:cxn>
                <a:cxn ang="0">
                  <a:pos x="2" y="43"/>
                </a:cxn>
                <a:cxn ang="0">
                  <a:pos x="3" y="36"/>
                </a:cxn>
                <a:cxn ang="0">
                  <a:pos x="4" y="14"/>
                </a:cxn>
                <a:cxn ang="0">
                  <a:pos x="4" y="4"/>
                </a:cxn>
                <a:cxn ang="0">
                  <a:pos x="4" y="1"/>
                </a:cxn>
                <a:cxn ang="0">
                  <a:pos x="5" y="2"/>
                </a:cxn>
                <a:cxn ang="0">
                  <a:pos x="5" y="8"/>
                </a:cxn>
                <a:cxn ang="0">
                  <a:pos x="6" y="23"/>
                </a:cxn>
                <a:cxn ang="0">
                  <a:pos x="6" y="39"/>
                </a:cxn>
                <a:cxn ang="0">
                  <a:pos x="7" y="44"/>
                </a:cxn>
                <a:cxn ang="0">
                  <a:pos x="7" y="45"/>
                </a:cxn>
                <a:cxn ang="0">
                  <a:pos x="7" y="42"/>
                </a:cxn>
                <a:cxn ang="0">
                  <a:pos x="8" y="32"/>
                </a:cxn>
                <a:cxn ang="0">
                  <a:pos x="8" y="13"/>
                </a:cxn>
                <a:cxn ang="0">
                  <a:pos x="9" y="4"/>
                </a:cxn>
                <a:cxn ang="0">
                  <a:pos x="9" y="1"/>
                </a:cxn>
                <a:cxn ang="0">
                  <a:pos x="10" y="1"/>
                </a:cxn>
                <a:cxn ang="0">
                  <a:pos x="10" y="7"/>
                </a:cxn>
                <a:cxn ang="0">
                  <a:pos x="10" y="21"/>
                </a:cxn>
                <a:cxn ang="0">
                  <a:pos x="11" y="38"/>
                </a:cxn>
                <a:cxn ang="0">
                  <a:pos x="11" y="44"/>
                </a:cxn>
                <a:cxn ang="0">
                  <a:pos x="12" y="46"/>
                </a:cxn>
                <a:cxn ang="0">
                  <a:pos x="12" y="43"/>
                </a:cxn>
                <a:cxn ang="0">
                  <a:pos x="13" y="30"/>
                </a:cxn>
                <a:cxn ang="0">
                  <a:pos x="13" y="10"/>
                </a:cxn>
                <a:cxn ang="0">
                  <a:pos x="14" y="3"/>
                </a:cxn>
                <a:cxn ang="0">
                  <a:pos x="14" y="0"/>
                </a:cxn>
                <a:cxn ang="0">
                  <a:pos x="15" y="2"/>
                </a:cxn>
                <a:cxn ang="0">
                  <a:pos x="15" y="9"/>
                </a:cxn>
                <a:cxn ang="0">
                  <a:pos x="15" y="27"/>
                </a:cxn>
                <a:cxn ang="0">
                  <a:pos x="16" y="41"/>
                </a:cxn>
                <a:cxn ang="0">
                  <a:pos x="16" y="45"/>
                </a:cxn>
                <a:cxn ang="0">
                  <a:pos x="17" y="45"/>
                </a:cxn>
                <a:cxn ang="0">
                  <a:pos x="17" y="42"/>
                </a:cxn>
                <a:cxn ang="0">
                  <a:pos x="18" y="32"/>
                </a:cxn>
                <a:cxn ang="0">
                  <a:pos x="18" y="14"/>
                </a:cxn>
                <a:cxn ang="0">
                  <a:pos x="19" y="4"/>
                </a:cxn>
                <a:cxn ang="0">
                  <a:pos x="19" y="0"/>
                </a:cxn>
                <a:cxn ang="0">
                  <a:pos x="19" y="1"/>
                </a:cxn>
                <a:cxn ang="0">
                  <a:pos x="20" y="7"/>
                </a:cxn>
                <a:cxn ang="0">
                  <a:pos x="20" y="23"/>
                </a:cxn>
                <a:cxn ang="0">
                  <a:pos x="21" y="39"/>
                </a:cxn>
                <a:cxn ang="0">
                  <a:pos x="21" y="45"/>
                </a:cxn>
                <a:cxn ang="0">
                  <a:pos x="22" y="46"/>
                </a:cxn>
                <a:cxn ang="0">
                  <a:pos x="22" y="42"/>
                </a:cxn>
                <a:cxn ang="0">
                  <a:pos x="22" y="32"/>
                </a:cxn>
                <a:cxn ang="0">
                  <a:pos x="23" y="12"/>
                </a:cxn>
                <a:cxn ang="0">
                  <a:pos x="23" y="3"/>
                </a:cxn>
                <a:cxn ang="0">
                  <a:pos x="24" y="0"/>
                </a:cxn>
                <a:cxn ang="0">
                  <a:pos x="24" y="1"/>
                </a:cxn>
                <a:cxn ang="0">
                  <a:pos x="24" y="6"/>
                </a:cxn>
                <a:cxn ang="0">
                  <a:pos x="25" y="28"/>
                </a:cxn>
                <a:cxn ang="0">
                  <a:pos x="26" y="40"/>
                </a:cxn>
                <a:cxn ang="0">
                  <a:pos x="26" y="45"/>
                </a:cxn>
                <a:cxn ang="0">
                  <a:pos x="27" y="46"/>
                </a:cxn>
                <a:cxn ang="0">
                  <a:pos x="27" y="42"/>
                </a:cxn>
                <a:cxn ang="0">
                  <a:pos x="27" y="32"/>
                </a:cxn>
                <a:cxn ang="0">
                  <a:pos x="28" y="12"/>
                </a:cxn>
              </a:cxnLst>
              <a:rect l="0" t="0" r="r" b="b"/>
              <a:pathLst>
                <a:path w="28" h="46">
                  <a:moveTo>
                    <a:pt x="0" y="9"/>
                  </a:moveTo>
                  <a:lnTo>
                    <a:pt x="0" y="11"/>
                  </a:lnTo>
                  <a:lnTo>
                    <a:pt x="0" y="15"/>
                  </a:lnTo>
                  <a:lnTo>
                    <a:pt x="0" y="16"/>
                  </a:lnTo>
                  <a:lnTo>
                    <a:pt x="0" y="17"/>
                  </a:lnTo>
                  <a:lnTo>
                    <a:pt x="1" y="20"/>
                  </a:lnTo>
                  <a:lnTo>
                    <a:pt x="1" y="25"/>
                  </a:lnTo>
                  <a:lnTo>
                    <a:pt x="1" y="26"/>
                  </a:lnTo>
                  <a:lnTo>
                    <a:pt x="1" y="27"/>
                  </a:lnTo>
                  <a:lnTo>
                    <a:pt x="1" y="29"/>
                  </a:lnTo>
                  <a:lnTo>
                    <a:pt x="1" y="31"/>
                  </a:lnTo>
                  <a:lnTo>
                    <a:pt x="1" y="32"/>
                  </a:lnTo>
                  <a:lnTo>
                    <a:pt x="1" y="34"/>
                  </a:lnTo>
                  <a:lnTo>
                    <a:pt x="1" y="35"/>
                  </a:lnTo>
                  <a:lnTo>
                    <a:pt x="1" y="36"/>
                  </a:lnTo>
                  <a:lnTo>
                    <a:pt x="1" y="37"/>
                  </a:lnTo>
                  <a:lnTo>
                    <a:pt x="1" y="38"/>
                  </a:lnTo>
                  <a:lnTo>
                    <a:pt x="1" y="39"/>
                  </a:lnTo>
                  <a:lnTo>
                    <a:pt x="1" y="41"/>
                  </a:lnTo>
                  <a:lnTo>
                    <a:pt x="1" y="41"/>
                  </a:lnTo>
                  <a:lnTo>
                    <a:pt x="2" y="42"/>
                  </a:lnTo>
                  <a:lnTo>
                    <a:pt x="2" y="43"/>
                  </a:lnTo>
                  <a:lnTo>
                    <a:pt x="2" y="43"/>
                  </a:lnTo>
                  <a:lnTo>
                    <a:pt x="2" y="44"/>
                  </a:lnTo>
                  <a:lnTo>
                    <a:pt x="2" y="44"/>
                  </a:lnTo>
                  <a:lnTo>
                    <a:pt x="2" y="44"/>
                  </a:lnTo>
                  <a:lnTo>
                    <a:pt x="2" y="45"/>
                  </a:lnTo>
                  <a:lnTo>
                    <a:pt x="2" y="45"/>
                  </a:lnTo>
                  <a:lnTo>
                    <a:pt x="2" y="45"/>
                  </a:lnTo>
                  <a:lnTo>
                    <a:pt x="2" y="45"/>
                  </a:lnTo>
                  <a:lnTo>
                    <a:pt x="2" y="45"/>
                  </a:lnTo>
                  <a:lnTo>
                    <a:pt x="2" y="45"/>
                  </a:lnTo>
                  <a:lnTo>
                    <a:pt x="2" y="45"/>
                  </a:lnTo>
                  <a:lnTo>
                    <a:pt x="2" y="45"/>
                  </a:lnTo>
                  <a:lnTo>
                    <a:pt x="2" y="45"/>
                  </a:lnTo>
                  <a:lnTo>
                    <a:pt x="2" y="45"/>
                  </a:lnTo>
                  <a:lnTo>
                    <a:pt x="2" y="44"/>
                  </a:lnTo>
                  <a:lnTo>
                    <a:pt x="2" y="44"/>
                  </a:lnTo>
                  <a:lnTo>
                    <a:pt x="2" y="44"/>
                  </a:lnTo>
                  <a:lnTo>
                    <a:pt x="2" y="43"/>
                  </a:lnTo>
                  <a:lnTo>
                    <a:pt x="2" y="43"/>
                  </a:lnTo>
                  <a:lnTo>
                    <a:pt x="2" y="42"/>
                  </a:lnTo>
                  <a:lnTo>
                    <a:pt x="2" y="41"/>
                  </a:lnTo>
                  <a:lnTo>
                    <a:pt x="3" y="40"/>
                  </a:lnTo>
                  <a:lnTo>
                    <a:pt x="3" y="40"/>
                  </a:lnTo>
                  <a:lnTo>
                    <a:pt x="3" y="38"/>
                  </a:lnTo>
                  <a:lnTo>
                    <a:pt x="3" y="37"/>
                  </a:lnTo>
                  <a:lnTo>
                    <a:pt x="3" y="36"/>
                  </a:lnTo>
                  <a:lnTo>
                    <a:pt x="3" y="34"/>
                  </a:lnTo>
                  <a:lnTo>
                    <a:pt x="3" y="33"/>
                  </a:lnTo>
                  <a:lnTo>
                    <a:pt x="3" y="32"/>
                  </a:lnTo>
                  <a:lnTo>
                    <a:pt x="3" y="30"/>
                  </a:lnTo>
                  <a:lnTo>
                    <a:pt x="3" y="26"/>
                  </a:lnTo>
                  <a:lnTo>
                    <a:pt x="4" y="16"/>
                  </a:lnTo>
                  <a:lnTo>
                    <a:pt x="4" y="15"/>
                  </a:lnTo>
                  <a:lnTo>
                    <a:pt x="4" y="14"/>
                  </a:lnTo>
                  <a:lnTo>
                    <a:pt x="4" y="12"/>
                  </a:lnTo>
                  <a:lnTo>
                    <a:pt x="4" y="11"/>
                  </a:lnTo>
                  <a:lnTo>
                    <a:pt x="4" y="10"/>
                  </a:lnTo>
                  <a:lnTo>
                    <a:pt x="4" y="8"/>
                  </a:lnTo>
                  <a:lnTo>
                    <a:pt x="4" y="7"/>
                  </a:lnTo>
                  <a:lnTo>
                    <a:pt x="4" y="6"/>
                  </a:lnTo>
                  <a:lnTo>
                    <a:pt x="4" y="5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4"/>
                  </a:lnTo>
                  <a:lnTo>
                    <a:pt x="5" y="5"/>
                  </a:lnTo>
                  <a:lnTo>
                    <a:pt x="5" y="5"/>
                  </a:lnTo>
                  <a:lnTo>
                    <a:pt x="5" y="7"/>
                  </a:lnTo>
                  <a:lnTo>
                    <a:pt x="5" y="8"/>
                  </a:lnTo>
                  <a:lnTo>
                    <a:pt x="5" y="9"/>
                  </a:lnTo>
                  <a:lnTo>
                    <a:pt x="5" y="11"/>
                  </a:lnTo>
                  <a:lnTo>
                    <a:pt x="5" y="12"/>
                  </a:lnTo>
                  <a:lnTo>
                    <a:pt x="5" y="13"/>
                  </a:lnTo>
                  <a:lnTo>
                    <a:pt x="5" y="16"/>
                  </a:lnTo>
                  <a:lnTo>
                    <a:pt x="6" y="21"/>
                  </a:lnTo>
                  <a:lnTo>
                    <a:pt x="6" y="22"/>
                  </a:lnTo>
                  <a:lnTo>
                    <a:pt x="6" y="23"/>
                  </a:lnTo>
                  <a:lnTo>
                    <a:pt x="6" y="26"/>
                  </a:lnTo>
                  <a:lnTo>
                    <a:pt x="6" y="31"/>
                  </a:lnTo>
                  <a:lnTo>
                    <a:pt x="6" y="32"/>
                  </a:lnTo>
                  <a:lnTo>
                    <a:pt x="6" y="33"/>
                  </a:lnTo>
                  <a:lnTo>
                    <a:pt x="6" y="35"/>
                  </a:lnTo>
                  <a:lnTo>
                    <a:pt x="6" y="36"/>
                  </a:lnTo>
                  <a:lnTo>
                    <a:pt x="6" y="37"/>
                  </a:lnTo>
                  <a:lnTo>
                    <a:pt x="6" y="39"/>
                  </a:lnTo>
                  <a:lnTo>
                    <a:pt x="6" y="40"/>
                  </a:lnTo>
                  <a:lnTo>
                    <a:pt x="6" y="41"/>
                  </a:lnTo>
                  <a:lnTo>
                    <a:pt x="6" y="42"/>
                  </a:lnTo>
                  <a:lnTo>
                    <a:pt x="6" y="42"/>
                  </a:lnTo>
                  <a:lnTo>
                    <a:pt x="7" y="43"/>
                  </a:lnTo>
                  <a:lnTo>
                    <a:pt x="7" y="44"/>
                  </a:lnTo>
                  <a:lnTo>
                    <a:pt x="7" y="44"/>
                  </a:lnTo>
                  <a:lnTo>
                    <a:pt x="7" y="44"/>
                  </a:lnTo>
                  <a:lnTo>
                    <a:pt x="7" y="45"/>
                  </a:lnTo>
                  <a:lnTo>
                    <a:pt x="7" y="45"/>
                  </a:lnTo>
                  <a:lnTo>
                    <a:pt x="7" y="45"/>
                  </a:lnTo>
                  <a:lnTo>
                    <a:pt x="7" y="45"/>
                  </a:lnTo>
                  <a:lnTo>
                    <a:pt x="7" y="45"/>
                  </a:lnTo>
                  <a:lnTo>
                    <a:pt x="7" y="45"/>
                  </a:lnTo>
                  <a:lnTo>
                    <a:pt x="7" y="45"/>
                  </a:lnTo>
                  <a:lnTo>
                    <a:pt x="7" y="45"/>
                  </a:lnTo>
                  <a:lnTo>
                    <a:pt x="7" y="45"/>
                  </a:lnTo>
                  <a:lnTo>
                    <a:pt x="7" y="45"/>
                  </a:lnTo>
                  <a:lnTo>
                    <a:pt x="7" y="44"/>
                  </a:lnTo>
                  <a:lnTo>
                    <a:pt x="7" y="44"/>
                  </a:lnTo>
                  <a:lnTo>
                    <a:pt x="7" y="44"/>
                  </a:lnTo>
                  <a:lnTo>
                    <a:pt x="7" y="43"/>
                  </a:lnTo>
                  <a:lnTo>
                    <a:pt x="7" y="42"/>
                  </a:lnTo>
                  <a:lnTo>
                    <a:pt x="7" y="42"/>
                  </a:lnTo>
                  <a:lnTo>
                    <a:pt x="7" y="41"/>
                  </a:lnTo>
                  <a:lnTo>
                    <a:pt x="7" y="40"/>
                  </a:lnTo>
                  <a:lnTo>
                    <a:pt x="8" y="39"/>
                  </a:lnTo>
                  <a:lnTo>
                    <a:pt x="8" y="38"/>
                  </a:lnTo>
                  <a:lnTo>
                    <a:pt x="8" y="37"/>
                  </a:lnTo>
                  <a:lnTo>
                    <a:pt x="8" y="35"/>
                  </a:lnTo>
                  <a:lnTo>
                    <a:pt x="8" y="33"/>
                  </a:lnTo>
                  <a:lnTo>
                    <a:pt x="8" y="32"/>
                  </a:lnTo>
                  <a:lnTo>
                    <a:pt x="8" y="30"/>
                  </a:lnTo>
                  <a:lnTo>
                    <a:pt x="8" y="25"/>
                  </a:lnTo>
                  <a:lnTo>
                    <a:pt x="8" y="24"/>
                  </a:lnTo>
                  <a:lnTo>
                    <a:pt x="8" y="23"/>
                  </a:lnTo>
                  <a:lnTo>
                    <a:pt x="8" y="20"/>
                  </a:lnTo>
                  <a:lnTo>
                    <a:pt x="8" y="15"/>
                  </a:lnTo>
                  <a:lnTo>
                    <a:pt x="8" y="14"/>
                  </a:lnTo>
                  <a:lnTo>
                    <a:pt x="8" y="13"/>
                  </a:lnTo>
                  <a:lnTo>
                    <a:pt x="8" y="11"/>
                  </a:lnTo>
                  <a:lnTo>
                    <a:pt x="8" y="10"/>
                  </a:lnTo>
                  <a:lnTo>
                    <a:pt x="9" y="9"/>
                  </a:lnTo>
                  <a:lnTo>
                    <a:pt x="9" y="7"/>
                  </a:lnTo>
                  <a:lnTo>
                    <a:pt x="9" y="6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4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10" y="1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3"/>
                  </a:lnTo>
                  <a:lnTo>
                    <a:pt x="10" y="3"/>
                  </a:lnTo>
                  <a:lnTo>
                    <a:pt x="10" y="4"/>
                  </a:lnTo>
                  <a:lnTo>
                    <a:pt x="10" y="5"/>
                  </a:lnTo>
                  <a:lnTo>
                    <a:pt x="10" y="6"/>
                  </a:lnTo>
                  <a:lnTo>
                    <a:pt x="10" y="7"/>
                  </a:lnTo>
                  <a:lnTo>
                    <a:pt x="10" y="8"/>
                  </a:lnTo>
                  <a:lnTo>
                    <a:pt x="10" y="10"/>
                  </a:lnTo>
                  <a:lnTo>
                    <a:pt x="10" y="11"/>
                  </a:lnTo>
                  <a:lnTo>
                    <a:pt x="10" y="12"/>
                  </a:lnTo>
                  <a:lnTo>
                    <a:pt x="10" y="14"/>
                  </a:lnTo>
                  <a:lnTo>
                    <a:pt x="10" y="18"/>
                  </a:lnTo>
                  <a:lnTo>
                    <a:pt x="10" y="19"/>
                  </a:lnTo>
                  <a:lnTo>
                    <a:pt x="10" y="21"/>
                  </a:lnTo>
                  <a:lnTo>
                    <a:pt x="11" y="23"/>
                  </a:lnTo>
                  <a:lnTo>
                    <a:pt x="11" y="28"/>
                  </a:lnTo>
                  <a:lnTo>
                    <a:pt x="11" y="29"/>
                  </a:lnTo>
                  <a:lnTo>
                    <a:pt x="11" y="30"/>
                  </a:lnTo>
                  <a:lnTo>
                    <a:pt x="11" y="32"/>
                  </a:lnTo>
                  <a:lnTo>
                    <a:pt x="11" y="36"/>
                  </a:lnTo>
                  <a:lnTo>
                    <a:pt x="11" y="37"/>
                  </a:lnTo>
                  <a:lnTo>
                    <a:pt x="11" y="38"/>
                  </a:lnTo>
                  <a:lnTo>
                    <a:pt x="11" y="39"/>
                  </a:lnTo>
                  <a:lnTo>
                    <a:pt x="11" y="40"/>
                  </a:lnTo>
                  <a:lnTo>
                    <a:pt x="11" y="40"/>
                  </a:lnTo>
                  <a:lnTo>
                    <a:pt x="11" y="41"/>
                  </a:lnTo>
                  <a:lnTo>
                    <a:pt x="11" y="43"/>
                  </a:lnTo>
                  <a:lnTo>
                    <a:pt x="11" y="43"/>
                  </a:lnTo>
                  <a:lnTo>
                    <a:pt x="11" y="44"/>
                  </a:lnTo>
                  <a:lnTo>
                    <a:pt x="11" y="44"/>
                  </a:lnTo>
                  <a:lnTo>
                    <a:pt x="11" y="44"/>
                  </a:lnTo>
                  <a:lnTo>
                    <a:pt x="11" y="45"/>
                  </a:lnTo>
                  <a:lnTo>
                    <a:pt x="11" y="45"/>
                  </a:lnTo>
                  <a:lnTo>
                    <a:pt x="11" y="45"/>
                  </a:lnTo>
                  <a:lnTo>
                    <a:pt x="12" y="45"/>
                  </a:lnTo>
                  <a:lnTo>
                    <a:pt x="12" y="46"/>
                  </a:lnTo>
                  <a:lnTo>
                    <a:pt x="12" y="46"/>
                  </a:lnTo>
                  <a:lnTo>
                    <a:pt x="12" y="46"/>
                  </a:lnTo>
                  <a:lnTo>
                    <a:pt x="12" y="46"/>
                  </a:lnTo>
                  <a:lnTo>
                    <a:pt x="12" y="45"/>
                  </a:lnTo>
                  <a:lnTo>
                    <a:pt x="12" y="45"/>
                  </a:lnTo>
                  <a:lnTo>
                    <a:pt x="12" y="45"/>
                  </a:lnTo>
                  <a:lnTo>
                    <a:pt x="12" y="44"/>
                  </a:lnTo>
                  <a:lnTo>
                    <a:pt x="12" y="44"/>
                  </a:lnTo>
                  <a:lnTo>
                    <a:pt x="12" y="44"/>
                  </a:lnTo>
                  <a:lnTo>
                    <a:pt x="12" y="43"/>
                  </a:lnTo>
                  <a:lnTo>
                    <a:pt x="12" y="42"/>
                  </a:lnTo>
                  <a:lnTo>
                    <a:pt x="12" y="41"/>
                  </a:lnTo>
                  <a:lnTo>
                    <a:pt x="12" y="41"/>
                  </a:lnTo>
                  <a:lnTo>
                    <a:pt x="12" y="39"/>
                  </a:lnTo>
                  <a:lnTo>
                    <a:pt x="12" y="38"/>
                  </a:lnTo>
                  <a:lnTo>
                    <a:pt x="12" y="37"/>
                  </a:lnTo>
                  <a:lnTo>
                    <a:pt x="12" y="35"/>
                  </a:lnTo>
                  <a:lnTo>
                    <a:pt x="13" y="30"/>
                  </a:lnTo>
                  <a:lnTo>
                    <a:pt x="13" y="20"/>
                  </a:lnTo>
                  <a:lnTo>
                    <a:pt x="13" y="19"/>
                  </a:lnTo>
                  <a:lnTo>
                    <a:pt x="13" y="18"/>
                  </a:lnTo>
                  <a:lnTo>
                    <a:pt x="13" y="15"/>
                  </a:lnTo>
                  <a:lnTo>
                    <a:pt x="13" y="14"/>
                  </a:lnTo>
                  <a:lnTo>
                    <a:pt x="13" y="13"/>
                  </a:lnTo>
                  <a:lnTo>
                    <a:pt x="13" y="11"/>
                  </a:lnTo>
                  <a:lnTo>
                    <a:pt x="13" y="10"/>
                  </a:lnTo>
                  <a:lnTo>
                    <a:pt x="13" y="9"/>
                  </a:lnTo>
                  <a:lnTo>
                    <a:pt x="14" y="8"/>
                  </a:lnTo>
                  <a:lnTo>
                    <a:pt x="14" y="7"/>
                  </a:lnTo>
                  <a:lnTo>
                    <a:pt x="14" y="6"/>
                  </a:lnTo>
                  <a:lnTo>
                    <a:pt x="14" y="5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4" y="3"/>
                  </a:lnTo>
                  <a:lnTo>
                    <a:pt x="14" y="2"/>
                  </a:lnTo>
                  <a:lnTo>
                    <a:pt x="14" y="2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2"/>
                  </a:lnTo>
                  <a:lnTo>
                    <a:pt x="15" y="2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4"/>
                  </a:lnTo>
                  <a:lnTo>
                    <a:pt x="15" y="5"/>
                  </a:lnTo>
                  <a:lnTo>
                    <a:pt x="15" y="5"/>
                  </a:lnTo>
                  <a:lnTo>
                    <a:pt x="15" y="7"/>
                  </a:lnTo>
                  <a:lnTo>
                    <a:pt x="15" y="8"/>
                  </a:lnTo>
                  <a:lnTo>
                    <a:pt x="15" y="9"/>
                  </a:lnTo>
                  <a:lnTo>
                    <a:pt x="15" y="11"/>
                  </a:lnTo>
                  <a:lnTo>
                    <a:pt x="15" y="15"/>
                  </a:lnTo>
                  <a:lnTo>
                    <a:pt x="15" y="16"/>
                  </a:lnTo>
                  <a:lnTo>
                    <a:pt x="15" y="17"/>
                  </a:lnTo>
                  <a:lnTo>
                    <a:pt x="15" y="20"/>
                  </a:lnTo>
                  <a:lnTo>
                    <a:pt x="15" y="25"/>
                  </a:lnTo>
                  <a:lnTo>
                    <a:pt x="15" y="26"/>
                  </a:lnTo>
                  <a:lnTo>
                    <a:pt x="15" y="27"/>
                  </a:lnTo>
                  <a:lnTo>
                    <a:pt x="15" y="29"/>
                  </a:lnTo>
                  <a:lnTo>
                    <a:pt x="16" y="34"/>
                  </a:lnTo>
                  <a:lnTo>
                    <a:pt x="16" y="35"/>
                  </a:lnTo>
                  <a:lnTo>
                    <a:pt x="16" y="36"/>
                  </a:lnTo>
                  <a:lnTo>
                    <a:pt x="16" y="38"/>
                  </a:lnTo>
                  <a:lnTo>
                    <a:pt x="16" y="39"/>
                  </a:lnTo>
                  <a:lnTo>
                    <a:pt x="16" y="40"/>
                  </a:lnTo>
                  <a:lnTo>
                    <a:pt x="16" y="41"/>
                  </a:lnTo>
                  <a:lnTo>
                    <a:pt x="16" y="42"/>
                  </a:lnTo>
                  <a:lnTo>
                    <a:pt x="16" y="42"/>
                  </a:lnTo>
                  <a:lnTo>
                    <a:pt x="16" y="43"/>
                  </a:lnTo>
                  <a:lnTo>
                    <a:pt x="16" y="44"/>
                  </a:lnTo>
                  <a:lnTo>
                    <a:pt x="16" y="44"/>
                  </a:lnTo>
                  <a:lnTo>
                    <a:pt x="16" y="44"/>
                  </a:lnTo>
                  <a:lnTo>
                    <a:pt x="16" y="45"/>
                  </a:lnTo>
                  <a:lnTo>
                    <a:pt x="16" y="45"/>
                  </a:lnTo>
                  <a:lnTo>
                    <a:pt x="16" y="45"/>
                  </a:lnTo>
                  <a:lnTo>
                    <a:pt x="16" y="46"/>
                  </a:lnTo>
                  <a:lnTo>
                    <a:pt x="16" y="46"/>
                  </a:lnTo>
                  <a:lnTo>
                    <a:pt x="17" y="46"/>
                  </a:lnTo>
                  <a:lnTo>
                    <a:pt x="17" y="46"/>
                  </a:lnTo>
                  <a:lnTo>
                    <a:pt x="17" y="46"/>
                  </a:lnTo>
                  <a:lnTo>
                    <a:pt x="17" y="46"/>
                  </a:lnTo>
                  <a:lnTo>
                    <a:pt x="17" y="45"/>
                  </a:lnTo>
                  <a:lnTo>
                    <a:pt x="17" y="45"/>
                  </a:lnTo>
                  <a:lnTo>
                    <a:pt x="17" y="45"/>
                  </a:lnTo>
                  <a:lnTo>
                    <a:pt x="17" y="44"/>
                  </a:lnTo>
                  <a:lnTo>
                    <a:pt x="17" y="44"/>
                  </a:lnTo>
                  <a:lnTo>
                    <a:pt x="17" y="44"/>
                  </a:lnTo>
                  <a:lnTo>
                    <a:pt x="17" y="43"/>
                  </a:lnTo>
                  <a:lnTo>
                    <a:pt x="17" y="43"/>
                  </a:lnTo>
                  <a:lnTo>
                    <a:pt x="17" y="42"/>
                  </a:lnTo>
                  <a:lnTo>
                    <a:pt x="17" y="41"/>
                  </a:lnTo>
                  <a:lnTo>
                    <a:pt x="17" y="40"/>
                  </a:lnTo>
                  <a:lnTo>
                    <a:pt x="17" y="38"/>
                  </a:lnTo>
                  <a:lnTo>
                    <a:pt x="17" y="37"/>
                  </a:lnTo>
                  <a:lnTo>
                    <a:pt x="17" y="36"/>
                  </a:lnTo>
                  <a:lnTo>
                    <a:pt x="17" y="34"/>
                  </a:lnTo>
                  <a:lnTo>
                    <a:pt x="17" y="33"/>
                  </a:lnTo>
                  <a:lnTo>
                    <a:pt x="18" y="32"/>
                  </a:lnTo>
                  <a:lnTo>
                    <a:pt x="18" y="29"/>
                  </a:lnTo>
                  <a:lnTo>
                    <a:pt x="18" y="24"/>
                  </a:lnTo>
                  <a:lnTo>
                    <a:pt x="18" y="23"/>
                  </a:lnTo>
                  <a:lnTo>
                    <a:pt x="18" y="21"/>
                  </a:lnTo>
                  <a:lnTo>
                    <a:pt x="18" y="19"/>
                  </a:lnTo>
                  <a:lnTo>
                    <a:pt x="18" y="18"/>
                  </a:lnTo>
                  <a:lnTo>
                    <a:pt x="18" y="16"/>
                  </a:lnTo>
                  <a:lnTo>
                    <a:pt x="18" y="14"/>
                  </a:lnTo>
                  <a:lnTo>
                    <a:pt x="18" y="13"/>
                  </a:lnTo>
                  <a:lnTo>
                    <a:pt x="18" y="12"/>
                  </a:lnTo>
                  <a:lnTo>
                    <a:pt x="18" y="9"/>
                  </a:lnTo>
                  <a:lnTo>
                    <a:pt x="18" y="8"/>
                  </a:lnTo>
                  <a:lnTo>
                    <a:pt x="18" y="7"/>
                  </a:lnTo>
                  <a:lnTo>
                    <a:pt x="19" y="5"/>
                  </a:lnTo>
                  <a:lnTo>
                    <a:pt x="19" y="5"/>
                  </a:lnTo>
                  <a:lnTo>
                    <a:pt x="19" y="4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2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2"/>
                  </a:lnTo>
                  <a:lnTo>
                    <a:pt x="19" y="2"/>
                  </a:lnTo>
                  <a:lnTo>
                    <a:pt x="19" y="3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19" y="5"/>
                  </a:lnTo>
                  <a:lnTo>
                    <a:pt x="19" y="6"/>
                  </a:lnTo>
                  <a:lnTo>
                    <a:pt x="20" y="7"/>
                  </a:lnTo>
                  <a:lnTo>
                    <a:pt x="20" y="9"/>
                  </a:lnTo>
                  <a:lnTo>
                    <a:pt x="20" y="10"/>
                  </a:lnTo>
                  <a:lnTo>
                    <a:pt x="20" y="11"/>
                  </a:lnTo>
                  <a:lnTo>
                    <a:pt x="20" y="13"/>
                  </a:lnTo>
                  <a:lnTo>
                    <a:pt x="20" y="14"/>
                  </a:lnTo>
                  <a:lnTo>
                    <a:pt x="20" y="16"/>
                  </a:lnTo>
                  <a:lnTo>
                    <a:pt x="20" y="18"/>
                  </a:lnTo>
                  <a:lnTo>
                    <a:pt x="20" y="23"/>
                  </a:lnTo>
                  <a:lnTo>
                    <a:pt x="20" y="25"/>
                  </a:lnTo>
                  <a:lnTo>
                    <a:pt x="20" y="26"/>
                  </a:lnTo>
                  <a:lnTo>
                    <a:pt x="20" y="28"/>
                  </a:lnTo>
                  <a:lnTo>
                    <a:pt x="21" y="33"/>
                  </a:lnTo>
                  <a:lnTo>
                    <a:pt x="21" y="34"/>
                  </a:lnTo>
                  <a:lnTo>
                    <a:pt x="21" y="36"/>
                  </a:lnTo>
                  <a:lnTo>
                    <a:pt x="21" y="38"/>
                  </a:lnTo>
                  <a:lnTo>
                    <a:pt x="21" y="39"/>
                  </a:lnTo>
                  <a:lnTo>
                    <a:pt x="21" y="40"/>
                  </a:lnTo>
                  <a:lnTo>
                    <a:pt x="21" y="41"/>
                  </a:lnTo>
                  <a:lnTo>
                    <a:pt x="21" y="42"/>
                  </a:lnTo>
                  <a:lnTo>
                    <a:pt x="21" y="43"/>
                  </a:lnTo>
                  <a:lnTo>
                    <a:pt x="21" y="43"/>
                  </a:lnTo>
                  <a:lnTo>
                    <a:pt x="21" y="44"/>
                  </a:lnTo>
                  <a:lnTo>
                    <a:pt x="21" y="44"/>
                  </a:lnTo>
                  <a:lnTo>
                    <a:pt x="21" y="45"/>
                  </a:lnTo>
                  <a:lnTo>
                    <a:pt x="21" y="45"/>
                  </a:lnTo>
                  <a:lnTo>
                    <a:pt x="21" y="46"/>
                  </a:lnTo>
                  <a:lnTo>
                    <a:pt x="21" y="46"/>
                  </a:lnTo>
                  <a:lnTo>
                    <a:pt x="21" y="46"/>
                  </a:lnTo>
                  <a:lnTo>
                    <a:pt x="21" y="46"/>
                  </a:lnTo>
                  <a:lnTo>
                    <a:pt x="21" y="46"/>
                  </a:lnTo>
                  <a:lnTo>
                    <a:pt x="22" y="46"/>
                  </a:lnTo>
                  <a:lnTo>
                    <a:pt x="22" y="46"/>
                  </a:lnTo>
                  <a:lnTo>
                    <a:pt x="22" y="46"/>
                  </a:lnTo>
                  <a:lnTo>
                    <a:pt x="22" y="45"/>
                  </a:lnTo>
                  <a:lnTo>
                    <a:pt x="22" y="45"/>
                  </a:lnTo>
                  <a:lnTo>
                    <a:pt x="22" y="45"/>
                  </a:lnTo>
                  <a:lnTo>
                    <a:pt x="22" y="44"/>
                  </a:lnTo>
                  <a:lnTo>
                    <a:pt x="22" y="44"/>
                  </a:lnTo>
                  <a:lnTo>
                    <a:pt x="22" y="43"/>
                  </a:lnTo>
                  <a:lnTo>
                    <a:pt x="22" y="42"/>
                  </a:lnTo>
                  <a:lnTo>
                    <a:pt x="22" y="41"/>
                  </a:lnTo>
                  <a:lnTo>
                    <a:pt x="22" y="40"/>
                  </a:lnTo>
                  <a:lnTo>
                    <a:pt x="22" y="39"/>
                  </a:lnTo>
                  <a:lnTo>
                    <a:pt x="22" y="37"/>
                  </a:lnTo>
                  <a:lnTo>
                    <a:pt x="22" y="36"/>
                  </a:lnTo>
                  <a:lnTo>
                    <a:pt x="22" y="35"/>
                  </a:lnTo>
                  <a:lnTo>
                    <a:pt x="22" y="33"/>
                  </a:lnTo>
                  <a:lnTo>
                    <a:pt x="22" y="32"/>
                  </a:lnTo>
                  <a:lnTo>
                    <a:pt x="22" y="30"/>
                  </a:lnTo>
                  <a:lnTo>
                    <a:pt x="23" y="28"/>
                  </a:lnTo>
                  <a:lnTo>
                    <a:pt x="23" y="23"/>
                  </a:lnTo>
                  <a:lnTo>
                    <a:pt x="23" y="21"/>
                  </a:lnTo>
                  <a:lnTo>
                    <a:pt x="23" y="20"/>
                  </a:lnTo>
                  <a:lnTo>
                    <a:pt x="23" y="18"/>
                  </a:lnTo>
                  <a:lnTo>
                    <a:pt x="23" y="13"/>
                  </a:lnTo>
                  <a:lnTo>
                    <a:pt x="23" y="12"/>
                  </a:lnTo>
                  <a:lnTo>
                    <a:pt x="23" y="11"/>
                  </a:lnTo>
                  <a:lnTo>
                    <a:pt x="23" y="9"/>
                  </a:lnTo>
                  <a:lnTo>
                    <a:pt x="23" y="8"/>
                  </a:lnTo>
                  <a:lnTo>
                    <a:pt x="23" y="7"/>
                  </a:lnTo>
                  <a:lnTo>
                    <a:pt x="23" y="5"/>
                  </a:lnTo>
                  <a:lnTo>
                    <a:pt x="23" y="5"/>
                  </a:lnTo>
                  <a:lnTo>
                    <a:pt x="23" y="4"/>
                  </a:lnTo>
                  <a:lnTo>
                    <a:pt x="23" y="3"/>
                  </a:lnTo>
                  <a:lnTo>
                    <a:pt x="23" y="3"/>
                  </a:lnTo>
                  <a:lnTo>
                    <a:pt x="23" y="2"/>
                  </a:lnTo>
                  <a:lnTo>
                    <a:pt x="23" y="2"/>
                  </a:lnTo>
                  <a:lnTo>
                    <a:pt x="24" y="1"/>
                  </a:lnTo>
                  <a:lnTo>
                    <a:pt x="24" y="1"/>
                  </a:lnTo>
                  <a:lnTo>
                    <a:pt x="24" y="1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1"/>
                  </a:lnTo>
                  <a:lnTo>
                    <a:pt x="24" y="1"/>
                  </a:lnTo>
                  <a:lnTo>
                    <a:pt x="24" y="1"/>
                  </a:lnTo>
                  <a:lnTo>
                    <a:pt x="24" y="2"/>
                  </a:lnTo>
                  <a:lnTo>
                    <a:pt x="24" y="2"/>
                  </a:lnTo>
                  <a:lnTo>
                    <a:pt x="24" y="3"/>
                  </a:lnTo>
                  <a:lnTo>
                    <a:pt x="24" y="3"/>
                  </a:lnTo>
                  <a:lnTo>
                    <a:pt x="24" y="4"/>
                  </a:lnTo>
                  <a:lnTo>
                    <a:pt x="24" y="5"/>
                  </a:lnTo>
                  <a:lnTo>
                    <a:pt x="24" y="6"/>
                  </a:lnTo>
                  <a:lnTo>
                    <a:pt x="24" y="7"/>
                  </a:lnTo>
                  <a:lnTo>
                    <a:pt x="25" y="8"/>
                  </a:lnTo>
                  <a:lnTo>
                    <a:pt x="25" y="10"/>
                  </a:lnTo>
                  <a:lnTo>
                    <a:pt x="25" y="11"/>
                  </a:lnTo>
                  <a:lnTo>
                    <a:pt x="25" y="12"/>
                  </a:lnTo>
                  <a:lnTo>
                    <a:pt x="25" y="14"/>
                  </a:lnTo>
                  <a:lnTo>
                    <a:pt x="25" y="19"/>
                  </a:lnTo>
                  <a:lnTo>
                    <a:pt x="25" y="28"/>
                  </a:lnTo>
                  <a:lnTo>
                    <a:pt x="25" y="30"/>
                  </a:lnTo>
                  <a:lnTo>
                    <a:pt x="25" y="31"/>
                  </a:lnTo>
                  <a:lnTo>
                    <a:pt x="25" y="33"/>
                  </a:lnTo>
                  <a:lnTo>
                    <a:pt x="26" y="35"/>
                  </a:lnTo>
                  <a:lnTo>
                    <a:pt x="26" y="36"/>
                  </a:lnTo>
                  <a:lnTo>
                    <a:pt x="26" y="38"/>
                  </a:lnTo>
                  <a:lnTo>
                    <a:pt x="26" y="39"/>
                  </a:lnTo>
                  <a:lnTo>
                    <a:pt x="26" y="40"/>
                  </a:lnTo>
                  <a:lnTo>
                    <a:pt x="26" y="41"/>
                  </a:lnTo>
                  <a:lnTo>
                    <a:pt x="26" y="41"/>
                  </a:lnTo>
                  <a:lnTo>
                    <a:pt x="26" y="42"/>
                  </a:lnTo>
                  <a:lnTo>
                    <a:pt x="26" y="43"/>
                  </a:lnTo>
                  <a:lnTo>
                    <a:pt x="26" y="44"/>
                  </a:lnTo>
                  <a:lnTo>
                    <a:pt x="26" y="44"/>
                  </a:lnTo>
                  <a:lnTo>
                    <a:pt x="26" y="45"/>
                  </a:lnTo>
                  <a:lnTo>
                    <a:pt x="26" y="45"/>
                  </a:lnTo>
                  <a:lnTo>
                    <a:pt x="26" y="46"/>
                  </a:lnTo>
                  <a:lnTo>
                    <a:pt x="26" y="46"/>
                  </a:lnTo>
                  <a:lnTo>
                    <a:pt x="26" y="46"/>
                  </a:lnTo>
                  <a:lnTo>
                    <a:pt x="26" y="46"/>
                  </a:lnTo>
                  <a:lnTo>
                    <a:pt x="26" y="46"/>
                  </a:lnTo>
                  <a:lnTo>
                    <a:pt x="26" y="46"/>
                  </a:lnTo>
                  <a:lnTo>
                    <a:pt x="26" y="46"/>
                  </a:lnTo>
                  <a:lnTo>
                    <a:pt x="27" y="46"/>
                  </a:lnTo>
                  <a:lnTo>
                    <a:pt x="27" y="46"/>
                  </a:lnTo>
                  <a:lnTo>
                    <a:pt x="27" y="46"/>
                  </a:lnTo>
                  <a:lnTo>
                    <a:pt x="27" y="45"/>
                  </a:lnTo>
                  <a:lnTo>
                    <a:pt x="27" y="45"/>
                  </a:lnTo>
                  <a:lnTo>
                    <a:pt x="27" y="44"/>
                  </a:lnTo>
                  <a:lnTo>
                    <a:pt x="27" y="44"/>
                  </a:lnTo>
                  <a:lnTo>
                    <a:pt x="27" y="43"/>
                  </a:lnTo>
                  <a:lnTo>
                    <a:pt x="27" y="42"/>
                  </a:lnTo>
                  <a:lnTo>
                    <a:pt x="27" y="42"/>
                  </a:lnTo>
                  <a:lnTo>
                    <a:pt x="27" y="41"/>
                  </a:lnTo>
                  <a:lnTo>
                    <a:pt x="27" y="40"/>
                  </a:lnTo>
                  <a:lnTo>
                    <a:pt x="27" y="39"/>
                  </a:lnTo>
                  <a:lnTo>
                    <a:pt x="27" y="37"/>
                  </a:lnTo>
                  <a:lnTo>
                    <a:pt x="27" y="36"/>
                  </a:lnTo>
                  <a:lnTo>
                    <a:pt x="27" y="35"/>
                  </a:lnTo>
                  <a:lnTo>
                    <a:pt x="27" y="32"/>
                  </a:lnTo>
                  <a:lnTo>
                    <a:pt x="27" y="27"/>
                  </a:lnTo>
                  <a:lnTo>
                    <a:pt x="27" y="26"/>
                  </a:lnTo>
                  <a:lnTo>
                    <a:pt x="27" y="25"/>
                  </a:lnTo>
                  <a:lnTo>
                    <a:pt x="27" y="22"/>
                  </a:lnTo>
                  <a:lnTo>
                    <a:pt x="28" y="17"/>
                  </a:lnTo>
                  <a:lnTo>
                    <a:pt x="28" y="15"/>
                  </a:lnTo>
                  <a:lnTo>
                    <a:pt x="28" y="14"/>
                  </a:lnTo>
                  <a:lnTo>
                    <a:pt x="28" y="12"/>
                  </a:lnTo>
                  <a:lnTo>
                    <a:pt x="28" y="11"/>
                  </a:lnTo>
                  <a:lnTo>
                    <a:pt x="28" y="9"/>
                  </a:lnTo>
                  <a:lnTo>
                    <a:pt x="28" y="7"/>
                  </a:lnTo>
                  <a:lnTo>
                    <a:pt x="28" y="7"/>
                  </a:lnTo>
                </a:path>
              </a:pathLst>
            </a:custGeom>
            <a:noFill/>
            <a:ln w="3175" cap="sq">
              <a:solidFill>
                <a:srgbClr val="0000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00" name="Freeform 70"/>
            <p:cNvSpPr>
              <a:spLocks/>
            </p:cNvSpPr>
            <p:nvPr/>
          </p:nvSpPr>
          <p:spPr bwMode="auto">
            <a:xfrm>
              <a:off x="5148064" y="4077072"/>
              <a:ext cx="42863" cy="76200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1" y="1"/>
                </a:cxn>
                <a:cxn ang="0">
                  <a:pos x="1" y="3"/>
                </a:cxn>
                <a:cxn ang="0">
                  <a:pos x="1" y="10"/>
                </a:cxn>
                <a:cxn ang="0">
                  <a:pos x="2" y="29"/>
                </a:cxn>
                <a:cxn ang="0">
                  <a:pos x="3" y="41"/>
                </a:cxn>
                <a:cxn ang="0">
                  <a:pos x="3" y="46"/>
                </a:cxn>
                <a:cxn ang="0">
                  <a:pos x="3" y="47"/>
                </a:cxn>
                <a:cxn ang="0">
                  <a:pos x="4" y="45"/>
                </a:cxn>
                <a:cxn ang="0">
                  <a:pos x="4" y="35"/>
                </a:cxn>
                <a:cxn ang="0">
                  <a:pos x="5" y="16"/>
                </a:cxn>
                <a:cxn ang="0">
                  <a:pos x="5" y="6"/>
                </a:cxn>
                <a:cxn ang="0">
                  <a:pos x="5" y="1"/>
                </a:cxn>
                <a:cxn ang="0">
                  <a:pos x="6" y="1"/>
                </a:cxn>
                <a:cxn ang="0">
                  <a:pos x="6" y="5"/>
                </a:cxn>
                <a:cxn ang="0">
                  <a:pos x="7" y="20"/>
                </a:cxn>
                <a:cxn ang="0">
                  <a:pos x="7" y="37"/>
                </a:cxn>
                <a:cxn ang="0">
                  <a:pos x="8" y="45"/>
                </a:cxn>
                <a:cxn ang="0">
                  <a:pos x="8" y="48"/>
                </a:cxn>
                <a:cxn ang="0">
                  <a:pos x="8" y="46"/>
                </a:cxn>
                <a:cxn ang="0">
                  <a:pos x="9" y="38"/>
                </a:cxn>
                <a:cxn ang="0">
                  <a:pos x="10" y="15"/>
                </a:cxn>
                <a:cxn ang="0">
                  <a:pos x="10" y="6"/>
                </a:cxn>
                <a:cxn ang="0">
                  <a:pos x="10" y="1"/>
                </a:cxn>
                <a:cxn ang="0">
                  <a:pos x="11" y="1"/>
                </a:cxn>
                <a:cxn ang="0">
                  <a:pos x="11" y="4"/>
                </a:cxn>
                <a:cxn ang="0">
                  <a:pos x="11" y="19"/>
                </a:cxn>
                <a:cxn ang="0">
                  <a:pos x="12" y="39"/>
                </a:cxn>
                <a:cxn ang="0">
                  <a:pos x="13" y="46"/>
                </a:cxn>
                <a:cxn ang="0">
                  <a:pos x="13" y="48"/>
                </a:cxn>
                <a:cxn ang="0">
                  <a:pos x="13" y="45"/>
                </a:cxn>
                <a:cxn ang="0">
                  <a:pos x="14" y="36"/>
                </a:cxn>
                <a:cxn ang="0">
                  <a:pos x="15" y="15"/>
                </a:cxn>
                <a:cxn ang="0">
                  <a:pos x="15" y="6"/>
                </a:cxn>
                <a:cxn ang="0">
                  <a:pos x="15" y="1"/>
                </a:cxn>
                <a:cxn ang="0">
                  <a:pos x="15" y="1"/>
                </a:cxn>
                <a:cxn ang="0">
                  <a:pos x="16" y="5"/>
                </a:cxn>
                <a:cxn ang="0">
                  <a:pos x="16" y="19"/>
                </a:cxn>
                <a:cxn ang="0">
                  <a:pos x="17" y="38"/>
                </a:cxn>
                <a:cxn ang="0">
                  <a:pos x="18" y="46"/>
                </a:cxn>
                <a:cxn ang="0">
                  <a:pos x="18" y="48"/>
                </a:cxn>
                <a:cxn ang="0">
                  <a:pos x="18" y="46"/>
                </a:cxn>
                <a:cxn ang="0">
                  <a:pos x="19" y="39"/>
                </a:cxn>
                <a:cxn ang="0">
                  <a:pos x="19" y="23"/>
                </a:cxn>
                <a:cxn ang="0">
                  <a:pos x="20" y="6"/>
                </a:cxn>
                <a:cxn ang="0">
                  <a:pos x="20" y="1"/>
                </a:cxn>
                <a:cxn ang="0">
                  <a:pos x="20" y="0"/>
                </a:cxn>
                <a:cxn ang="0">
                  <a:pos x="21" y="4"/>
                </a:cxn>
                <a:cxn ang="0">
                  <a:pos x="21" y="15"/>
                </a:cxn>
                <a:cxn ang="0">
                  <a:pos x="22" y="36"/>
                </a:cxn>
                <a:cxn ang="0">
                  <a:pos x="22" y="45"/>
                </a:cxn>
                <a:cxn ang="0">
                  <a:pos x="22" y="48"/>
                </a:cxn>
                <a:cxn ang="0">
                  <a:pos x="23" y="47"/>
                </a:cxn>
                <a:cxn ang="0">
                  <a:pos x="23" y="41"/>
                </a:cxn>
                <a:cxn ang="0">
                  <a:pos x="24" y="26"/>
                </a:cxn>
                <a:cxn ang="0">
                  <a:pos x="24" y="7"/>
                </a:cxn>
                <a:cxn ang="0">
                  <a:pos x="25" y="2"/>
                </a:cxn>
                <a:cxn ang="0">
                  <a:pos x="25" y="0"/>
                </a:cxn>
                <a:cxn ang="0">
                  <a:pos x="26" y="2"/>
                </a:cxn>
                <a:cxn ang="0">
                  <a:pos x="26" y="10"/>
                </a:cxn>
                <a:cxn ang="0">
                  <a:pos x="26" y="29"/>
                </a:cxn>
                <a:cxn ang="0">
                  <a:pos x="27" y="43"/>
                </a:cxn>
              </a:cxnLst>
              <a:rect l="0" t="0" r="r" b="b"/>
              <a:pathLst>
                <a:path w="27" h="48">
                  <a:moveTo>
                    <a:pt x="0" y="8"/>
                  </a:moveTo>
                  <a:lnTo>
                    <a:pt x="0" y="7"/>
                  </a:lnTo>
                  <a:lnTo>
                    <a:pt x="0" y="6"/>
                  </a:lnTo>
                  <a:lnTo>
                    <a:pt x="0" y="5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2"/>
                  </a:lnTo>
                  <a:lnTo>
                    <a:pt x="0" y="2"/>
                  </a:lnTo>
                  <a:lnTo>
                    <a:pt x="1" y="2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3"/>
                  </a:lnTo>
                  <a:lnTo>
                    <a:pt x="1" y="3"/>
                  </a:lnTo>
                  <a:lnTo>
                    <a:pt x="1" y="4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6"/>
                  </a:lnTo>
                  <a:lnTo>
                    <a:pt x="1" y="7"/>
                  </a:lnTo>
                  <a:lnTo>
                    <a:pt x="1" y="9"/>
                  </a:lnTo>
                  <a:lnTo>
                    <a:pt x="1" y="10"/>
                  </a:lnTo>
                  <a:lnTo>
                    <a:pt x="2" y="11"/>
                  </a:lnTo>
                  <a:lnTo>
                    <a:pt x="2" y="13"/>
                  </a:lnTo>
                  <a:lnTo>
                    <a:pt x="2" y="18"/>
                  </a:lnTo>
                  <a:lnTo>
                    <a:pt x="2" y="19"/>
                  </a:lnTo>
                  <a:lnTo>
                    <a:pt x="2" y="20"/>
                  </a:lnTo>
                  <a:lnTo>
                    <a:pt x="2" y="22"/>
                  </a:lnTo>
                  <a:lnTo>
                    <a:pt x="2" y="27"/>
                  </a:lnTo>
                  <a:lnTo>
                    <a:pt x="2" y="29"/>
                  </a:lnTo>
                  <a:lnTo>
                    <a:pt x="2" y="30"/>
                  </a:lnTo>
                  <a:lnTo>
                    <a:pt x="2" y="32"/>
                  </a:lnTo>
                  <a:lnTo>
                    <a:pt x="2" y="33"/>
                  </a:lnTo>
                  <a:lnTo>
                    <a:pt x="2" y="34"/>
                  </a:lnTo>
                  <a:lnTo>
                    <a:pt x="3" y="37"/>
                  </a:lnTo>
                  <a:lnTo>
                    <a:pt x="3" y="38"/>
                  </a:lnTo>
                  <a:lnTo>
                    <a:pt x="3" y="39"/>
                  </a:lnTo>
                  <a:lnTo>
                    <a:pt x="3" y="41"/>
                  </a:lnTo>
                  <a:lnTo>
                    <a:pt x="3" y="41"/>
                  </a:lnTo>
                  <a:lnTo>
                    <a:pt x="3" y="42"/>
                  </a:lnTo>
                  <a:lnTo>
                    <a:pt x="3" y="44"/>
                  </a:lnTo>
                  <a:lnTo>
                    <a:pt x="3" y="44"/>
                  </a:lnTo>
                  <a:lnTo>
                    <a:pt x="3" y="45"/>
                  </a:lnTo>
                  <a:lnTo>
                    <a:pt x="3" y="45"/>
                  </a:lnTo>
                  <a:lnTo>
                    <a:pt x="3" y="46"/>
                  </a:lnTo>
                  <a:lnTo>
                    <a:pt x="3" y="46"/>
                  </a:lnTo>
                  <a:lnTo>
                    <a:pt x="3" y="47"/>
                  </a:lnTo>
                  <a:lnTo>
                    <a:pt x="3" y="47"/>
                  </a:lnTo>
                  <a:lnTo>
                    <a:pt x="3" y="47"/>
                  </a:lnTo>
                  <a:lnTo>
                    <a:pt x="3" y="47"/>
                  </a:lnTo>
                  <a:lnTo>
                    <a:pt x="3" y="47"/>
                  </a:lnTo>
                  <a:lnTo>
                    <a:pt x="3" y="48"/>
                  </a:lnTo>
                  <a:lnTo>
                    <a:pt x="3" y="48"/>
                  </a:lnTo>
                  <a:lnTo>
                    <a:pt x="3" y="47"/>
                  </a:lnTo>
                  <a:lnTo>
                    <a:pt x="3" y="47"/>
                  </a:lnTo>
                  <a:lnTo>
                    <a:pt x="3" y="47"/>
                  </a:lnTo>
                  <a:lnTo>
                    <a:pt x="3" y="47"/>
                  </a:lnTo>
                  <a:lnTo>
                    <a:pt x="3" y="46"/>
                  </a:lnTo>
                  <a:lnTo>
                    <a:pt x="3" y="46"/>
                  </a:lnTo>
                  <a:lnTo>
                    <a:pt x="3" y="46"/>
                  </a:lnTo>
                  <a:lnTo>
                    <a:pt x="3" y="45"/>
                  </a:lnTo>
                  <a:lnTo>
                    <a:pt x="4" y="45"/>
                  </a:lnTo>
                  <a:lnTo>
                    <a:pt x="4" y="44"/>
                  </a:lnTo>
                  <a:lnTo>
                    <a:pt x="4" y="42"/>
                  </a:lnTo>
                  <a:lnTo>
                    <a:pt x="4" y="42"/>
                  </a:lnTo>
                  <a:lnTo>
                    <a:pt x="4" y="41"/>
                  </a:lnTo>
                  <a:lnTo>
                    <a:pt x="4" y="39"/>
                  </a:lnTo>
                  <a:lnTo>
                    <a:pt x="4" y="38"/>
                  </a:lnTo>
                  <a:lnTo>
                    <a:pt x="4" y="37"/>
                  </a:lnTo>
                  <a:lnTo>
                    <a:pt x="4" y="35"/>
                  </a:lnTo>
                  <a:lnTo>
                    <a:pt x="4" y="34"/>
                  </a:lnTo>
                  <a:lnTo>
                    <a:pt x="4" y="33"/>
                  </a:lnTo>
                  <a:lnTo>
                    <a:pt x="4" y="30"/>
                  </a:lnTo>
                  <a:lnTo>
                    <a:pt x="4" y="26"/>
                  </a:lnTo>
                  <a:lnTo>
                    <a:pt x="4" y="25"/>
                  </a:lnTo>
                  <a:lnTo>
                    <a:pt x="4" y="23"/>
                  </a:lnTo>
                  <a:lnTo>
                    <a:pt x="4" y="21"/>
                  </a:lnTo>
                  <a:lnTo>
                    <a:pt x="5" y="16"/>
                  </a:lnTo>
                  <a:lnTo>
                    <a:pt x="5" y="15"/>
                  </a:lnTo>
                  <a:lnTo>
                    <a:pt x="5" y="14"/>
                  </a:lnTo>
                  <a:lnTo>
                    <a:pt x="5" y="12"/>
                  </a:lnTo>
                  <a:lnTo>
                    <a:pt x="5" y="11"/>
                  </a:lnTo>
                  <a:lnTo>
                    <a:pt x="5" y="10"/>
                  </a:lnTo>
                  <a:lnTo>
                    <a:pt x="5" y="8"/>
                  </a:lnTo>
                  <a:lnTo>
                    <a:pt x="5" y="7"/>
                  </a:lnTo>
                  <a:lnTo>
                    <a:pt x="5" y="6"/>
                  </a:lnTo>
                  <a:lnTo>
                    <a:pt x="5" y="5"/>
                  </a:lnTo>
                  <a:lnTo>
                    <a:pt x="5" y="5"/>
                  </a:lnTo>
                  <a:lnTo>
                    <a:pt x="5" y="4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1"/>
                  </a:lnTo>
                  <a:lnTo>
                    <a:pt x="5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4"/>
                  </a:lnTo>
                  <a:lnTo>
                    <a:pt x="6" y="5"/>
                  </a:lnTo>
                  <a:lnTo>
                    <a:pt x="6" y="7"/>
                  </a:lnTo>
                  <a:lnTo>
                    <a:pt x="6" y="7"/>
                  </a:lnTo>
                  <a:lnTo>
                    <a:pt x="6" y="9"/>
                  </a:lnTo>
                  <a:lnTo>
                    <a:pt x="6" y="11"/>
                  </a:lnTo>
                  <a:lnTo>
                    <a:pt x="7" y="12"/>
                  </a:lnTo>
                  <a:lnTo>
                    <a:pt x="7" y="13"/>
                  </a:lnTo>
                  <a:lnTo>
                    <a:pt x="7" y="15"/>
                  </a:lnTo>
                  <a:lnTo>
                    <a:pt x="7" y="20"/>
                  </a:lnTo>
                  <a:lnTo>
                    <a:pt x="7" y="22"/>
                  </a:lnTo>
                  <a:lnTo>
                    <a:pt x="7" y="23"/>
                  </a:lnTo>
                  <a:lnTo>
                    <a:pt x="7" y="26"/>
                  </a:lnTo>
                  <a:lnTo>
                    <a:pt x="7" y="31"/>
                  </a:lnTo>
                  <a:lnTo>
                    <a:pt x="7" y="32"/>
                  </a:lnTo>
                  <a:lnTo>
                    <a:pt x="7" y="33"/>
                  </a:lnTo>
                  <a:lnTo>
                    <a:pt x="7" y="36"/>
                  </a:lnTo>
                  <a:lnTo>
                    <a:pt x="7" y="37"/>
                  </a:lnTo>
                  <a:lnTo>
                    <a:pt x="7" y="38"/>
                  </a:lnTo>
                  <a:lnTo>
                    <a:pt x="7" y="40"/>
                  </a:lnTo>
                  <a:lnTo>
                    <a:pt x="7" y="41"/>
                  </a:lnTo>
                  <a:lnTo>
                    <a:pt x="7" y="42"/>
                  </a:lnTo>
                  <a:lnTo>
                    <a:pt x="7" y="43"/>
                  </a:lnTo>
                  <a:lnTo>
                    <a:pt x="8" y="44"/>
                  </a:lnTo>
                  <a:lnTo>
                    <a:pt x="8" y="44"/>
                  </a:lnTo>
                  <a:lnTo>
                    <a:pt x="8" y="45"/>
                  </a:lnTo>
                  <a:lnTo>
                    <a:pt x="8" y="45"/>
                  </a:lnTo>
                  <a:lnTo>
                    <a:pt x="8" y="46"/>
                  </a:lnTo>
                  <a:lnTo>
                    <a:pt x="8" y="47"/>
                  </a:lnTo>
                  <a:lnTo>
                    <a:pt x="8" y="47"/>
                  </a:lnTo>
                  <a:lnTo>
                    <a:pt x="8" y="47"/>
                  </a:lnTo>
                  <a:lnTo>
                    <a:pt x="8" y="48"/>
                  </a:lnTo>
                  <a:lnTo>
                    <a:pt x="8" y="48"/>
                  </a:lnTo>
                  <a:lnTo>
                    <a:pt x="8" y="48"/>
                  </a:lnTo>
                  <a:lnTo>
                    <a:pt x="8" y="48"/>
                  </a:lnTo>
                  <a:lnTo>
                    <a:pt x="8" y="48"/>
                  </a:lnTo>
                  <a:lnTo>
                    <a:pt x="8" y="48"/>
                  </a:lnTo>
                  <a:lnTo>
                    <a:pt x="8" y="47"/>
                  </a:lnTo>
                  <a:lnTo>
                    <a:pt x="8" y="47"/>
                  </a:lnTo>
                  <a:lnTo>
                    <a:pt x="8" y="47"/>
                  </a:lnTo>
                  <a:lnTo>
                    <a:pt x="8" y="46"/>
                  </a:lnTo>
                  <a:lnTo>
                    <a:pt x="8" y="46"/>
                  </a:lnTo>
                  <a:lnTo>
                    <a:pt x="8" y="45"/>
                  </a:lnTo>
                  <a:lnTo>
                    <a:pt x="8" y="45"/>
                  </a:lnTo>
                  <a:lnTo>
                    <a:pt x="8" y="44"/>
                  </a:lnTo>
                  <a:lnTo>
                    <a:pt x="9" y="44"/>
                  </a:lnTo>
                  <a:lnTo>
                    <a:pt x="9" y="42"/>
                  </a:lnTo>
                  <a:lnTo>
                    <a:pt x="9" y="41"/>
                  </a:lnTo>
                  <a:lnTo>
                    <a:pt x="9" y="40"/>
                  </a:lnTo>
                  <a:lnTo>
                    <a:pt x="9" y="38"/>
                  </a:lnTo>
                  <a:lnTo>
                    <a:pt x="9" y="37"/>
                  </a:lnTo>
                  <a:lnTo>
                    <a:pt x="9" y="36"/>
                  </a:lnTo>
                  <a:lnTo>
                    <a:pt x="9" y="34"/>
                  </a:lnTo>
                  <a:lnTo>
                    <a:pt x="9" y="29"/>
                  </a:lnTo>
                  <a:lnTo>
                    <a:pt x="9" y="19"/>
                  </a:lnTo>
                  <a:lnTo>
                    <a:pt x="10" y="18"/>
                  </a:lnTo>
                  <a:lnTo>
                    <a:pt x="10" y="17"/>
                  </a:lnTo>
                  <a:lnTo>
                    <a:pt x="10" y="15"/>
                  </a:lnTo>
                  <a:lnTo>
                    <a:pt x="10" y="14"/>
                  </a:lnTo>
                  <a:lnTo>
                    <a:pt x="10" y="12"/>
                  </a:lnTo>
                  <a:lnTo>
                    <a:pt x="10" y="10"/>
                  </a:lnTo>
                  <a:lnTo>
                    <a:pt x="10" y="9"/>
                  </a:lnTo>
                  <a:lnTo>
                    <a:pt x="10" y="8"/>
                  </a:lnTo>
                  <a:lnTo>
                    <a:pt x="10" y="7"/>
                  </a:lnTo>
                  <a:lnTo>
                    <a:pt x="10" y="6"/>
                  </a:lnTo>
                  <a:lnTo>
                    <a:pt x="10" y="6"/>
                  </a:lnTo>
                  <a:lnTo>
                    <a:pt x="10" y="5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3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3"/>
                  </a:lnTo>
                  <a:lnTo>
                    <a:pt x="11" y="4"/>
                  </a:lnTo>
                  <a:lnTo>
                    <a:pt x="11" y="4"/>
                  </a:lnTo>
                  <a:lnTo>
                    <a:pt x="11" y="5"/>
                  </a:lnTo>
                  <a:lnTo>
                    <a:pt x="11" y="7"/>
                  </a:lnTo>
                  <a:lnTo>
                    <a:pt x="11" y="8"/>
                  </a:lnTo>
                  <a:lnTo>
                    <a:pt x="11" y="9"/>
                  </a:lnTo>
                  <a:lnTo>
                    <a:pt x="11" y="11"/>
                  </a:lnTo>
                  <a:lnTo>
                    <a:pt x="11" y="16"/>
                  </a:lnTo>
                  <a:lnTo>
                    <a:pt x="11" y="17"/>
                  </a:lnTo>
                  <a:lnTo>
                    <a:pt x="11" y="19"/>
                  </a:lnTo>
                  <a:lnTo>
                    <a:pt x="12" y="21"/>
                  </a:lnTo>
                  <a:lnTo>
                    <a:pt x="12" y="27"/>
                  </a:lnTo>
                  <a:lnTo>
                    <a:pt x="12" y="28"/>
                  </a:lnTo>
                  <a:lnTo>
                    <a:pt x="12" y="29"/>
                  </a:lnTo>
                  <a:lnTo>
                    <a:pt x="12" y="32"/>
                  </a:lnTo>
                  <a:lnTo>
                    <a:pt x="12" y="37"/>
                  </a:lnTo>
                  <a:lnTo>
                    <a:pt x="12" y="38"/>
                  </a:lnTo>
                  <a:lnTo>
                    <a:pt x="12" y="39"/>
                  </a:lnTo>
                  <a:lnTo>
                    <a:pt x="12" y="40"/>
                  </a:lnTo>
                  <a:lnTo>
                    <a:pt x="12" y="41"/>
                  </a:lnTo>
                  <a:lnTo>
                    <a:pt x="12" y="42"/>
                  </a:lnTo>
                  <a:lnTo>
                    <a:pt x="12" y="43"/>
                  </a:lnTo>
                  <a:lnTo>
                    <a:pt x="12" y="44"/>
                  </a:lnTo>
                  <a:lnTo>
                    <a:pt x="12" y="45"/>
                  </a:lnTo>
                  <a:lnTo>
                    <a:pt x="13" y="45"/>
                  </a:lnTo>
                  <a:lnTo>
                    <a:pt x="13" y="46"/>
                  </a:lnTo>
                  <a:lnTo>
                    <a:pt x="13" y="46"/>
                  </a:lnTo>
                  <a:lnTo>
                    <a:pt x="13" y="47"/>
                  </a:lnTo>
                  <a:lnTo>
                    <a:pt x="13" y="47"/>
                  </a:lnTo>
                  <a:lnTo>
                    <a:pt x="13" y="47"/>
                  </a:lnTo>
                  <a:lnTo>
                    <a:pt x="13" y="48"/>
                  </a:lnTo>
                  <a:lnTo>
                    <a:pt x="13" y="48"/>
                  </a:lnTo>
                  <a:lnTo>
                    <a:pt x="13" y="48"/>
                  </a:lnTo>
                  <a:lnTo>
                    <a:pt x="13" y="48"/>
                  </a:lnTo>
                  <a:lnTo>
                    <a:pt x="13" y="48"/>
                  </a:lnTo>
                  <a:lnTo>
                    <a:pt x="13" y="48"/>
                  </a:lnTo>
                  <a:lnTo>
                    <a:pt x="13" y="47"/>
                  </a:lnTo>
                  <a:lnTo>
                    <a:pt x="13" y="47"/>
                  </a:lnTo>
                  <a:lnTo>
                    <a:pt x="13" y="47"/>
                  </a:lnTo>
                  <a:lnTo>
                    <a:pt x="13" y="46"/>
                  </a:lnTo>
                  <a:lnTo>
                    <a:pt x="13" y="46"/>
                  </a:lnTo>
                  <a:lnTo>
                    <a:pt x="13" y="45"/>
                  </a:lnTo>
                  <a:lnTo>
                    <a:pt x="13" y="45"/>
                  </a:lnTo>
                  <a:lnTo>
                    <a:pt x="13" y="44"/>
                  </a:lnTo>
                  <a:lnTo>
                    <a:pt x="13" y="43"/>
                  </a:lnTo>
                  <a:lnTo>
                    <a:pt x="14" y="42"/>
                  </a:lnTo>
                  <a:lnTo>
                    <a:pt x="14" y="40"/>
                  </a:lnTo>
                  <a:lnTo>
                    <a:pt x="14" y="39"/>
                  </a:lnTo>
                  <a:lnTo>
                    <a:pt x="14" y="38"/>
                  </a:lnTo>
                  <a:lnTo>
                    <a:pt x="14" y="36"/>
                  </a:lnTo>
                  <a:lnTo>
                    <a:pt x="14" y="31"/>
                  </a:lnTo>
                  <a:lnTo>
                    <a:pt x="14" y="30"/>
                  </a:lnTo>
                  <a:lnTo>
                    <a:pt x="14" y="28"/>
                  </a:lnTo>
                  <a:lnTo>
                    <a:pt x="14" y="26"/>
                  </a:lnTo>
                  <a:lnTo>
                    <a:pt x="14" y="20"/>
                  </a:lnTo>
                  <a:lnTo>
                    <a:pt x="14" y="19"/>
                  </a:lnTo>
                  <a:lnTo>
                    <a:pt x="14" y="18"/>
                  </a:lnTo>
                  <a:lnTo>
                    <a:pt x="15" y="15"/>
                  </a:lnTo>
                  <a:lnTo>
                    <a:pt x="15" y="14"/>
                  </a:lnTo>
                  <a:lnTo>
                    <a:pt x="15" y="13"/>
                  </a:lnTo>
                  <a:lnTo>
                    <a:pt x="15" y="10"/>
                  </a:lnTo>
                  <a:lnTo>
                    <a:pt x="15" y="9"/>
                  </a:lnTo>
                  <a:lnTo>
                    <a:pt x="15" y="8"/>
                  </a:lnTo>
                  <a:lnTo>
                    <a:pt x="15" y="7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5" y="5"/>
                  </a:lnTo>
                  <a:lnTo>
                    <a:pt x="15" y="4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5" y="1"/>
                  </a:lnTo>
                  <a:lnTo>
                    <a:pt x="15" y="1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1"/>
                  </a:lnTo>
                  <a:lnTo>
                    <a:pt x="16" y="1"/>
                  </a:lnTo>
                  <a:lnTo>
                    <a:pt x="16" y="1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6" y="3"/>
                  </a:lnTo>
                  <a:lnTo>
                    <a:pt x="16" y="3"/>
                  </a:lnTo>
                  <a:lnTo>
                    <a:pt x="16" y="4"/>
                  </a:lnTo>
                  <a:lnTo>
                    <a:pt x="16" y="5"/>
                  </a:lnTo>
                  <a:lnTo>
                    <a:pt x="16" y="6"/>
                  </a:lnTo>
                  <a:lnTo>
                    <a:pt x="16" y="8"/>
                  </a:lnTo>
                  <a:lnTo>
                    <a:pt x="16" y="9"/>
                  </a:lnTo>
                  <a:lnTo>
                    <a:pt x="16" y="10"/>
                  </a:lnTo>
                  <a:lnTo>
                    <a:pt x="16" y="12"/>
                  </a:lnTo>
                  <a:lnTo>
                    <a:pt x="16" y="17"/>
                  </a:lnTo>
                  <a:lnTo>
                    <a:pt x="16" y="18"/>
                  </a:lnTo>
                  <a:lnTo>
                    <a:pt x="16" y="19"/>
                  </a:lnTo>
                  <a:lnTo>
                    <a:pt x="17" y="22"/>
                  </a:lnTo>
                  <a:lnTo>
                    <a:pt x="17" y="27"/>
                  </a:lnTo>
                  <a:lnTo>
                    <a:pt x="17" y="28"/>
                  </a:lnTo>
                  <a:lnTo>
                    <a:pt x="17" y="29"/>
                  </a:lnTo>
                  <a:lnTo>
                    <a:pt x="17" y="32"/>
                  </a:lnTo>
                  <a:lnTo>
                    <a:pt x="17" y="36"/>
                  </a:lnTo>
                  <a:lnTo>
                    <a:pt x="17" y="37"/>
                  </a:lnTo>
                  <a:lnTo>
                    <a:pt x="17" y="38"/>
                  </a:lnTo>
                  <a:lnTo>
                    <a:pt x="17" y="41"/>
                  </a:lnTo>
                  <a:lnTo>
                    <a:pt x="17" y="41"/>
                  </a:lnTo>
                  <a:lnTo>
                    <a:pt x="17" y="42"/>
                  </a:lnTo>
                  <a:lnTo>
                    <a:pt x="17" y="44"/>
                  </a:lnTo>
                  <a:lnTo>
                    <a:pt x="17" y="45"/>
                  </a:lnTo>
                  <a:lnTo>
                    <a:pt x="17" y="45"/>
                  </a:lnTo>
                  <a:lnTo>
                    <a:pt x="18" y="46"/>
                  </a:lnTo>
                  <a:lnTo>
                    <a:pt x="18" y="46"/>
                  </a:lnTo>
                  <a:lnTo>
                    <a:pt x="18" y="47"/>
                  </a:lnTo>
                  <a:lnTo>
                    <a:pt x="18" y="47"/>
                  </a:lnTo>
                  <a:lnTo>
                    <a:pt x="18" y="47"/>
                  </a:lnTo>
                  <a:lnTo>
                    <a:pt x="18" y="48"/>
                  </a:lnTo>
                  <a:lnTo>
                    <a:pt x="18" y="48"/>
                  </a:lnTo>
                  <a:lnTo>
                    <a:pt x="18" y="48"/>
                  </a:lnTo>
                  <a:lnTo>
                    <a:pt x="18" y="48"/>
                  </a:lnTo>
                  <a:lnTo>
                    <a:pt x="18" y="48"/>
                  </a:lnTo>
                  <a:lnTo>
                    <a:pt x="18" y="48"/>
                  </a:lnTo>
                  <a:lnTo>
                    <a:pt x="18" y="48"/>
                  </a:lnTo>
                  <a:lnTo>
                    <a:pt x="18" y="48"/>
                  </a:lnTo>
                  <a:lnTo>
                    <a:pt x="18" y="48"/>
                  </a:lnTo>
                  <a:lnTo>
                    <a:pt x="18" y="47"/>
                  </a:lnTo>
                  <a:lnTo>
                    <a:pt x="18" y="47"/>
                  </a:lnTo>
                  <a:lnTo>
                    <a:pt x="18" y="46"/>
                  </a:lnTo>
                  <a:lnTo>
                    <a:pt x="18" y="46"/>
                  </a:lnTo>
                  <a:lnTo>
                    <a:pt x="18" y="45"/>
                  </a:lnTo>
                  <a:lnTo>
                    <a:pt x="18" y="45"/>
                  </a:lnTo>
                  <a:lnTo>
                    <a:pt x="18" y="44"/>
                  </a:lnTo>
                  <a:lnTo>
                    <a:pt x="18" y="43"/>
                  </a:lnTo>
                  <a:lnTo>
                    <a:pt x="18" y="43"/>
                  </a:lnTo>
                  <a:lnTo>
                    <a:pt x="18" y="42"/>
                  </a:lnTo>
                  <a:lnTo>
                    <a:pt x="19" y="40"/>
                  </a:lnTo>
                  <a:lnTo>
                    <a:pt x="19" y="39"/>
                  </a:lnTo>
                  <a:lnTo>
                    <a:pt x="19" y="38"/>
                  </a:lnTo>
                  <a:lnTo>
                    <a:pt x="19" y="36"/>
                  </a:lnTo>
                  <a:lnTo>
                    <a:pt x="19" y="35"/>
                  </a:lnTo>
                  <a:lnTo>
                    <a:pt x="19" y="33"/>
                  </a:lnTo>
                  <a:lnTo>
                    <a:pt x="19" y="31"/>
                  </a:lnTo>
                  <a:lnTo>
                    <a:pt x="19" y="26"/>
                  </a:lnTo>
                  <a:lnTo>
                    <a:pt x="19" y="25"/>
                  </a:lnTo>
                  <a:lnTo>
                    <a:pt x="19" y="23"/>
                  </a:lnTo>
                  <a:lnTo>
                    <a:pt x="19" y="21"/>
                  </a:lnTo>
                  <a:lnTo>
                    <a:pt x="19" y="15"/>
                  </a:lnTo>
                  <a:lnTo>
                    <a:pt x="19" y="14"/>
                  </a:lnTo>
                  <a:lnTo>
                    <a:pt x="19" y="13"/>
                  </a:lnTo>
                  <a:lnTo>
                    <a:pt x="19" y="11"/>
                  </a:lnTo>
                  <a:lnTo>
                    <a:pt x="19" y="10"/>
                  </a:lnTo>
                  <a:lnTo>
                    <a:pt x="20" y="8"/>
                  </a:lnTo>
                  <a:lnTo>
                    <a:pt x="20" y="6"/>
                  </a:lnTo>
                  <a:lnTo>
                    <a:pt x="20" y="6"/>
                  </a:lnTo>
                  <a:lnTo>
                    <a:pt x="20" y="5"/>
                  </a:lnTo>
                  <a:lnTo>
                    <a:pt x="20" y="4"/>
                  </a:lnTo>
                  <a:lnTo>
                    <a:pt x="20" y="3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20" y="1"/>
                  </a:lnTo>
                  <a:lnTo>
                    <a:pt x="20" y="1"/>
                  </a:lnTo>
                  <a:lnTo>
                    <a:pt x="20" y="1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0" y="1"/>
                  </a:lnTo>
                  <a:lnTo>
                    <a:pt x="20" y="1"/>
                  </a:lnTo>
                  <a:lnTo>
                    <a:pt x="21" y="2"/>
                  </a:lnTo>
                  <a:lnTo>
                    <a:pt x="21" y="2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4"/>
                  </a:lnTo>
                  <a:lnTo>
                    <a:pt x="21" y="5"/>
                  </a:lnTo>
                  <a:lnTo>
                    <a:pt x="21" y="6"/>
                  </a:lnTo>
                  <a:lnTo>
                    <a:pt x="21" y="8"/>
                  </a:lnTo>
                  <a:lnTo>
                    <a:pt x="21" y="9"/>
                  </a:lnTo>
                  <a:lnTo>
                    <a:pt x="21" y="10"/>
                  </a:lnTo>
                  <a:lnTo>
                    <a:pt x="21" y="12"/>
                  </a:lnTo>
                  <a:lnTo>
                    <a:pt x="21" y="14"/>
                  </a:lnTo>
                  <a:lnTo>
                    <a:pt x="21" y="15"/>
                  </a:lnTo>
                  <a:lnTo>
                    <a:pt x="21" y="17"/>
                  </a:lnTo>
                  <a:lnTo>
                    <a:pt x="21" y="23"/>
                  </a:lnTo>
                  <a:lnTo>
                    <a:pt x="22" y="24"/>
                  </a:lnTo>
                  <a:lnTo>
                    <a:pt x="22" y="26"/>
                  </a:lnTo>
                  <a:lnTo>
                    <a:pt x="22" y="28"/>
                  </a:lnTo>
                  <a:lnTo>
                    <a:pt x="22" y="33"/>
                  </a:lnTo>
                  <a:lnTo>
                    <a:pt x="22" y="35"/>
                  </a:lnTo>
                  <a:lnTo>
                    <a:pt x="22" y="36"/>
                  </a:lnTo>
                  <a:lnTo>
                    <a:pt x="22" y="38"/>
                  </a:lnTo>
                  <a:lnTo>
                    <a:pt x="22" y="39"/>
                  </a:lnTo>
                  <a:lnTo>
                    <a:pt x="22" y="40"/>
                  </a:lnTo>
                  <a:lnTo>
                    <a:pt x="22" y="42"/>
                  </a:lnTo>
                  <a:lnTo>
                    <a:pt x="22" y="43"/>
                  </a:lnTo>
                  <a:lnTo>
                    <a:pt x="22" y="43"/>
                  </a:lnTo>
                  <a:lnTo>
                    <a:pt x="22" y="44"/>
                  </a:lnTo>
                  <a:lnTo>
                    <a:pt x="22" y="45"/>
                  </a:lnTo>
                  <a:lnTo>
                    <a:pt x="22" y="45"/>
                  </a:lnTo>
                  <a:lnTo>
                    <a:pt x="22" y="46"/>
                  </a:lnTo>
                  <a:lnTo>
                    <a:pt x="22" y="47"/>
                  </a:lnTo>
                  <a:lnTo>
                    <a:pt x="22" y="47"/>
                  </a:lnTo>
                  <a:lnTo>
                    <a:pt x="22" y="47"/>
                  </a:lnTo>
                  <a:lnTo>
                    <a:pt x="22" y="48"/>
                  </a:lnTo>
                  <a:lnTo>
                    <a:pt x="22" y="48"/>
                  </a:lnTo>
                  <a:lnTo>
                    <a:pt x="22" y="48"/>
                  </a:lnTo>
                  <a:lnTo>
                    <a:pt x="23" y="48"/>
                  </a:lnTo>
                  <a:lnTo>
                    <a:pt x="23" y="48"/>
                  </a:lnTo>
                  <a:lnTo>
                    <a:pt x="23" y="48"/>
                  </a:lnTo>
                  <a:lnTo>
                    <a:pt x="23" y="48"/>
                  </a:lnTo>
                  <a:lnTo>
                    <a:pt x="23" y="48"/>
                  </a:lnTo>
                  <a:lnTo>
                    <a:pt x="23" y="48"/>
                  </a:lnTo>
                  <a:lnTo>
                    <a:pt x="23" y="48"/>
                  </a:lnTo>
                  <a:lnTo>
                    <a:pt x="23" y="47"/>
                  </a:lnTo>
                  <a:lnTo>
                    <a:pt x="23" y="47"/>
                  </a:lnTo>
                  <a:lnTo>
                    <a:pt x="23" y="46"/>
                  </a:lnTo>
                  <a:lnTo>
                    <a:pt x="23" y="46"/>
                  </a:lnTo>
                  <a:lnTo>
                    <a:pt x="23" y="45"/>
                  </a:lnTo>
                  <a:lnTo>
                    <a:pt x="23" y="45"/>
                  </a:lnTo>
                  <a:lnTo>
                    <a:pt x="23" y="44"/>
                  </a:lnTo>
                  <a:lnTo>
                    <a:pt x="23" y="42"/>
                  </a:lnTo>
                  <a:lnTo>
                    <a:pt x="23" y="41"/>
                  </a:lnTo>
                  <a:lnTo>
                    <a:pt x="23" y="40"/>
                  </a:lnTo>
                  <a:lnTo>
                    <a:pt x="23" y="38"/>
                  </a:lnTo>
                  <a:lnTo>
                    <a:pt x="23" y="37"/>
                  </a:lnTo>
                  <a:lnTo>
                    <a:pt x="23" y="36"/>
                  </a:lnTo>
                  <a:lnTo>
                    <a:pt x="24" y="34"/>
                  </a:lnTo>
                  <a:lnTo>
                    <a:pt x="24" y="29"/>
                  </a:lnTo>
                  <a:lnTo>
                    <a:pt x="24" y="28"/>
                  </a:lnTo>
                  <a:lnTo>
                    <a:pt x="24" y="26"/>
                  </a:lnTo>
                  <a:lnTo>
                    <a:pt x="24" y="24"/>
                  </a:lnTo>
                  <a:lnTo>
                    <a:pt x="24" y="19"/>
                  </a:lnTo>
                  <a:lnTo>
                    <a:pt x="24" y="18"/>
                  </a:lnTo>
                  <a:lnTo>
                    <a:pt x="24" y="16"/>
                  </a:lnTo>
                  <a:lnTo>
                    <a:pt x="24" y="14"/>
                  </a:lnTo>
                  <a:lnTo>
                    <a:pt x="24" y="9"/>
                  </a:lnTo>
                  <a:lnTo>
                    <a:pt x="24" y="8"/>
                  </a:lnTo>
                  <a:lnTo>
                    <a:pt x="24" y="7"/>
                  </a:lnTo>
                  <a:lnTo>
                    <a:pt x="25" y="6"/>
                  </a:lnTo>
                  <a:lnTo>
                    <a:pt x="25" y="6"/>
                  </a:lnTo>
                  <a:lnTo>
                    <a:pt x="25" y="5"/>
                  </a:lnTo>
                  <a:lnTo>
                    <a:pt x="25" y="4"/>
                  </a:lnTo>
                  <a:lnTo>
                    <a:pt x="25" y="3"/>
                  </a:lnTo>
                  <a:lnTo>
                    <a:pt x="25" y="3"/>
                  </a:lnTo>
                  <a:lnTo>
                    <a:pt x="25" y="2"/>
                  </a:lnTo>
                  <a:lnTo>
                    <a:pt x="25" y="2"/>
                  </a:lnTo>
                  <a:lnTo>
                    <a:pt x="25" y="1"/>
                  </a:lnTo>
                  <a:lnTo>
                    <a:pt x="25" y="1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1"/>
                  </a:lnTo>
                  <a:lnTo>
                    <a:pt x="25" y="1"/>
                  </a:lnTo>
                  <a:lnTo>
                    <a:pt x="25" y="1"/>
                  </a:lnTo>
                  <a:lnTo>
                    <a:pt x="26" y="2"/>
                  </a:lnTo>
                  <a:lnTo>
                    <a:pt x="26" y="2"/>
                  </a:lnTo>
                  <a:lnTo>
                    <a:pt x="26" y="3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6"/>
                  </a:lnTo>
                  <a:lnTo>
                    <a:pt x="26" y="7"/>
                  </a:lnTo>
                  <a:lnTo>
                    <a:pt x="26" y="8"/>
                  </a:lnTo>
                  <a:lnTo>
                    <a:pt x="26" y="10"/>
                  </a:lnTo>
                  <a:lnTo>
                    <a:pt x="26" y="14"/>
                  </a:lnTo>
                  <a:lnTo>
                    <a:pt x="26" y="15"/>
                  </a:lnTo>
                  <a:lnTo>
                    <a:pt x="26" y="16"/>
                  </a:lnTo>
                  <a:lnTo>
                    <a:pt x="26" y="19"/>
                  </a:lnTo>
                  <a:lnTo>
                    <a:pt x="26" y="24"/>
                  </a:lnTo>
                  <a:lnTo>
                    <a:pt x="26" y="25"/>
                  </a:lnTo>
                  <a:lnTo>
                    <a:pt x="26" y="26"/>
                  </a:lnTo>
                  <a:lnTo>
                    <a:pt x="26" y="29"/>
                  </a:lnTo>
                  <a:lnTo>
                    <a:pt x="27" y="34"/>
                  </a:lnTo>
                  <a:lnTo>
                    <a:pt x="27" y="35"/>
                  </a:lnTo>
                  <a:lnTo>
                    <a:pt x="27" y="36"/>
                  </a:lnTo>
                  <a:lnTo>
                    <a:pt x="27" y="38"/>
                  </a:lnTo>
                  <a:lnTo>
                    <a:pt x="27" y="39"/>
                  </a:lnTo>
                  <a:lnTo>
                    <a:pt x="27" y="40"/>
                  </a:lnTo>
                  <a:lnTo>
                    <a:pt x="27" y="42"/>
                  </a:lnTo>
                  <a:lnTo>
                    <a:pt x="27" y="43"/>
                  </a:lnTo>
                  <a:lnTo>
                    <a:pt x="27" y="44"/>
                  </a:lnTo>
                  <a:lnTo>
                    <a:pt x="27" y="45"/>
                  </a:lnTo>
                  <a:lnTo>
                    <a:pt x="27" y="45"/>
                  </a:lnTo>
                  <a:lnTo>
                    <a:pt x="27" y="46"/>
                  </a:lnTo>
                </a:path>
              </a:pathLst>
            </a:custGeom>
            <a:noFill/>
            <a:ln w="3175" cap="sq">
              <a:solidFill>
                <a:srgbClr val="0000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01" name="Freeform 71"/>
            <p:cNvSpPr>
              <a:spLocks/>
            </p:cNvSpPr>
            <p:nvPr/>
          </p:nvSpPr>
          <p:spPr bwMode="auto">
            <a:xfrm>
              <a:off x="5190926" y="4075484"/>
              <a:ext cx="44450" cy="79375"/>
            </a:xfrm>
            <a:custGeom>
              <a:avLst/>
              <a:gdLst/>
              <a:ahLst/>
              <a:cxnLst>
                <a:cxn ang="0">
                  <a:pos x="0" y="50"/>
                </a:cxn>
                <a:cxn ang="0">
                  <a:pos x="1" y="48"/>
                </a:cxn>
                <a:cxn ang="0">
                  <a:pos x="1" y="41"/>
                </a:cxn>
                <a:cxn ang="0">
                  <a:pos x="2" y="24"/>
                </a:cxn>
                <a:cxn ang="0">
                  <a:pos x="2" y="7"/>
                </a:cxn>
                <a:cxn ang="0">
                  <a:pos x="3" y="1"/>
                </a:cxn>
                <a:cxn ang="0">
                  <a:pos x="3" y="1"/>
                </a:cxn>
                <a:cxn ang="0">
                  <a:pos x="3" y="4"/>
                </a:cxn>
                <a:cxn ang="0">
                  <a:pos x="4" y="14"/>
                </a:cxn>
                <a:cxn ang="0">
                  <a:pos x="4" y="34"/>
                </a:cxn>
                <a:cxn ang="0">
                  <a:pos x="5" y="46"/>
                </a:cxn>
                <a:cxn ang="0">
                  <a:pos x="5" y="50"/>
                </a:cxn>
                <a:cxn ang="0">
                  <a:pos x="6" y="49"/>
                </a:cxn>
                <a:cxn ang="0">
                  <a:pos x="6" y="43"/>
                </a:cxn>
                <a:cxn ang="0">
                  <a:pos x="7" y="18"/>
                </a:cxn>
                <a:cxn ang="0">
                  <a:pos x="7" y="6"/>
                </a:cxn>
                <a:cxn ang="0">
                  <a:pos x="8" y="1"/>
                </a:cxn>
                <a:cxn ang="0">
                  <a:pos x="8" y="1"/>
                </a:cxn>
                <a:cxn ang="0">
                  <a:pos x="8" y="5"/>
                </a:cxn>
                <a:cxn ang="0">
                  <a:pos x="9" y="20"/>
                </a:cxn>
                <a:cxn ang="0">
                  <a:pos x="10" y="40"/>
                </a:cxn>
                <a:cxn ang="0">
                  <a:pos x="10" y="48"/>
                </a:cxn>
                <a:cxn ang="0">
                  <a:pos x="10" y="50"/>
                </a:cxn>
                <a:cxn ang="0">
                  <a:pos x="11" y="48"/>
                </a:cxn>
                <a:cxn ang="0">
                  <a:pos x="11" y="36"/>
                </a:cxn>
                <a:cxn ang="0">
                  <a:pos x="12" y="16"/>
                </a:cxn>
                <a:cxn ang="0">
                  <a:pos x="12" y="5"/>
                </a:cxn>
                <a:cxn ang="0">
                  <a:pos x="13" y="1"/>
                </a:cxn>
                <a:cxn ang="0">
                  <a:pos x="13" y="0"/>
                </a:cxn>
                <a:cxn ang="0">
                  <a:pos x="13" y="4"/>
                </a:cxn>
                <a:cxn ang="0">
                  <a:pos x="14" y="15"/>
                </a:cxn>
                <a:cxn ang="0">
                  <a:pos x="14" y="36"/>
                </a:cxn>
                <a:cxn ang="0">
                  <a:pos x="15" y="46"/>
                </a:cxn>
                <a:cxn ang="0">
                  <a:pos x="15" y="50"/>
                </a:cxn>
                <a:cxn ang="0">
                  <a:pos x="15" y="49"/>
                </a:cxn>
                <a:cxn ang="0">
                  <a:pos x="16" y="43"/>
                </a:cxn>
                <a:cxn ang="0">
                  <a:pos x="16" y="27"/>
                </a:cxn>
                <a:cxn ang="0">
                  <a:pos x="17" y="8"/>
                </a:cxn>
                <a:cxn ang="0">
                  <a:pos x="17" y="2"/>
                </a:cxn>
                <a:cxn ang="0">
                  <a:pos x="18" y="0"/>
                </a:cxn>
                <a:cxn ang="0">
                  <a:pos x="18" y="3"/>
                </a:cxn>
                <a:cxn ang="0">
                  <a:pos x="18" y="11"/>
                </a:cxn>
                <a:cxn ang="0">
                  <a:pos x="19" y="37"/>
                </a:cxn>
                <a:cxn ang="0">
                  <a:pos x="20" y="47"/>
                </a:cxn>
                <a:cxn ang="0">
                  <a:pos x="20" y="50"/>
                </a:cxn>
                <a:cxn ang="0">
                  <a:pos x="20" y="48"/>
                </a:cxn>
                <a:cxn ang="0">
                  <a:pos x="21" y="39"/>
                </a:cxn>
                <a:cxn ang="0">
                  <a:pos x="22" y="17"/>
                </a:cxn>
                <a:cxn ang="0">
                  <a:pos x="22" y="5"/>
                </a:cxn>
                <a:cxn ang="0">
                  <a:pos x="22" y="0"/>
                </a:cxn>
                <a:cxn ang="0">
                  <a:pos x="23" y="1"/>
                </a:cxn>
                <a:cxn ang="0">
                  <a:pos x="23" y="8"/>
                </a:cxn>
                <a:cxn ang="0">
                  <a:pos x="24" y="28"/>
                </a:cxn>
                <a:cxn ang="0">
                  <a:pos x="24" y="41"/>
                </a:cxn>
                <a:cxn ang="0">
                  <a:pos x="25" y="48"/>
                </a:cxn>
                <a:cxn ang="0">
                  <a:pos x="25" y="50"/>
                </a:cxn>
                <a:cxn ang="0">
                  <a:pos x="25" y="48"/>
                </a:cxn>
                <a:cxn ang="0">
                  <a:pos x="26" y="40"/>
                </a:cxn>
                <a:cxn ang="0">
                  <a:pos x="26" y="20"/>
                </a:cxn>
                <a:cxn ang="0">
                  <a:pos x="27" y="6"/>
                </a:cxn>
                <a:cxn ang="0">
                  <a:pos x="27" y="1"/>
                </a:cxn>
                <a:cxn ang="0">
                  <a:pos x="27" y="0"/>
                </a:cxn>
              </a:cxnLst>
              <a:rect l="0" t="0" r="r" b="b"/>
              <a:pathLst>
                <a:path w="28" h="50">
                  <a:moveTo>
                    <a:pt x="0" y="47"/>
                  </a:moveTo>
                  <a:lnTo>
                    <a:pt x="0" y="48"/>
                  </a:lnTo>
                  <a:lnTo>
                    <a:pt x="0" y="48"/>
                  </a:lnTo>
                  <a:lnTo>
                    <a:pt x="0" y="49"/>
                  </a:lnTo>
                  <a:lnTo>
                    <a:pt x="0" y="49"/>
                  </a:lnTo>
                  <a:lnTo>
                    <a:pt x="0" y="49"/>
                  </a:lnTo>
                  <a:lnTo>
                    <a:pt x="0" y="49"/>
                  </a:lnTo>
                  <a:lnTo>
                    <a:pt x="0" y="50"/>
                  </a:lnTo>
                  <a:lnTo>
                    <a:pt x="0" y="50"/>
                  </a:lnTo>
                  <a:lnTo>
                    <a:pt x="1" y="50"/>
                  </a:lnTo>
                  <a:lnTo>
                    <a:pt x="1" y="50"/>
                  </a:lnTo>
                  <a:lnTo>
                    <a:pt x="1" y="49"/>
                  </a:lnTo>
                  <a:lnTo>
                    <a:pt x="1" y="49"/>
                  </a:lnTo>
                  <a:lnTo>
                    <a:pt x="1" y="49"/>
                  </a:lnTo>
                  <a:lnTo>
                    <a:pt x="1" y="48"/>
                  </a:lnTo>
                  <a:lnTo>
                    <a:pt x="1" y="48"/>
                  </a:lnTo>
                  <a:lnTo>
                    <a:pt x="1" y="47"/>
                  </a:lnTo>
                  <a:lnTo>
                    <a:pt x="1" y="47"/>
                  </a:lnTo>
                  <a:lnTo>
                    <a:pt x="1" y="46"/>
                  </a:lnTo>
                  <a:lnTo>
                    <a:pt x="1" y="45"/>
                  </a:lnTo>
                  <a:lnTo>
                    <a:pt x="1" y="44"/>
                  </a:lnTo>
                  <a:lnTo>
                    <a:pt x="1" y="43"/>
                  </a:lnTo>
                  <a:lnTo>
                    <a:pt x="1" y="42"/>
                  </a:lnTo>
                  <a:lnTo>
                    <a:pt x="1" y="41"/>
                  </a:lnTo>
                  <a:lnTo>
                    <a:pt x="1" y="39"/>
                  </a:lnTo>
                  <a:lnTo>
                    <a:pt x="1" y="37"/>
                  </a:lnTo>
                  <a:lnTo>
                    <a:pt x="1" y="36"/>
                  </a:lnTo>
                  <a:lnTo>
                    <a:pt x="1" y="35"/>
                  </a:lnTo>
                  <a:lnTo>
                    <a:pt x="2" y="32"/>
                  </a:lnTo>
                  <a:lnTo>
                    <a:pt x="2" y="27"/>
                  </a:lnTo>
                  <a:lnTo>
                    <a:pt x="2" y="25"/>
                  </a:lnTo>
                  <a:lnTo>
                    <a:pt x="2" y="24"/>
                  </a:lnTo>
                  <a:lnTo>
                    <a:pt x="2" y="21"/>
                  </a:lnTo>
                  <a:lnTo>
                    <a:pt x="2" y="16"/>
                  </a:lnTo>
                  <a:lnTo>
                    <a:pt x="2" y="15"/>
                  </a:lnTo>
                  <a:lnTo>
                    <a:pt x="2" y="13"/>
                  </a:lnTo>
                  <a:lnTo>
                    <a:pt x="2" y="11"/>
                  </a:lnTo>
                  <a:lnTo>
                    <a:pt x="2" y="10"/>
                  </a:lnTo>
                  <a:lnTo>
                    <a:pt x="2" y="9"/>
                  </a:lnTo>
                  <a:lnTo>
                    <a:pt x="2" y="7"/>
                  </a:lnTo>
                  <a:lnTo>
                    <a:pt x="3" y="6"/>
                  </a:lnTo>
                  <a:lnTo>
                    <a:pt x="3" y="5"/>
                  </a:lnTo>
                  <a:lnTo>
                    <a:pt x="3" y="4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4"/>
                  </a:lnTo>
                  <a:lnTo>
                    <a:pt x="3" y="5"/>
                  </a:lnTo>
                  <a:lnTo>
                    <a:pt x="3" y="6"/>
                  </a:lnTo>
                  <a:lnTo>
                    <a:pt x="3" y="7"/>
                  </a:lnTo>
                  <a:lnTo>
                    <a:pt x="4" y="8"/>
                  </a:lnTo>
                  <a:lnTo>
                    <a:pt x="4" y="9"/>
                  </a:lnTo>
                  <a:lnTo>
                    <a:pt x="4" y="11"/>
                  </a:lnTo>
                  <a:lnTo>
                    <a:pt x="4" y="12"/>
                  </a:lnTo>
                  <a:lnTo>
                    <a:pt x="4" y="14"/>
                  </a:lnTo>
                  <a:lnTo>
                    <a:pt x="4" y="16"/>
                  </a:lnTo>
                  <a:lnTo>
                    <a:pt x="4" y="21"/>
                  </a:lnTo>
                  <a:lnTo>
                    <a:pt x="4" y="22"/>
                  </a:lnTo>
                  <a:lnTo>
                    <a:pt x="4" y="23"/>
                  </a:lnTo>
                  <a:lnTo>
                    <a:pt x="4" y="26"/>
                  </a:lnTo>
                  <a:lnTo>
                    <a:pt x="4" y="31"/>
                  </a:lnTo>
                  <a:lnTo>
                    <a:pt x="4" y="32"/>
                  </a:lnTo>
                  <a:lnTo>
                    <a:pt x="4" y="34"/>
                  </a:lnTo>
                  <a:lnTo>
                    <a:pt x="5" y="36"/>
                  </a:lnTo>
                  <a:lnTo>
                    <a:pt x="5" y="40"/>
                  </a:lnTo>
                  <a:lnTo>
                    <a:pt x="5" y="41"/>
                  </a:lnTo>
                  <a:lnTo>
                    <a:pt x="5" y="42"/>
                  </a:lnTo>
                  <a:lnTo>
                    <a:pt x="5" y="43"/>
                  </a:lnTo>
                  <a:lnTo>
                    <a:pt x="5" y="44"/>
                  </a:lnTo>
                  <a:lnTo>
                    <a:pt x="5" y="45"/>
                  </a:lnTo>
                  <a:lnTo>
                    <a:pt x="5" y="46"/>
                  </a:lnTo>
                  <a:lnTo>
                    <a:pt x="5" y="46"/>
                  </a:lnTo>
                  <a:lnTo>
                    <a:pt x="5" y="47"/>
                  </a:lnTo>
                  <a:lnTo>
                    <a:pt x="5" y="47"/>
                  </a:lnTo>
                  <a:lnTo>
                    <a:pt x="5" y="48"/>
                  </a:lnTo>
                  <a:lnTo>
                    <a:pt x="5" y="49"/>
                  </a:lnTo>
                  <a:lnTo>
                    <a:pt x="5" y="49"/>
                  </a:lnTo>
                  <a:lnTo>
                    <a:pt x="5" y="49"/>
                  </a:lnTo>
                  <a:lnTo>
                    <a:pt x="5" y="50"/>
                  </a:lnTo>
                  <a:lnTo>
                    <a:pt x="5" y="50"/>
                  </a:lnTo>
                  <a:lnTo>
                    <a:pt x="5" y="50"/>
                  </a:lnTo>
                  <a:lnTo>
                    <a:pt x="5" y="50"/>
                  </a:lnTo>
                  <a:lnTo>
                    <a:pt x="5" y="50"/>
                  </a:lnTo>
                  <a:lnTo>
                    <a:pt x="6" y="50"/>
                  </a:lnTo>
                  <a:lnTo>
                    <a:pt x="6" y="50"/>
                  </a:lnTo>
                  <a:lnTo>
                    <a:pt x="6" y="49"/>
                  </a:lnTo>
                  <a:lnTo>
                    <a:pt x="6" y="49"/>
                  </a:lnTo>
                  <a:lnTo>
                    <a:pt x="6" y="48"/>
                  </a:lnTo>
                  <a:lnTo>
                    <a:pt x="6" y="48"/>
                  </a:lnTo>
                  <a:lnTo>
                    <a:pt x="6" y="47"/>
                  </a:lnTo>
                  <a:lnTo>
                    <a:pt x="6" y="47"/>
                  </a:lnTo>
                  <a:lnTo>
                    <a:pt x="6" y="46"/>
                  </a:lnTo>
                  <a:lnTo>
                    <a:pt x="6" y="45"/>
                  </a:lnTo>
                  <a:lnTo>
                    <a:pt x="6" y="44"/>
                  </a:lnTo>
                  <a:lnTo>
                    <a:pt x="6" y="43"/>
                  </a:lnTo>
                  <a:lnTo>
                    <a:pt x="6" y="41"/>
                  </a:lnTo>
                  <a:lnTo>
                    <a:pt x="6" y="40"/>
                  </a:lnTo>
                  <a:lnTo>
                    <a:pt x="6" y="39"/>
                  </a:lnTo>
                  <a:lnTo>
                    <a:pt x="6" y="37"/>
                  </a:lnTo>
                  <a:lnTo>
                    <a:pt x="7" y="31"/>
                  </a:lnTo>
                  <a:lnTo>
                    <a:pt x="7" y="20"/>
                  </a:lnTo>
                  <a:lnTo>
                    <a:pt x="7" y="19"/>
                  </a:lnTo>
                  <a:lnTo>
                    <a:pt x="7" y="18"/>
                  </a:lnTo>
                  <a:lnTo>
                    <a:pt x="7" y="15"/>
                  </a:lnTo>
                  <a:lnTo>
                    <a:pt x="7" y="14"/>
                  </a:lnTo>
                  <a:lnTo>
                    <a:pt x="7" y="12"/>
                  </a:lnTo>
                  <a:lnTo>
                    <a:pt x="7" y="10"/>
                  </a:lnTo>
                  <a:lnTo>
                    <a:pt x="7" y="9"/>
                  </a:lnTo>
                  <a:lnTo>
                    <a:pt x="7" y="8"/>
                  </a:lnTo>
                  <a:lnTo>
                    <a:pt x="7" y="7"/>
                  </a:lnTo>
                  <a:lnTo>
                    <a:pt x="7" y="6"/>
                  </a:lnTo>
                  <a:lnTo>
                    <a:pt x="7" y="5"/>
                  </a:lnTo>
                  <a:lnTo>
                    <a:pt x="7" y="4"/>
                  </a:lnTo>
                  <a:lnTo>
                    <a:pt x="7" y="3"/>
                  </a:lnTo>
                  <a:lnTo>
                    <a:pt x="7" y="3"/>
                  </a:lnTo>
                  <a:lnTo>
                    <a:pt x="7" y="2"/>
                  </a:lnTo>
                  <a:lnTo>
                    <a:pt x="7" y="2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4"/>
                  </a:lnTo>
                  <a:lnTo>
                    <a:pt x="8" y="5"/>
                  </a:lnTo>
                  <a:lnTo>
                    <a:pt x="8" y="5"/>
                  </a:lnTo>
                  <a:lnTo>
                    <a:pt x="8" y="6"/>
                  </a:lnTo>
                  <a:lnTo>
                    <a:pt x="8" y="7"/>
                  </a:lnTo>
                  <a:lnTo>
                    <a:pt x="8" y="9"/>
                  </a:lnTo>
                  <a:lnTo>
                    <a:pt x="9" y="10"/>
                  </a:lnTo>
                  <a:lnTo>
                    <a:pt x="9" y="11"/>
                  </a:lnTo>
                  <a:lnTo>
                    <a:pt x="9" y="13"/>
                  </a:lnTo>
                  <a:lnTo>
                    <a:pt x="9" y="18"/>
                  </a:lnTo>
                  <a:lnTo>
                    <a:pt x="9" y="20"/>
                  </a:lnTo>
                  <a:lnTo>
                    <a:pt x="9" y="21"/>
                  </a:lnTo>
                  <a:lnTo>
                    <a:pt x="9" y="23"/>
                  </a:lnTo>
                  <a:lnTo>
                    <a:pt x="9" y="29"/>
                  </a:lnTo>
                  <a:lnTo>
                    <a:pt x="9" y="30"/>
                  </a:lnTo>
                  <a:lnTo>
                    <a:pt x="9" y="31"/>
                  </a:lnTo>
                  <a:lnTo>
                    <a:pt x="9" y="34"/>
                  </a:lnTo>
                  <a:lnTo>
                    <a:pt x="10" y="38"/>
                  </a:lnTo>
                  <a:lnTo>
                    <a:pt x="10" y="40"/>
                  </a:lnTo>
                  <a:lnTo>
                    <a:pt x="10" y="41"/>
                  </a:lnTo>
                  <a:lnTo>
                    <a:pt x="10" y="43"/>
                  </a:lnTo>
                  <a:lnTo>
                    <a:pt x="10" y="44"/>
                  </a:lnTo>
                  <a:lnTo>
                    <a:pt x="10" y="44"/>
                  </a:lnTo>
                  <a:lnTo>
                    <a:pt x="10" y="46"/>
                  </a:lnTo>
                  <a:lnTo>
                    <a:pt x="10" y="47"/>
                  </a:lnTo>
                  <a:lnTo>
                    <a:pt x="10" y="47"/>
                  </a:lnTo>
                  <a:lnTo>
                    <a:pt x="10" y="48"/>
                  </a:lnTo>
                  <a:lnTo>
                    <a:pt x="10" y="48"/>
                  </a:lnTo>
                  <a:lnTo>
                    <a:pt x="10" y="49"/>
                  </a:lnTo>
                  <a:lnTo>
                    <a:pt x="10" y="49"/>
                  </a:lnTo>
                  <a:lnTo>
                    <a:pt x="10" y="50"/>
                  </a:lnTo>
                  <a:lnTo>
                    <a:pt x="10" y="50"/>
                  </a:lnTo>
                  <a:lnTo>
                    <a:pt x="10" y="50"/>
                  </a:lnTo>
                  <a:lnTo>
                    <a:pt x="10" y="50"/>
                  </a:lnTo>
                  <a:lnTo>
                    <a:pt x="10" y="50"/>
                  </a:lnTo>
                  <a:lnTo>
                    <a:pt x="10" y="50"/>
                  </a:lnTo>
                  <a:lnTo>
                    <a:pt x="10" y="50"/>
                  </a:lnTo>
                  <a:lnTo>
                    <a:pt x="11" y="50"/>
                  </a:lnTo>
                  <a:lnTo>
                    <a:pt x="11" y="49"/>
                  </a:lnTo>
                  <a:lnTo>
                    <a:pt x="11" y="49"/>
                  </a:lnTo>
                  <a:lnTo>
                    <a:pt x="11" y="49"/>
                  </a:lnTo>
                  <a:lnTo>
                    <a:pt x="11" y="48"/>
                  </a:lnTo>
                  <a:lnTo>
                    <a:pt x="11" y="48"/>
                  </a:lnTo>
                  <a:lnTo>
                    <a:pt x="11" y="47"/>
                  </a:lnTo>
                  <a:lnTo>
                    <a:pt x="11" y="46"/>
                  </a:lnTo>
                  <a:lnTo>
                    <a:pt x="11" y="46"/>
                  </a:lnTo>
                  <a:lnTo>
                    <a:pt x="11" y="44"/>
                  </a:lnTo>
                  <a:lnTo>
                    <a:pt x="11" y="43"/>
                  </a:lnTo>
                  <a:lnTo>
                    <a:pt x="11" y="42"/>
                  </a:lnTo>
                  <a:lnTo>
                    <a:pt x="11" y="40"/>
                  </a:lnTo>
                  <a:lnTo>
                    <a:pt x="11" y="36"/>
                  </a:lnTo>
                  <a:lnTo>
                    <a:pt x="11" y="35"/>
                  </a:lnTo>
                  <a:lnTo>
                    <a:pt x="11" y="33"/>
                  </a:lnTo>
                  <a:lnTo>
                    <a:pt x="11" y="31"/>
                  </a:lnTo>
                  <a:lnTo>
                    <a:pt x="11" y="26"/>
                  </a:lnTo>
                  <a:lnTo>
                    <a:pt x="11" y="24"/>
                  </a:lnTo>
                  <a:lnTo>
                    <a:pt x="11" y="23"/>
                  </a:lnTo>
                  <a:lnTo>
                    <a:pt x="12" y="21"/>
                  </a:lnTo>
                  <a:lnTo>
                    <a:pt x="12" y="16"/>
                  </a:lnTo>
                  <a:lnTo>
                    <a:pt x="12" y="15"/>
                  </a:lnTo>
                  <a:lnTo>
                    <a:pt x="12" y="13"/>
                  </a:lnTo>
                  <a:lnTo>
                    <a:pt x="12" y="11"/>
                  </a:lnTo>
                  <a:lnTo>
                    <a:pt x="12" y="10"/>
                  </a:lnTo>
                  <a:lnTo>
                    <a:pt x="12" y="9"/>
                  </a:lnTo>
                  <a:lnTo>
                    <a:pt x="12" y="7"/>
                  </a:lnTo>
                  <a:lnTo>
                    <a:pt x="12" y="6"/>
                  </a:lnTo>
                  <a:lnTo>
                    <a:pt x="12" y="5"/>
                  </a:lnTo>
                  <a:lnTo>
                    <a:pt x="12" y="5"/>
                  </a:lnTo>
                  <a:lnTo>
                    <a:pt x="12" y="4"/>
                  </a:lnTo>
                  <a:lnTo>
                    <a:pt x="12" y="3"/>
                  </a:lnTo>
                  <a:lnTo>
                    <a:pt x="12" y="3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2"/>
                  </a:lnTo>
                  <a:lnTo>
                    <a:pt x="13" y="3"/>
                  </a:lnTo>
                  <a:lnTo>
                    <a:pt x="13" y="3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5"/>
                  </a:lnTo>
                  <a:lnTo>
                    <a:pt x="13" y="6"/>
                  </a:lnTo>
                  <a:lnTo>
                    <a:pt x="13" y="7"/>
                  </a:lnTo>
                  <a:lnTo>
                    <a:pt x="13" y="8"/>
                  </a:lnTo>
                  <a:lnTo>
                    <a:pt x="13" y="10"/>
                  </a:lnTo>
                  <a:lnTo>
                    <a:pt x="13" y="11"/>
                  </a:lnTo>
                  <a:lnTo>
                    <a:pt x="14" y="12"/>
                  </a:lnTo>
                  <a:lnTo>
                    <a:pt x="14" y="15"/>
                  </a:lnTo>
                  <a:lnTo>
                    <a:pt x="14" y="20"/>
                  </a:lnTo>
                  <a:lnTo>
                    <a:pt x="14" y="21"/>
                  </a:lnTo>
                  <a:lnTo>
                    <a:pt x="14" y="23"/>
                  </a:lnTo>
                  <a:lnTo>
                    <a:pt x="14" y="25"/>
                  </a:lnTo>
                  <a:lnTo>
                    <a:pt x="14" y="31"/>
                  </a:lnTo>
                  <a:lnTo>
                    <a:pt x="14" y="32"/>
                  </a:lnTo>
                  <a:lnTo>
                    <a:pt x="14" y="34"/>
                  </a:lnTo>
                  <a:lnTo>
                    <a:pt x="14" y="36"/>
                  </a:lnTo>
                  <a:lnTo>
                    <a:pt x="14" y="38"/>
                  </a:lnTo>
                  <a:lnTo>
                    <a:pt x="14" y="39"/>
                  </a:lnTo>
                  <a:lnTo>
                    <a:pt x="15" y="41"/>
                  </a:lnTo>
                  <a:lnTo>
                    <a:pt x="15" y="42"/>
                  </a:lnTo>
                  <a:lnTo>
                    <a:pt x="15" y="43"/>
                  </a:lnTo>
                  <a:lnTo>
                    <a:pt x="15" y="44"/>
                  </a:lnTo>
                  <a:lnTo>
                    <a:pt x="15" y="45"/>
                  </a:lnTo>
                  <a:lnTo>
                    <a:pt x="15" y="46"/>
                  </a:lnTo>
                  <a:lnTo>
                    <a:pt x="15" y="46"/>
                  </a:lnTo>
                  <a:lnTo>
                    <a:pt x="15" y="47"/>
                  </a:lnTo>
                  <a:lnTo>
                    <a:pt x="15" y="48"/>
                  </a:lnTo>
                  <a:lnTo>
                    <a:pt x="15" y="48"/>
                  </a:lnTo>
                  <a:lnTo>
                    <a:pt x="15" y="49"/>
                  </a:lnTo>
                  <a:lnTo>
                    <a:pt x="15" y="49"/>
                  </a:lnTo>
                  <a:lnTo>
                    <a:pt x="15" y="50"/>
                  </a:lnTo>
                  <a:lnTo>
                    <a:pt x="15" y="50"/>
                  </a:lnTo>
                  <a:lnTo>
                    <a:pt x="15" y="50"/>
                  </a:lnTo>
                  <a:lnTo>
                    <a:pt x="15" y="50"/>
                  </a:lnTo>
                  <a:lnTo>
                    <a:pt x="15" y="50"/>
                  </a:lnTo>
                  <a:lnTo>
                    <a:pt x="15" y="50"/>
                  </a:lnTo>
                  <a:lnTo>
                    <a:pt x="15" y="50"/>
                  </a:lnTo>
                  <a:lnTo>
                    <a:pt x="15" y="50"/>
                  </a:lnTo>
                  <a:lnTo>
                    <a:pt x="15" y="49"/>
                  </a:lnTo>
                  <a:lnTo>
                    <a:pt x="15" y="49"/>
                  </a:lnTo>
                  <a:lnTo>
                    <a:pt x="15" y="48"/>
                  </a:lnTo>
                  <a:lnTo>
                    <a:pt x="15" y="48"/>
                  </a:lnTo>
                  <a:lnTo>
                    <a:pt x="15" y="47"/>
                  </a:lnTo>
                  <a:lnTo>
                    <a:pt x="15" y="46"/>
                  </a:lnTo>
                  <a:lnTo>
                    <a:pt x="16" y="46"/>
                  </a:lnTo>
                  <a:lnTo>
                    <a:pt x="16" y="45"/>
                  </a:lnTo>
                  <a:lnTo>
                    <a:pt x="16" y="44"/>
                  </a:lnTo>
                  <a:lnTo>
                    <a:pt x="16" y="43"/>
                  </a:lnTo>
                  <a:lnTo>
                    <a:pt x="16" y="42"/>
                  </a:lnTo>
                  <a:lnTo>
                    <a:pt x="16" y="40"/>
                  </a:lnTo>
                  <a:lnTo>
                    <a:pt x="16" y="39"/>
                  </a:lnTo>
                  <a:lnTo>
                    <a:pt x="16" y="38"/>
                  </a:lnTo>
                  <a:lnTo>
                    <a:pt x="16" y="35"/>
                  </a:lnTo>
                  <a:lnTo>
                    <a:pt x="16" y="30"/>
                  </a:lnTo>
                  <a:lnTo>
                    <a:pt x="16" y="28"/>
                  </a:lnTo>
                  <a:lnTo>
                    <a:pt x="16" y="27"/>
                  </a:lnTo>
                  <a:lnTo>
                    <a:pt x="16" y="24"/>
                  </a:lnTo>
                  <a:lnTo>
                    <a:pt x="17" y="19"/>
                  </a:lnTo>
                  <a:lnTo>
                    <a:pt x="17" y="18"/>
                  </a:lnTo>
                  <a:lnTo>
                    <a:pt x="17" y="17"/>
                  </a:lnTo>
                  <a:lnTo>
                    <a:pt x="17" y="14"/>
                  </a:lnTo>
                  <a:lnTo>
                    <a:pt x="17" y="10"/>
                  </a:lnTo>
                  <a:lnTo>
                    <a:pt x="17" y="9"/>
                  </a:lnTo>
                  <a:lnTo>
                    <a:pt x="17" y="8"/>
                  </a:lnTo>
                  <a:lnTo>
                    <a:pt x="17" y="7"/>
                  </a:lnTo>
                  <a:lnTo>
                    <a:pt x="17" y="6"/>
                  </a:lnTo>
                  <a:lnTo>
                    <a:pt x="17" y="5"/>
                  </a:lnTo>
                  <a:lnTo>
                    <a:pt x="17" y="4"/>
                  </a:lnTo>
                  <a:lnTo>
                    <a:pt x="17" y="4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2"/>
                  </a:lnTo>
                  <a:lnTo>
                    <a:pt x="17" y="2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17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8" y="1"/>
                  </a:lnTo>
                  <a:lnTo>
                    <a:pt x="18" y="1"/>
                  </a:lnTo>
                  <a:lnTo>
                    <a:pt x="18" y="1"/>
                  </a:lnTo>
                  <a:lnTo>
                    <a:pt x="18" y="2"/>
                  </a:lnTo>
                  <a:lnTo>
                    <a:pt x="18" y="2"/>
                  </a:lnTo>
                  <a:lnTo>
                    <a:pt x="18" y="3"/>
                  </a:lnTo>
                  <a:lnTo>
                    <a:pt x="18" y="3"/>
                  </a:lnTo>
                  <a:lnTo>
                    <a:pt x="18" y="4"/>
                  </a:lnTo>
                  <a:lnTo>
                    <a:pt x="18" y="5"/>
                  </a:lnTo>
                  <a:lnTo>
                    <a:pt x="18" y="6"/>
                  </a:lnTo>
                  <a:lnTo>
                    <a:pt x="18" y="7"/>
                  </a:lnTo>
                  <a:lnTo>
                    <a:pt x="18" y="8"/>
                  </a:lnTo>
                  <a:lnTo>
                    <a:pt x="18" y="9"/>
                  </a:lnTo>
                  <a:lnTo>
                    <a:pt x="18" y="11"/>
                  </a:lnTo>
                  <a:lnTo>
                    <a:pt x="19" y="16"/>
                  </a:lnTo>
                  <a:lnTo>
                    <a:pt x="19" y="26"/>
                  </a:lnTo>
                  <a:lnTo>
                    <a:pt x="19" y="28"/>
                  </a:lnTo>
                  <a:lnTo>
                    <a:pt x="19" y="29"/>
                  </a:lnTo>
                  <a:lnTo>
                    <a:pt x="19" y="32"/>
                  </a:lnTo>
                  <a:lnTo>
                    <a:pt x="19" y="33"/>
                  </a:lnTo>
                  <a:lnTo>
                    <a:pt x="19" y="34"/>
                  </a:lnTo>
                  <a:lnTo>
                    <a:pt x="19" y="37"/>
                  </a:lnTo>
                  <a:lnTo>
                    <a:pt x="19" y="38"/>
                  </a:lnTo>
                  <a:lnTo>
                    <a:pt x="19" y="40"/>
                  </a:lnTo>
                  <a:lnTo>
                    <a:pt x="19" y="42"/>
                  </a:lnTo>
                  <a:lnTo>
                    <a:pt x="19" y="43"/>
                  </a:lnTo>
                  <a:lnTo>
                    <a:pt x="19" y="44"/>
                  </a:lnTo>
                  <a:lnTo>
                    <a:pt x="19" y="46"/>
                  </a:lnTo>
                  <a:lnTo>
                    <a:pt x="20" y="46"/>
                  </a:lnTo>
                  <a:lnTo>
                    <a:pt x="20" y="47"/>
                  </a:lnTo>
                  <a:lnTo>
                    <a:pt x="20" y="48"/>
                  </a:lnTo>
                  <a:lnTo>
                    <a:pt x="20" y="48"/>
                  </a:lnTo>
                  <a:lnTo>
                    <a:pt x="20" y="49"/>
                  </a:lnTo>
                  <a:lnTo>
                    <a:pt x="20" y="49"/>
                  </a:lnTo>
                  <a:lnTo>
                    <a:pt x="20" y="50"/>
                  </a:lnTo>
                  <a:lnTo>
                    <a:pt x="20" y="50"/>
                  </a:lnTo>
                  <a:lnTo>
                    <a:pt x="20" y="50"/>
                  </a:lnTo>
                  <a:lnTo>
                    <a:pt x="20" y="50"/>
                  </a:lnTo>
                  <a:lnTo>
                    <a:pt x="20" y="50"/>
                  </a:lnTo>
                  <a:lnTo>
                    <a:pt x="20" y="50"/>
                  </a:lnTo>
                  <a:lnTo>
                    <a:pt x="20" y="50"/>
                  </a:lnTo>
                  <a:lnTo>
                    <a:pt x="20" y="50"/>
                  </a:lnTo>
                  <a:lnTo>
                    <a:pt x="20" y="49"/>
                  </a:lnTo>
                  <a:lnTo>
                    <a:pt x="20" y="49"/>
                  </a:lnTo>
                  <a:lnTo>
                    <a:pt x="20" y="48"/>
                  </a:lnTo>
                  <a:lnTo>
                    <a:pt x="20" y="48"/>
                  </a:lnTo>
                  <a:lnTo>
                    <a:pt x="20" y="47"/>
                  </a:lnTo>
                  <a:lnTo>
                    <a:pt x="20" y="46"/>
                  </a:lnTo>
                  <a:lnTo>
                    <a:pt x="20" y="46"/>
                  </a:lnTo>
                  <a:lnTo>
                    <a:pt x="21" y="45"/>
                  </a:lnTo>
                  <a:lnTo>
                    <a:pt x="21" y="43"/>
                  </a:lnTo>
                  <a:lnTo>
                    <a:pt x="21" y="42"/>
                  </a:lnTo>
                  <a:lnTo>
                    <a:pt x="21" y="41"/>
                  </a:lnTo>
                  <a:lnTo>
                    <a:pt x="21" y="39"/>
                  </a:lnTo>
                  <a:lnTo>
                    <a:pt x="21" y="34"/>
                  </a:lnTo>
                  <a:lnTo>
                    <a:pt x="21" y="32"/>
                  </a:lnTo>
                  <a:lnTo>
                    <a:pt x="21" y="31"/>
                  </a:lnTo>
                  <a:lnTo>
                    <a:pt x="21" y="28"/>
                  </a:lnTo>
                  <a:lnTo>
                    <a:pt x="21" y="22"/>
                  </a:lnTo>
                  <a:lnTo>
                    <a:pt x="21" y="21"/>
                  </a:lnTo>
                  <a:lnTo>
                    <a:pt x="21" y="19"/>
                  </a:lnTo>
                  <a:lnTo>
                    <a:pt x="22" y="17"/>
                  </a:lnTo>
                  <a:lnTo>
                    <a:pt x="22" y="12"/>
                  </a:lnTo>
                  <a:lnTo>
                    <a:pt x="22" y="11"/>
                  </a:lnTo>
                  <a:lnTo>
                    <a:pt x="22" y="9"/>
                  </a:lnTo>
                  <a:lnTo>
                    <a:pt x="22" y="8"/>
                  </a:lnTo>
                  <a:lnTo>
                    <a:pt x="22" y="7"/>
                  </a:lnTo>
                  <a:lnTo>
                    <a:pt x="22" y="6"/>
                  </a:lnTo>
                  <a:lnTo>
                    <a:pt x="22" y="5"/>
                  </a:lnTo>
                  <a:lnTo>
                    <a:pt x="22" y="5"/>
                  </a:lnTo>
                  <a:lnTo>
                    <a:pt x="22" y="4"/>
                  </a:lnTo>
                  <a:lnTo>
                    <a:pt x="22" y="3"/>
                  </a:lnTo>
                  <a:lnTo>
                    <a:pt x="22" y="3"/>
                  </a:lnTo>
                  <a:lnTo>
                    <a:pt x="22" y="2"/>
                  </a:lnTo>
                  <a:lnTo>
                    <a:pt x="22" y="1"/>
                  </a:lnTo>
                  <a:lnTo>
                    <a:pt x="22" y="1"/>
                  </a:lnTo>
                  <a:lnTo>
                    <a:pt x="22" y="1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3" y="1"/>
                  </a:lnTo>
                  <a:lnTo>
                    <a:pt x="23" y="1"/>
                  </a:lnTo>
                  <a:lnTo>
                    <a:pt x="23" y="2"/>
                  </a:lnTo>
                  <a:lnTo>
                    <a:pt x="23" y="2"/>
                  </a:lnTo>
                  <a:lnTo>
                    <a:pt x="23" y="3"/>
                  </a:lnTo>
                  <a:lnTo>
                    <a:pt x="23" y="3"/>
                  </a:lnTo>
                  <a:lnTo>
                    <a:pt x="23" y="4"/>
                  </a:lnTo>
                  <a:lnTo>
                    <a:pt x="23" y="5"/>
                  </a:lnTo>
                  <a:lnTo>
                    <a:pt x="23" y="6"/>
                  </a:lnTo>
                  <a:lnTo>
                    <a:pt x="23" y="8"/>
                  </a:lnTo>
                  <a:lnTo>
                    <a:pt x="23" y="9"/>
                  </a:lnTo>
                  <a:lnTo>
                    <a:pt x="23" y="10"/>
                  </a:lnTo>
                  <a:lnTo>
                    <a:pt x="23" y="12"/>
                  </a:lnTo>
                  <a:lnTo>
                    <a:pt x="23" y="17"/>
                  </a:lnTo>
                  <a:lnTo>
                    <a:pt x="23" y="19"/>
                  </a:lnTo>
                  <a:lnTo>
                    <a:pt x="23" y="20"/>
                  </a:lnTo>
                  <a:lnTo>
                    <a:pt x="24" y="23"/>
                  </a:lnTo>
                  <a:lnTo>
                    <a:pt x="24" y="28"/>
                  </a:lnTo>
                  <a:lnTo>
                    <a:pt x="24" y="30"/>
                  </a:lnTo>
                  <a:lnTo>
                    <a:pt x="24" y="31"/>
                  </a:lnTo>
                  <a:lnTo>
                    <a:pt x="24" y="34"/>
                  </a:lnTo>
                  <a:lnTo>
                    <a:pt x="24" y="35"/>
                  </a:lnTo>
                  <a:lnTo>
                    <a:pt x="24" y="36"/>
                  </a:lnTo>
                  <a:lnTo>
                    <a:pt x="24" y="38"/>
                  </a:lnTo>
                  <a:lnTo>
                    <a:pt x="24" y="40"/>
                  </a:lnTo>
                  <a:lnTo>
                    <a:pt x="24" y="41"/>
                  </a:lnTo>
                  <a:lnTo>
                    <a:pt x="24" y="42"/>
                  </a:lnTo>
                  <a:lnTo>
                    <a:pt x="24" y="43"/>
                  </a:lnTo>
                  <a:lnTo>
                    <a:pt x="24" y="44"/>
                  </a:lnTo>
                  <a:lnTo>
                    <a:pt x="24" y="45"/>
                  </a:lnTo>
                  <a:lnTo>
                    <a:pt x="24" y="46"/>
                  </a:lnTo>
                  <a:lnTo>
                    <a:pt x="24" y="46"/>
                  </a:lnTo>
                  <a:lnTo>
                    <a:pt x="25" y="47"/>
                  </a:lnTo>
                  <a:lnTo>
                    <a:pt x="25" y="48"/>
                  </a:lnTo>
                  <a:lnTo>
                    <a:pt x="25" y="48"/>
                  </a:lnTo>
                  <a:lnTo>
                    <a:pt x="25" y="49"/>
                  </a:lnTo>
                  <a:lnTo>
                    <a:pt x="25" y="49"/>
                  </a:lnTo>
                  <a:lnTo>
                    <a:pt x="25" y="49"/>
                  </a:lnTo>
                  <a:lnTo>
                    <a:pt x="25" y="50"/>
                  </a:lnTo>
                  <a:lnTo>
                    <a:pt x="25" y="50"/>
                  </a:lnTo>
                  <a:lnTo>
                    <a:pt x="25" y="50"/>
                  </a:lnTo>
                  <a:lnTo>
                    <a:pt x="25" y="50"/>
                  </a:lnTo>
                  <a:lnTo>
                    <a:pt x="25" y="50"/>
                  </a:lnTo>
                  <a:lnTo>
                    <a:pt x="25" y="50"/>
                  </a:lnTo>
                  <a:lnTo>
                    <a:pt x="25" y="50"/>
                  </a:lnTo>
                  <a:lnTo>
                    <a:pt x="25" y="50"/>
                  </a:lnTo>
                  <a:lnTo>
                    <a:pt x="25" y="49"/>
                  </a:lnTo>
                  <a:lnTo>
                    <a:pt x="25" y="49"/>
                  </a:lnTo>
                  <a:lnTo>
                    <a:pt x="25" y="49"/>
                  </a:lnTo>
                  <a:lnTo>
                    <a:pt x="25" y="48"/>
                  </a:lnTo>
                  <a:lnTo>
                    <a:pt x="25" y="47"/>
                  </a:lnTo>
                  <a:lnTo>
                    <a:pt x="25" y="47"/>
                  </a:lnTo>
                  <a:lnTo>
                    <a:pt x="25" y="46"/>
                  </a:lnTo>
                  <a:lnTo>
                    <a:pt x="25" y="46"/>
                  </a:lnTo>
                  <a:lnTo>
                    <a:pt x="25" y="44"/>
                  </a:lnTo>
                  <a:lnTo>
                    <a:pt x="26" y="43"/>
                  </a:lnTo>
                  <a:lnTo>
                    <a:pt x="26" y="42"/>
                  </a:lnTo>
                  <a:lnTo>
                    <a:pt x="26" y="40"/>
                  </a:lnTo>
                  <a:lnTo>
                    <a:pt x="26" y="36"/>
                  </a:lnTo>
                  <a:lnTo>
                    <a:pt x="26" y="34"/>
                  </a:lnTo>
                  <a:lnTo>
                    <a:pt x="26" y="33"/>
                  </a:lnTo>
                  <a:lnTo>
                    <a:pt x="26" y="31"/>
                  </a:lnTo>
                  <a:lnTo>
                    <a:pt x="26" y="26"/>
                  </a:lnTo>
                  <a:lnTo>
                    <a:pt x="26" y="24"/>
                  </a:lnTo>
                  <a:lnTo>
                    <a:pt x="26" y="23"/>
                  </a:lnTo>
                  <a:lnTo>
                    <a:pt x="26" y="20"/>
                  </a:lnTo>
                  <a:lnTo>
                    <a:pt x="27" y="15"/>
                  </a:lnTo>
                  <a:lnTo>
                    <a:pt x="27" y="14"/>
                  </a:lnTo>
                  <a:lnTo>
                    <a:pt x="27" y="13"/>
                  </a:lnTo>
                  <a:lnTo>
                    <a:pt x="27" y="11"/>
                  </a:lnTo>
                  <a:lnTo>
                    <a:pt x="27" y="10"/>
                  </a:lnTo>
                  <a:lnTo>
                    <a:pt x="27" y="9"/>
                  </a:lnTo>
                  <a:lnTo>
                    <a:pt x="27" y="7"/>
                  </a:lnTo>
                  <a:lnTo>
                    <a:pt x="27" y="6"/>
                  </a:lnTo>
                  <a:lnTo>
                    <a:pt x="27" y="5"/>
                  </a:lnTo>
                  <a:lnTo>
                    <a:pt x="27" y="4"/>
                  </a:lnTo>
                  <a:lnTo>
                    <a:pt x="27" y="4"/>
                  </a:lnTo>
                  <a:lnTo>
                    <a:pt x="27" y="3"/>
                  </a:lnTo>
                  <a:lnTo>
                    <a:pt x="27" y="3"/>
                  </a:lnTo>
                  <a:lnTo>
                    <a:pt x="27" y="2"/>
                  </a:lnTo>
                  <a:lnTo>
                    <a:pt x="27" y="2"/>
                  </a:lnTo>
                  <a:lnTo>
                    <a:pt x="27" y="1"/>
                  </a:lnTo>
                  <a:lnTo>
                    <a:pt x="27" y="1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1"/>
                  </a:lnTo>
                  <a:lnTo>
                    <a:pt x="27" y="1"/>
                  </a:lnTo>
                  <a:lnTo>
                    <a:pt x="28" y="2"/>
                  </a:lnTo>
                  <a:lnTo>
                    <a:pt x="28" y="2"/>
                  </a:lnTo>
                </a:path>
              </a:pathLst>
            </a:custGeom>
            <a:noFill/>
            <a:ln w="3175" cap="sq">
              <a:solidFill>
                <a:srgbClr val="0000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02" name="Freeform 72"/>
            <p:cNvSpPr>
              <a:spLocks/>
            </p:cNvSpPr>
            <p:nvPr/>
          </p:nvSpPr>
          <p:spPr bwMode="auto">
            <a:xfrm>
              <a:off x="5235376" y="4075484"/>
              <a:ext cx="42863" cy="79375"/>
            </a:xfrm>
            <a:custGeom>
              <a:avLst/>
              <a:gdLst/>
              <a:ahLst/>
              <a:cxnLst>
                <a:cxn ang="0">
                  <a:pos x="0" y="9"/>
                </a:cxn>
                <a:cxn ang="0">
                  <a:pos x="1" y="26"/>
                </a:cxn>
                <a:cxn ang="0">
                  <a:pos x="1" y="43"/>
                </a:cxn>
                <a:cxn ang="0">
                  <a:pos x="2" y="49"/>
                </a:cxn>
                <a:cxn ang="0">
                  <a:pos x="2" y="50"/>
                </a:cxn>
                <a:cxn ang="0">
                  <a:pos x="2" y="46"/>
                </a:cxn>
                <a:cxn ang="0">
                  <a:pos x="3" y="36"/>
                </a:cxn>
                <a:cxn ang="0">
                  <a:pos x="3" y="11"/>
                </a:cxn>
                <a:cxn ang="0">
                  <a:pos x="4" y="3"/>
                </a:cxn>
                <a:cxn ang="0">
                  <a:pos x="4" y="0"/>
                </a:cxn>
                <a:cxn ang="0">
                  <a:pos x="4" y="2"/>
                </a:cxn>
                <a:cxn ang="0">
                  <a:pos x="5" y="8"/>
                </a:cxn>
                <a:cxn ang="0">
                  <a:pos x="6" y="27"/>
                </a:cxn>
                <a:cxn ang="0">
                  <a:pos x="6" y="42"/>
                </a:cxn>
                <a:cxn ang="0">
                  <a:pos x="6" y="49"/>
                </a:cxn>
                <a:cxn ang="0">
                  <a:pos x="7" y="50"/>
                </a:cxn>
                <a:cxn ang="0">
                  <a:pos x="7" y="47"/>
                </a:cxn>
                <a:cxn ang="0">
                  <a:pos x="7" y="38"/>
                </a:cxn>
                <a:cxn ang="0">
                  <a:pos x="8" y="16"/>
                </a:cxn>
                <a:cxn ang="0">
                  <a:pos x="9" y="5"/>
                </a:cxn>
                <a:cxn ang="0">
                  <a:pos x="9" y="0"/>
                </a:cxn>
                <a:cxn ang="0">
                  <a:pos x="9" y="1"/>
                </a:cxn>
                <a:cxn ang="0">
                  <a:pos x="10" y="7"/>
                </a:cxn>
                <a:cxn ang="0">
                  <a:pos x="10" y="23"/>
                </a:cxn>
                <a:cxn ang="0">
                  <a:pos x="11" y="39"/>
                </a:cxn>
                <a:cxn ang="0">
                  <a:pos x="11" y="47"/>
                </a:cxn>
                <a:cxn ang="0">
                  <a:pos x="11" y="50"/>
                </a:cxn>
                <a:cxn ang="0">
                  <a:pos x="12" y="49"/>
                </a:cxn>
                <a:cxn ang="0">
                  <a:pos x="12" y="43"/>
                </a:cxn>
                <a:cxn ang="0">
                  <a:pos x="13" y="26"/>
                </a:cxn>
                <a:cxn ang="0">
                  <a:pos x="13" y="7"/>
                </a:cxn>
                <a:cxn ang="0">
                  <a:pos x="14" y="1"/>
                </a:cxn>
                <a:cxn ang="0">
                  <a:pos x="14" y="0"/>
                </a:cxn>
                <a:cxn ang="0">
                  <a:pos x="14" y="5"/>
                </a:cxn>
                <a:cxn ang="0">
                  <a:pos x="15" y="20"/>
                </a:cxn>
                <a:cxn ang="0">
                  <a:pos x="16" y="42"/>
                </a:cxn>
                <a:cxn ang="0">
                  <a:pos x="16" y="48"/>
                </a:cxn>
                <a:cxn ang="0">
                  <a:pos x="16" y="50"/>
                </a:cxn>
                <a:cxn ang="0">
                  <a:pos x="17" y="47"/>
                </a:cxn>
                <a:cxn ang="0">
                  <a:pos x="17" y="38"/>
                </a:cxn>
                <a:cxn ang="0">
                  <a:pos x="18" y="17"/>
                </a:cxn>
                <a:cxn ang="0">
                  <a:pos x="18" y="4"/>
                </a:cxn>
                <a:cxn ang="0">
                  <a:pos x="19" y="0"/>
                </a:cxn>
                <a:cxn ang="0">
                  <a:pos x="19" y="1"/>
                </a:cxn>
                <a:cxn ang="0">
                  <a:pos x="19" y="6"/>
                </a:cxn>
                <a:cxn ang="0">
                  <a:pos x="20" y="29"/>
                </a:cxn>
                <a:cxn ang="0">
                  <a:pos x="21" y="42"/>
                </a:cxn>
                <a:cxn ang="0">
                  <a:pos x="21" y="48"/>
                </a:cxn>
                <a:cxn ang="0">
                  <a:pos x="21" y="50"/>
                </a:cxn>
                <a:cxn ang="0">
                  <a:pos x="22" y="46"/>
                </a:cxn>
                <a:cxn ang="0">
                  <a:pos x="22" y="36"/>
                </a:cxn>
                <a:cxn ang="0">
                  <a:pos x="23" y="14"/>
                </a:cxn>
                <a:cxn ang="0">
                  <a:pos x="23" y="4"/>
                </a:cxn>
                <a:cxn ang="0">
                  <a:pos x="24" y="0"/>
                </a:cxn>
                <a:cxn ang="0">
                  <a:pos x="24" y="1"/>
                </a:cxn>
                <a:cxn ang="0">
                  <a:pos x="24" y="7"/>
                </a:cxn>
                <a:cxn ang="0">
                  <a:pos x="25" y="23"/>
                </a:cxn>
                <a:cxn ang="0">
                  <a:pos x="25" y="39"/>
                </a:cxn>
                <a:cxn ang="0">
                  <a:pos x="26" y="47"/>
                </a:cxn>
                <a:cxn ang="0">
                  <a:pos x="26" y="50"/>
                </a:cxn>
                <a:cxn ang="0">
                  <a:pos x="26" y="48"/>
                </a:cxn>
                <a:cxn ang="0">
                  <a:pos x="27" y="42"/>
                </a:cxn>
              </a:cxnLst>
              <a:rect l="0" t="0" r="r" b="b"/>
              <a:pathLst>
                <a:path w="27" h="50">
                  <a:moveTo>
                    <a:pt x="0" y="2"/>
                  </a:moveTo>
                  <a:lnTo>
                    <a:pt x="0" y="3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5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9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0" y="23"/>
                  </a:lnTo>
                  <a:lnTo>
                    <a:pt x="1" y="24"/>
                  </a:lnTo>
                  <a:lnTo>
                    <a:pt x="1" y="26"/>
                  </a:lnTo>
                  <a:lnTo>
                    <a:pt x="1" y="28"/>
                  </a:lnTo>
                  <a:lnTo>
                    <a:pt x="1" y="34"/>
                  </a:lnTo>
                  <a:lnTo>
                    <a:pt x="1" y="35"/>
                  </a:lnTo>
                  <a:lnTo>
                    <a:pt x="1" y="37"/>
                  </a:lnTo>
                  <a:lnTo>
                    <a:pt x="1" y="39"/>
                  </a:lnTo>
                  <a:lnTo>
                    <a:pt x="1" y="40"/>
                  </a:lnTo>
                  <a:lnTo>
                    <a:pt x="1" y="41"/>
                  </a:lnTo>
                  <a:lnTo>
                    <a:pt x="1" y="43"/>
                  </a:lnTo>
                  <a:lnTo>
                    <a:pt x="1" y="44"/>
                  </a:lnTo>
                  <a:lnTo>
                    <a:pt x="1" y="45"/>
                  </a:lnTo>
                  <a:lnTo>
                    <a:pt x="1" y="46"/>
                  </a:lnTo>
                  <a:lnTo>
                    <a:pt x="1" y="47"/>
                  </a:lnTo>
                  <a:lnTo>
                    <a:pt x="1" y="47"/>
                  </a:lnTo>
                  <a:lnTo>
                    <a:pt x="2" y="48"/>
                  </a:lnTo>
                  <a:lnTo>
                    <a:pt x="2" y="48"/>
                  </a:lnTo>
                  <a:lnTo>
                    <a:pt x="2" y="49"/>
                  </a:lnTo>
                  <a:lnTo>
                    <a:pt x="2" y="49"/>
                  </a:lnTo>
                  <a:lnTo>
                    <a:pt x="2" y="50"/>
                  </a:lnTo>
                  <a:lnTo>
                    <a:pt x="2" y="50"/>
                  </a:lnTo>
                  <a:lnTo>
                    <a:pt x="2" y="50"/>
                  </a:lnTo>
                  <a:lnTo>
                    <a:pt x="2" y="50"/>
                  </a:lnTo>
                  <a:lnTo>
                    <a:pt x="2" y="50"/>
                  </a:lnTo>
                  <a:lnTo>
                    <a:pt x="2" y="50"/>
                  </a:lnTo>
                  <a:lnTo>
                    <a:pt x="2" y="50"/>
                  </a:lnTo>
                  <a:lnTo>
                    <a:pt x="2" y="50"/>
                  </a:lnTo>
                  <a:lnTo>
                    <a:pt x="2" y="49"/>
                  </a:lnTo>
                  <a:lnTo>
                    <a:pt x="2" y="49"/>
                  </a:lnTo>
                  <a:lnTo>
                    <a:pt x="2" y="48"/>
                  </a:lnTo>
                  <a:lnTo>
                    <a:pt x="2" y="48"/>
                  </a:lnTo>
                  <a:lnTo>
                    <a:pt x="2" y="47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5"/>
                  </a:lnTo>
                  <a:lnTo>
                    <a:pt x="2" y="44"/>
                  </a:lnTo>
                  <a:lnTo>
                    <a:pt x="2" y="42"/>
                  </a:lnTo>
                  <a:lnTo>
                    <a:pt x="3" y="42"/>
                  </a:lnTo>
                  <a:lnTo>
                    <a:pt x="3" y="41"/>
                  </a:lnTo>
                  <a:lnTo>
                    <a:pt x="3" y="38"/>
                  </a:lnTo>
                  <a:lnTo>
                    <a:pt x="3" y="37"/>
                  </a:lnTo>
                  <a:lnTo>
                    <a:pt x="3" y="36"/>
                  </a:lnTo>
                  <a:lnTo>
                    <a:pt x="3" y="34"/>
                  </a:lnTo>
                  <a:lnTo>
                    <a:pt x="3" y="29"/>
                  </a:lnTo>
                  <a:lnTo>
                    <a:pt x="3" y="18"/>
                  </a:lnTo>
                  <a:lnTo>
                    <a:pt x="3" y="17"/>
                  </a:lnTo>
                  <a:lnTo>
                    <a:pt x="3" y="15"/>
                  </a:lnTo>
                  <a:lnTo>
                    <a:pt x="3" y="13"/>
                  </a:lnTo>
                  <a:lnTo>
                    <a:pt x="3" y="12"/>
                  </a:lnTo>
                  <a:lnTo>
                    <a:pt x="3" y="11"/>
                  </a:lnTo>
                  <a:lnTo>
                    <a:pt x="3" y="9"/>
                  </a:lnTo>
                  <a:lnTo>
                    <a:pt x="4" y="8"/>
                  </a:lnTo>
                  <a:lnTo>
                    <a:pt x="4" y="7"/>
                  </a:lnTo>
                  <a:lnTo>
                    <a:pt x="4" y="6"/>
                  </a:lnTo>
                  <a:lnTo>
                    <a:pt x="4" y="5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2"/>
                  </a:lnTo>
                  <a:lnTo>
                    <a:pt x="5" y="2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4"/>
                  </a:lnTo>
                  <a:lnTo>
                    <a:pt x="5" y="5"/>
                  </a:lnTo>
                  <a:lnTo>
                    <a:pt x="5" y="6"/>
                  </a:lnTo>
                  <a:lnTo>
                    <a:pt x="5" y="6"/>
                  </a:lnTo>
                  <a:lnTo>
                    <a:pt x="5" y="8"/>
                  </a:lnTo>
                  <a:lnTo>
                    <a:pt x="5" y="9"/>
                  </a:lnTo>
                  <a:lnTo>
                    <a:pt x="5" y="10"/>
                  </a:lnTo>
                  <a:lnTo>
                    <a:pt x="5" y="12"/>
                  </a:lnTo>
                  <a:lnTo>
                    <a:pt x="5" y="17"/>
                  </a:lnTo>
                  <a:lnTo>
                    <a:pt x="5" y="18"/>
                  </a:lnTo>
                  <a:lnTo>
                    <a:pt x="5" y="19"/>
                  </a:lnTo>
                  <a:lnTo>
                    <a:pt x="5" y="22"/>
                  </a:lnTo>
                  <a:lnTo>
                    <a:pt x="6" y="27"/>
                  </a:lnTo>
                  <a:lnTo>
                    <a:pt x="6" y="29"/>
                  </a:lnTo>
                  <a:lnTo>
                    <a:pt x="6" y="30"/>
                  </a:lnTo>
                  <a:lnTo>
                    <a:pt x="6" y="32"/>
                  </a:lnTo>
                  <a:lnTo>
                    <a:pt x="6" y="37"/>
                  </a:lnTo>
                  <a:lnTo>
                    <a:pt x="6" y="38"/>
                  </a:lnTo>
                  <a:lnTo>
                    <a:pt x="6" y="39"/>
                  </a:lnTo>
                  <a:lnTo>
                    <a:pt x="6" y="41"/>
                  </a:lnTo>
                  <a:lnTo>
                    <a:pt x="6" y="42"/>
                  </a:lnTo>
                  <a:lnTo>
                    <a:pt x="6" y="43"/>
                  </a:lnTo>
                  <a:lnTo>
                    <a:pt x="6" y="45"/>
                  </a:lnTo>
                  <a:lnTo>
                    <a:pt x="6" y="46"/>
                  </a:lnTo>
                  <a:lnTo>
                    <a:pt x="6" y="46"/>
                  </a:lnTo>
                  <a:lnTo>
                    <a:pt x="6" y="47"/>
                  </a:lnTo>
                  <a:lnTo>
                    <a:pt x="6" y="48"/>
                  </a:lnTo>
                  <a:lnTo>
                    <a:pt x="6" y="48"/>
                  </a:lnTo>
                  <a:lnTo>
                    <a:pt x="6" y="49"/>
                  </a:lnTo>
                  <a:lnTo>
                    <a:pt x="7" y="49"/>
                  </a:lnTo>
                  <a:lnTo>
                    <a:pt x="7" y="49"/>
                  </a:lnTo>
                  <a:lnTo>
                    <a:pt x="7" y="50"/>
                  </a:lnTo>
                  <a:lnTo>
                    <a:pt x="7" y="50"/>
                  </a:lnTo>
                  <a:lnTo>
                    <a:pt x="7" y="50"/>
                  </a:lnTo>
                  <a:lnTo>
                    <a:pt x="7" y="50"/>
                  </a:lnTo>
                  <a:lnTo>
                    <a:pt x="7" y="50"/>
                  </a:lnTo>
                  <a:lnTo>
                    <a:pt x="7" y="50"/>
                  </a:lnTo>
                  <a:lnTo>
                    <a:pt x="7" y="50"/>
                  </a:lnTo>
                  <a:lnTo>
                    <a:pt x="7" y="50"/>
                  </a:lnTo>
                  <a:lnTo>
                    <a:pt x="7" y="49"/>
                  </a:lnTo>
                  <a:lnTo>
                    <a:pt x="7" y="49"/>
                  </a:lnTo>
                  <a:lnTo>
                    <a:pt x="7" y="49"/>
                  </a:lnTo>
                  <a:lnTo>
                    <a:pt x="7" y="48"/>
                  </a:lnTo>
                  <a:lnTo>
                    <a:pt x="7" y="48"/>
                  </a:lnTo>
                  <a:lnTo>
                    <a:pt x="7" y="47"/>
                  </a:lnTo>
                  <a:lnTo>
                    <a:pt x="7" y="46"/>
                  </a:lnTo>
                  <a:lnTo>
                    <a:pt x="7" y="46"/>
                  </a:lnTo>
                  <a:lnTo>
                    <a:pt x="7" y="45"/>
                  </a:lnTo>
                  <a:lnTo>
                    <a:pt x="7" y="44"/>
                  </a:lnTo>
                  <a:lnTo>
                    <a:pt x="7" y="42"/>
                  </a:lnTo>
                  <a:lnTo>
                    <a:pt x="7" y="41"/>
                  </a:lnTo>
                  <a:lnTo>
                    <a:pt x="7" y="40"/>
                  </a:lnTo>
                  <a:lnTo>
                    <a:pt x="7" y="38"/>
                  </a:lnTo>
                  <a:lnTo>
                    <a:pt x="7" y="36"/>
                  </a:lnTo>
                  <a:lnTo>
                    <a:pt x="7" y="35"/>
                  </a:lnTo>
                  <a:lnTo>
                    <a:pt x="8" y="32"/>
                  </a:lnTo>
                  <a:lnTo>
                    <a:pt x="8" y="27"/>
                  </a:lnTo>
                  <a:lnTo>
                    <a:pt x="8" y="25"/>
                  </a:lnTo>
                  <a:lnTo>
                    <a:pt x="8" y="24"/>
                  </a:lnTo>
                  <a:lnTo>
                    <a:pt x="8" y="21"/>
                  </a:lnTo>
                  <a:lnTo>
                    <a:pt x="8" y="16"/>
                  </a:lnTo>
                  <a:lnTo>
                    <a:pt x="8" y="15"/>
                  </a:lnTo>
                  <a:lnTo>
                    <a:pt x="8" y="13"/>
                  </a:lnTo>
                  <a:lnTo>
                    <a:pt x="8" y="11"/>
                  </a:lnTo>
                  <a:lnTo>
                    <a:pt x="8" y="10"/>
                  </a:lnTo>
                  <a:lnTo>
                    <a:pt x="8" y="9"/>
                  </a:lnTo>
                  <a:lnTo>
                    <a:pt x="9" y="7"/>
                  </a:lnTo>
                  <a:lnTo>
                    <a:pt x="9" y="6"/>
                  </a:lnTo>
                  <a:lnTo>
                    <a:pt x="9" y="5"/>
                  </a:lnTo>
                  <a:lnTo>
                    <a:pt x="9" y="4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3"/>
                  </a:lnTo>
                  <a:lnTo>
                    <a:pt x="10" y="3"/>
                  </a:lnTo>
                  <a:lnTo>
                    <a:pt x="10" y="4"/>
                  </a:lnTo>
                  <a:lnTo>
                    <a:pt x="10" y="5"/>
                  </a:lnTo>
                  <a:lnTo>
                    <a:pt x="10" y="6"/>
                  </a:lnTo>
                  <a:lnTo>
                    <a:pt x="10" y="7"/>
                  </a:lnTo>
                  <a:lnTo>
                    <a:pt x="10" y="8"/>
                  </a:lnTo>
                  <a:lnTo>
                    <a:pt x="10" y="10"/>
                  </a:lnTo>
                  <a:lnTo>
                    <a:pt x="10" y="11"/>
                  </a:lnTo>
                  <a:lnTo>
                    <a:pt x="10" y="13"/>
                  </a:lnTo>
                  <a:lnTo>
                    <a:pt x="10" y="14"/>
                  </a:lnTo>
                  <a:lnTo>
                    <a:pt x="10" y="15"/>
                  </a:lnTo>
                  <a:lnTo>
                    <a:pt x="10" y="18"/>
                  </a:lnTo>
                  <a:lnTo>
                    <a:pt x="10" y="23"/>
                  </a:lnTo>
                  <a:lnTo>
                    <a:pt x="10" y="24"/>
                  </a:lnTo>
                  <a:lnTo>
                    <a:pt x="10" y="26"/>
                  </a:lnTo>
                  <a:lnTo>
                    <a:pt x="10" y="28"/>
                  </a:lnTo>
                  <a:lnTo>
                    <a:pt x="10" y="33"/>
                  </a:lnTo>
                  <a:lnTo>
                    <a:pt x="10" y="34"/>
                  </a:lnTo>
                  <a:lnTo>
                    <a:pt x="11" y="36"/>
                  </a:lnTo>
                  <a:lnTo>
                    <a:pt x="11" y="38"/>
                  </a:lnTo>
                  <a:lnTo>
                    <a:pt x="11" y="39"/>
                  </a:lnTo>
                  <a:lnTo>
                    <a:pt x="11" y="40"/>
                  </a:lnTo>
                  <a:lnTo>
                    <a:pt x="11" y="42"/>
                  </a:lnTo>
                  <a:lnTo>
                    <a:pt x="11" y="43"/>
                  </a:lnTo>
                  <a:lnTo>
                    <a:pt x="11" y="44"/>
                  </a:lnTo>
                  <a:lnTo>
                    <a:pt x="11" y="45"/>
                  </a:lnTo>
                  <a:lnTo>
                    <a:pt x="11" y="46"/>
                  </a:lnTo>
                  <a:lnTo>
                    <a:pt x="11" y="46"/>
                  </a:lnTo>
                  <a:lnTo>
                    <a:pt x="11" y="47"/>
                  </a:lnTo>
                  <a:lnTo>
                    <a:pt x="11" y="48"/>
                  </a:lnTo>
                  <a:lnTo>
                    <a:pt x="11" y="48"/>
                  </a:lnTo>
                  <a:lnTo>
                    <a:pt x="11" y="49"/>
                  </a:lnTo>
                  <a:lnTo>
                    <a:pt x="11" y="49"/>
                  </a:lnTo>
                  <a:lnTo>
                    <a:pt x="11" y="49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12" y="50"/>
                  </a:lnTo>
                  <a:lnTo>
                    <a:pt x="12" y="50"/>
                  </a:lnTo>
                  <a:lnTo>
                    <a:pt x="12" y="50"/>
                  </a:lnTo>
                  <a:lnTo>
                    <a:pt x="12" y="49"/>
                  </a:lnTo>
                  <a:lnTo>
                    <a:pt x="12" y="49"/>
                  </a:lnTo>
                  <a:lnTo>
                    <a:pt x="12" y="49"/>
                  </a:lnTo>
                  <a:lnTo>
                    <a:pt x="12" y="48"/>
                  </a:lnTo>
                  <a:lnTo>
                    <a:pt x="12" y="47"/>
                  </a:lnTo>
                  <a:lnTo>
                    <a:pt x="12" y="47"/>
                  </a:lnTo>
                  <a:lnTo>
                    <a:pt x="12" y="46"/>
                  </a:lnTo>
                  <a:lnTo>
                    <a:pt x="12" y="46"/>
                  </a:lnTo>
                  <a:lnTo>
                    <a:pt x="12" y="45"/>
                  </a:lnTo>
                  <a:lnTo>
                    <a:pt x="12" y="44"/>
                  </a:lnTo>
                  <a:lnTo>
                    <a:pt x="12" y="43"/>
                  </a:lnTo>
                  <a:lnTo>
                    <a:pt x="12" y="41"/>
                  </a:lnTo>
                  <a:lnTo>
                    <a:pt x="12" y="40"/>
                  </a:lnTo>
                  <a:lnTo>
                    <a:pt x="12" y="39"/>
                  </a:lnTo>
                  <a:lnTo>
                    <a:pt x="12" y="37"/>
                  </a:lnTo>
                  <a:lnTo>
                    <a:pt x="13" y="32"/>
                  </a:lnTo>
                  <a:lnTo>
                    <a:pt x="13" y="30"/>
                  </a:lnTo>
                  <a:lnTo>
                    <a:pt x="13" y="29"/>
                  </a:lnTo>
                  <a:lnTo>
                    <a:pt x="13" y="26"/>
                  </a:lnTo>
                  <a:lnTo>
                    <a:pt x="13" y="21"/>
                  </a:lnTo>
                  <a:lnTo>
                    <a:pt x="13" y="19"/>
                  </a:lnTo>
                  <a:lnTo>
                    <a:pt x="13" y="18"/>
                  </a:lnTo>
                  <a:lnTo>
                    <a:pt x="13" y="15"/>
                  </a:lnTo>
                  <a:lnTo>
                    <a:pt x="13" y="10"/>
                  </a:lnTo>
                  <a:lnTo>
                    <a:pt x="13" y="9"/>
                  </a:lnTo>
                  <a:lnTo>
                    <a:pt x="13" y="8"/>
                  </a:lnTo>
                  <a:lnTo>
                    <a:pt x="13" y="7"/>
                  </a:lnTo>
                  <a:lnTo>
                    <a:pt x="13" y="6"/>
                  </a:lnTo>
                  <a:lnTo>
                    <a:pt x="14" y="5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4" y="3"/>
                  </a:lnTo>
                  <a:lnTo>
                    <a:pt x="14" y="2"/>
                  </a:lnTo>
                  <a:lnTo>
                    <a:pt x="14" y="2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2"/>
                  </a:lnTo>
                  <a:lnTo>
                    <a:pt x="14" y="3"/>
                  </a:lnTo>
                  <a:lnTo>
                    <a:pt x="14" y="3"/>
                  </a:lnTo>
                  <a:lnTo>
                    <a:pt x="14" y="4"/>
                  </a:lnTo>
                  <a:lnTo>
                    <a:pt x="14" y="5"/>
                  </a:lnTo>
                  <a:lnTo>
                    <a:pt x="14" y="5"/>
                  </a:lnTo>
                  <a:lnTo>
                    <a:pt x="14" y="6"/>
                  </a:lnTo>
                  <a:lnTo>
                    <a:pt x="14" y="7"/>
                  </a:lnTo>
                  <a:lnTo>
                    <a:pt x="15" y="9"/>
                  </a:lnTo>
                  <a:lnTo>
                    <a:pt x="15" y="11"/>
                  </a:lnTo>
                  <a:lnTo>
                    <a:pt x="15" y="12"/>
                  </a:lnTo>
                  <a:lnTo>
                    <a:pt x="15" y="14"/>
                  </a:lnTo>
                  <a:lnTo>
                    <a:pt x="15" y="20"/>
                  </a:lnTo>
                  <a:lnTo>
                    <a:pt x="15" y="31"/>
                  </a:lnTo>
                  <a:lnTo>
                    <a:pt x="15" y="32"/>
                  </a:lnTo>
                  <a:lnTo>
                    <a:pt x="15" y="34"/>
                  </a:lnTo>
                  <a:lnTo>
                    <a:pt x="15" y="36"/>
                  </a:lnTo>
                  <a:lnTo>
                    <a:pt x="16" y="37"/>
                  </a:lnTo>
                  <a:lnTo>
                    <a:pt x="16" y="38"/>
                  </a:lnTo>
                  <a:lnTo>
                    <a:pt x="16" y="41"/>
                  </a:lnTo>
                  <a:lnTo>
                    <a:pt x="16" y="42"/>
                  </a:lnTo>
                  <a:lnTo>
                    <a:pt x="16" y="43"/>
                  </a:lnTo>
                  <a:lnTo>
                    <a:pt x="16" y="44"/>
                  </a:lnTo>
                  <a:lnTo>
                    <a:pt x="16" y="45"/>
                  </a:lnTo>
                  <a:lnTo>
                    <a:pt x="16" y="46"/>
                  </a:lnTo>
                  <a:lnTo>
                    <a:pt x="16" y="46"/>
                  </a:lnTo>
                  <a:lnTo>
                    <a:pt x="16" y="47"/>
                  </a:lnTo>
                  <a:lnTo>
                    <a:pt x="16" y="48"/>
                  </a:lnTo>
                  <a:lnTo>
                    <a:pt x="16" y="48"/>
                  </a:lnTo>
                  <a:lnTo>
                    <a:pt x="16" y="49"/>
                  </a:lnTo>
                  <a:lnTo>
                    <a:pt x="16" y="49"/>
                  </a:lnTo>
                  <a:lnTo>
                    <a:pt x="16" y="49"/>
                  </a:lnTo>
                  <a:lnTo>
                    <a:pt x="16" y="50"/>
                  </a:lnTo>
                  <a:lnTo>
                    <a:pt x="16" y="50"/>
                  </a:lnTo>
                  <a:lnTo>
                    <a:pt x="16" y="50"/>
                  </a:lnTo>
                  <a:lnTo>
                    <a:pt x="16" y="50"/>
                  </a:lnTo>
                  <a:lnTo>
                    <a:pt x="16" y="50"/>
                  </a:lnTo>
                  <a:lnTo>
                    <a:pt x="16" y="50"/>
                  </a:lnTo>
                  <a:lnTo>
                    <a:pt x="17" y="50"/>
                  </a:lnTo>
                  <a:lnTo>
                    <a:pt x="17" y="49"/>
                  </a:lnTo>
                  <a:lnTo>
                    <a:pt x="17" y="49"/>
                  </a:lnTo>
                  <a:lnTo>
                    <a:pt x="17" y="49"/>
                  </a:lnTo>
                  <a:lnTo>
                    <a:pt x="17" y="48"/>
                  </a:lnTo>
                  <a:lnTo>
                    <a:pt x="17" y="47"/>
                  </a:lnTo>
                  <a:lnTo>
                    <a:pt x="17" y="47"/>
                  </a:lnTo>
                  <a:lnTo>
                    <a:pt x="17" y="46"/>
                  </a:lnTo>
                  <a:lnTo>
                    <a:pt x="17" y="45"/>
                  </a:lnTo>
                  <a:lnTo>
                    <a:pt x="17" y="44"/>
                  </a:lnTo>
                  <a:lnTo>
                    <a:pt x="17" y="43"/>
                  </a:lnTo>
                  <a:lnTo>
                    <a:pt x="17" y="42"/>
                  </a:lnTo>
                  <a:lnTo>
                    <a:pt x="17" y="40"/>
                  </a:lnTo>
                  <a:lnTo>
                    <a:pt x="17" y="39"/>
                  </a:lnTo>
                  <a:lnTo>
                    <a:pt x="17" y="38"/>
                  </a:lnTo>
                  <a:lnTo>
                    <a:pt x="17" y="36"/>
                  </a:lnTo>
                  <a:lnTo>
                    <a:pt x="18" y="30"/>
                  </a:lnTo>
                  <a:lnTo>
                    <a:pt x="18" y="29"/>
                  </a:lnTo>
                  <a:lnTo>
                    <a:pt x="18" y="28"/>
                  </a:lnTo>
                  <a:lnTo>
                    <a:pt x="18" y="25"/>
                  </a:lnTo>
                  <a:lnTo>
                    <a:pt x="18" y="19"/>
                  </a:lnTo>
                  <a:lnTo>
                    <a:pt x="18" y="18"/>
                  </a:lnTo>
                  <a:lnTo>
                    <a:pt x="18" y="17"/>
                  </a:lnTo>
                  <a:lnTo>
                    <a:pt x="18" y="14"/>
                  </a:lnTo>
                  <a:lnTo>
                    <a:pt x="18" y="9"/>
                  </a:lnTo>
                  <a:lnTo>
                    <a:pt x="18" y="8"/>
                  </a:lnTo>
                  <a:lnTo>
                    <a:pt x="18" y="7"/>
                  </a:lnTo>
                  <a:lnTo>
                    <a:pt x="18" y="7"/>
                  </a:lnTo>
                  <a:lnTo>
                    <a:pt x="18" y="6"/>
                  </a:lnTo>
                  <a:lnTo>
                    <a:pt x="18" y="5"/>
                  </a:lnTo>
                  <a:lnTo>
                    <a:pt x="18" y="4"/>
                  </a:lnTo>
                  <a:lnTo>
                    <a:pt x="18" y="3"/>
                  </a:lnTo>
                  <a:lnTo>
                    <a:pt x="18" y="3"/>
                  </a:lnTo>
                  <a:lnTo>
                    <a:pt x="18" y="2"/>
                  </a:lnTo>
                  <a:lnTo>
                    <a:pt x="18" y="2"/>
                  </a:lnTo>
                  <a:lnTo>
                    <a:pt x="18" y="1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2"/>
                  </a:lnTo>
                  <a:lnTo>
                    <a:pt x="19" y="2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4"/>
                  </a:lnTo>
                  <a:lnTo>
                    <a:pt x="19" y="5"/>
                  </a:lnTo>
                  <a:lnTo>
                    <a:pt x="19" y="6"/>
                  </a:lnTo>
                  <a:lnTo>
                    <a:pt x="19" y="7"/>
                  </a:lnTo>
                  <a:lnTo>
                    <a:pt x="19" y="8"/>
                  </a:lnTo>
                  <a:lnTo>
                    <a:pt x="19" y="9"/>
                  </a:lnTo>
                  <a:lnTo>
                    <a:pt x="20" y="11"/>
                  </a:lnTo>
                  <a:lnTo>
                    <a:pt x="20" y="16"/>
                  </a:lnTo>
                  <a:lnTo>
                    <a:pt x="20" y="26"/>
                  </a:lnTo>
                  <a:lnTo>
                    <a:pt x="20" y="27"/>
                  </a:lnTo>
                  <a:lnTo>
                    <a:pt x="20" y="29"/>
                  </a:lnTo>
                  <a:lnTo>
                    <a:pt x="20" y="31"/>
                  </a:lnTo>
                  <a:lnTo>
                    <a:pt x="20" y="33"/>
                  </a:lnTo>
                  <a:lnTo>
                    <a:pt x="20" y="34"/>
                  </a:lnTo>
                  <a:lnTo>
                    <a:pt x="20" y="36"/>
                  </a:lnTo>
                  <a:lnTo>
                    <a:pt x="20" y="37"/>
                  </a:lnTo>
                  <a:lnTo>
                    <a:pt x="20" y="38"/>
                  </a:lnTo>
                  <a:lnTo>
                    <a:pt x="21" y="41"/>
                  </a:lnTo>
                  <a:lnTo>
                    <a:pt x="21" y="42"/>
                  </a:lnTo>
                  <a:lnTo>
                    <a:pt x="21" y="42"/>
                  </a:lnTo>
                  <a:lnTo>
                    <a:pt x="21" y="44"/>
                  </a:lnTo>
                  <a:lnTo>
                    <a:pt x="21" y="45"/>
                  </a:lnTo>
                  <a:lnTo>
                    <a:pt x="21" y="46"/>
                  </a:lnTo>
                  <a:lnTo>
                    <a:pt x="21" y="47"/>
                  </a:lnTo>
                  <a:lnTo>
                    <a:pt x="21" y="47"/>
                  </a:lnTo>
                  <a:lnTo>
                    <a:pt x="21" y="48"/>
                  </a:lnTo>
                  <a:lnTo>
                    <a:pt x="21" y="48"/>
                  </a:lnTo>
                  <a:lnTo>
                    <a:pt x="21" y="49"/>
                  </a:lnTo>
                  <a:lnTo>
                    <a:pt x="21" y="49"/>
                  </a:lnTo>
                  <a:lnTo>
                    <a:pt x="21" y="50"/>
                  </a:lnTo>
                  <a:lnTo>
                    <a:pt x="21" y="50"/>
                  </a:lnTo>
                  <a:lnTo>
                    <a:pt x="21" y="50"/>
                  </a:lnTo>
                  <a:lnTo>
                    <a:pt x="21" y="50"/>
                  </a:lnTo>
                  <a:lnTo>
                    <a:pt x="21" y="50"/>
                  </a:lnTo>
                  <a:lnTo>
                    <a:pt x="21" y="50"/>
                  </a:lnTo>
                  <a:lnTo>
                    <a:pt x="21" y="50"/>
                  </a:lnTo>
                  <a:lnTo>
                    <a:pt x="22" y="49"/>
                  </a:lnTo>
                  <a:lnTo>
                    <a:pt x="22" y="49"/>
                  </a:lnTo>
                  <a:lnTo>
                    <a:pt x="22" y="49"/>
                  </a:lnTo>
                  <a:lnTo>
                    <a:pt x="22" y="48"/>
                  </a:lnTo>
                  <a:lnTo>
                    <a:pt x="22" y="48"/>
                  </a:lnTo>
                  <a:lnTo>
                    <a:pt x="22" y="47"/>
                  </a:lnTo>
                  <a:lnTo>
                    <a:pt x="22" y="46"/>
                  </a:lnTo>
                  <a:lnTo>
                    <a:pt x="22" y="46"/>
                  </a:lnTo>
                  <a:lnTo>
                    <a:pt x="22" y="45"/>
                  </a:lnTo>
                  <a:lnTo>
                    <a:pt x="22" y="44"/>
                  </a:lnTo>
                  <a:lnTo>
                    <a:pt x="22" y="43"/>
                  </a:lnTo>
                  <a:lnTo>
                    <a:pt x="22" y="41"/>
                  </a:lnTo>
                  <a:lnTo>
                    <a:pt x="22" y="39"/>
                  </a:lnTo>
                  <a:lnTo>
                    <a:pt x="22" y="38"/>
                  </a:lnTo>
                  <a:lnTo>
                    <a:pt x="22" y="36"/>
                  </a:lnTo>
                  <a:lnTo>
                    <a:pt x="22" y="34"/>
                  </a:lnTo>
                  <a:lnTo>
                    <a:pt x="22" y="33"/>
                  </a:lnTo>
                  <a:lnTo>
                    <a:pt x="22" y="30"/>
                  </a:lnTo>
                  <a:lnTo>
                    <a:pt x="22" y="25"/>
                  </a:lnTo>
                  <a:lnTo>
                    <a:pt x="22" y="23"/>
                  </a:lnTo>
                  <a:lnTo>
                    <a:pt x="22" y="22"/>
                  </a:lnTo>
                  <a:lnTo>
                    <a:pt x="23" y="19"/>
                  </a:lnTo>
                  <a:lnTo>
                    <a:pt x="23" y="14"/>
                  </a:lnTo>
                  <a:lnTo>
                    <a:pt x="23" y="13"/>
                  </a:lnTo>
                  <a:lnTo>
                    <a:pt x="23" y="11"/>
                  </a:lnTo>
                  <a:lnTo>
                    <a:pt x="23" y="9"/>
                  </a:lnTo>
                  <a:lnTo>
                    <a:pt x="23" y="8"/>
                  </a:lnTo>
                  <a:lnTo>
                    <a:pt x="23" y="7"/>
                  </a:lnTo>
                  <a:lnTo>
                    <a:pt x="23" y="5"/>
                  </a:lnTo>
                  <a:lnTo>
                    <a:pt x="23" y="4"/>
                  </a:lnTo>
                  <a:lnTo>
                    <a:pt x="23" y="4"/>
                  </a:lnTo>
                  <a:lnTo>
                    <a:pt x="23" y="3"/>
                  </a:lnTo>
                  <a:lnTo>
                    <a:pt x="23" y="2"/>
                  </a:lnTo>
                  <a:lnTo>
                    <a:pt x="23" y="2"/>
                  </a:lnTo>
                  <a:lnTo>
                    <a:pt x="23" y="1"/>
                  </a:lnTo>
                  <a:lnTo>
                    <a:pt x="23" y="1"/>
                  </a:lnTo>
                  <a:lnTo>
                    <a:pt x="23" y="1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1"/>
                  </a:lnTo>
                  <a:lnTo>
                    <a:pt x="24" y="1"/>
                  </a:lnTo>
                  <a:lnTo>
                    <a:pt x="24" y="1"/>
                  </a:lnTo>
                  <a:lnTo>
                    <a:pt x="24" y="2"/>
                  </a:lnTo>
                  <a:lnTo>
                    <a:pt x="24" y="2"/>
                  </a:lnTo>
                  <a:lnTo>
                    <a:pt x="24" y="3"/>
                  </a:lnTo>
                  <a:lnTo>
                    <a:pt x="24" y="4"/>
                  </a:lnTo>
                  <a:lnTo>
                    <a:pt x="24" y="4"/>
                  </a:lnTo>
                  <a:lnTo>
                    <a:pt x="24" y="5"/>
                  </a:lnTo>
                  <a:lnTo>
                    <a:pt x="24" y="6"/>
                  </a:lnTo>
                  <a:lnTo>
                    <a:pt x="24" y="7"/>
                  </a:lnTo>
                  <a:lnTo>
                    <a:pt x="24" y="9"/>
                  </a:lnTo>
                  <a:lnTo>
                    <a:pt x="24" y="10"/>
                  </a:lnTo>
                  <a:lnTo>
                    <a:pt x="24" y="11"/>
                  </a:lnTo>
                  <a:lnTo>
                    <a:pt x="25" y="13"/>
                  </a:lnTo>
                  <a:lnTo>
                    <a:pt x="25" y="14"/>
                  </a:lnTo>
                  <a:lnTo>
                    <a:pt x="25" y="15"/>
                  </a:lnTo>
                  <a:lnTo>
                    <a:pt x="25" y="18"/>
                  </a:lnTo>
                  <a:lnTo>
                    <a:pt x="25" y="23"/>
                  </a:lnTo>
                  <a:lnTo>
                    <a:pt x="25" y="24"/>
                  </a:lnTo>
                  <a:lnTo>
                    <a:pt x="25" y="26"/>
                  </a:lnTo>
                  <a:lnTo>
                    <a:pt x="25" y="28"/>
                  </a:lnTo>
                  <a:lnTo>
                    <a:pt x="25" y="33"/>
                  </a:lnTo>
                  <a:lnTo>
                    <a:pt x="25" y="34"/>
                  </a:lnTo>
                  <a:lnTo>
                    <a:pt x="25" y="36"/>
                  </a:lnTo>
                  <a:lnTo>
                    <a:pt x="25" y="38"/>
                  </a:lnTo>
                  <a:lnTo>
                    <a:pt x="25" y="39"/>
                  </a:lnTo>
                  <a:lnTo>
                    <a:pt x="26" y="40"/>
                  </a:lnTo>
                  <a:lnTo>
                    <a:pt x="26" y="42"/>
                  </a:lnTo>
                  <a:lnTo>
                    <a:pt x="26" y="43"/>
                  </a:lnTo>
                  <a:lnTo>
                    <a:pt x="26" y="44"/>
                  </a:lnTo>
                  <a:lnTo>
                    <a:pt x="26" y="45"/>
                  </a:lnTo>
                  <a:lnTo>
                    <a:pt x="26" y="46"/>
                  </a:lnTo>
                  <a:lnTo>
                    <a:pt x="26" y="46"/>
                  </a:lnTo>
                  <a:lnTo>
                    <a:pt x="26" y="47"/>
                  </a:lnTo>
                  <a:lnTo>
                    <a:pt x="26" y="48"/>
                  </a:lnTo>
                  <a:lnTo>
                    <a:pt x="26" y="48"/>
                  </a:lnTo>
                  <a:lnTo>
                    <a:pt x="26" y="49"/>
                  </a:lnTo>
                  <a:lnTo>
                    <a:pt x="26" y="49"/>
                  </a:lnTo>
                  <a:lnTo>
                    <a:pt x="26" y="49"/>
                  </a:lnTo>
                  <a:lnTo>
                    <a:pt x="26" y="50"/>
                  </a:lnTo>
                  <a:lnTo>
                    <a:pt x="26" y="50"/>
                  </a:lnTo>
                  <a:lnTo>
                    <a:pt x="26" y="50"/>
                  </a:lnTo>
                  <a:lnTo>
                    <a:pt x="26" y="50"/>
                  </a:lnTo>
                  <a:lnTo>
                    <a:pt x="26" y="50"/>
                  </a:lnTo>
                  <a:lnTo>
                    <a:pt x="26" y="50"/>
                  </a:lnTo>
                  <a:lnTo>
                    <a:pt x="26" y="50"/>
                  </a:lnTo>
                  <a:lnTo>
                    <a:pt x="26" y="50"/>
                  </a:lnTo>
                  <a:lnTo>
                    <a:pt x="26" y="49"/>
                  </a:lnTo>
                  <a:lnTo>
                    <a:pt x="26" y="49"/>
                  </a:lnTo>
                  <a:lnTo>
                    <a:pt x="26" y="48"/>
                  </a:lnTo>
                  <a:lnTo>
                    <a:pt x="26" y="48"/>
                  </a:lnTo>
                  <a:lnTo>
                    <a:pt x="26" y="47"/>
                  </a:lnTo>
                  <a:lnTo>
                    <a:pt x="26" y="46"/>
                  </a:lnTo>
                  <a:lnTo>
                    <a:pt x="27" y="46"/>
                  </a:lnTo>
                  <a:lnTo>
                    <a:pt x="27" y="45"/>
                  </a:lnTo>
                  <a:lnTo>
                    <a:pt x="27" y="44"/>
                  </a:lnTo>
                  <a:lnTo>
                    <a:pt x="27" y="43"/>
                  </a:lnTo>
                  <a:lnTo>
                    <a:pt x="27" y="42"/>
                  </a:lnTo>
                  <a:lnTo>
                    <a:pt x="27" y="39"/>
                  </a:lnTo>
                  <a:lnTo>
                    <a:pt x="27" y="38"/>
                  </a:lnTo>
                  <a:lnTo>
                    <a:pt x="27" y="37"/>
                  </a:lnTo>
                  <a:lnTo>
                    <a:pt x="27" y="34"/>
                  </a:lnTo>
                </a:path>
              </a:pathLst>
            </a:custGeom>
            <a:noFill/>
            <a:ln w="3175" cap="sq">
              <a:solidFill>
                <a:srgbClr val="0000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03" name="Freeform 73"/>
            <p:cNvSpPr>
              <a:spLocks/>
            </p:cNvSpPr>
            <p:nvPr/>
          </p:nvSpPr>
          <p:spPr bwMode="auto">
            <a:xfrm>
              <a:off x="5278239" y="4075484"/>
              <a:ext cx="44450" cy="79375"/>
            </a:xfrm>
            <a:custGeom>
              <a:avLst/>
              <a:gdLst/>
              <a:ahLst/>
              <a:cxnLst>
                <a:cxn ang="0">
                  <a:pos x="1" y="10"/>
                </a:cxn>
                <a:cxn ang="0">
                  <a:pos x="1" y="2"/>
                </a:cxn>
                <a:cxn ang="0">
                  <a:pos x="2" y="0"/>
                </a:cxn>
                <a:cxn ang="0">
                  <a:pos x="2" y="3"/>
                </a:cxn>
                <a:cxn ang="0">
                  <a:pos x="2" y="13"/>
                </a:cxn>
                <a:cxn ang="0">
                  <a:pos x="3" y="35"/>
                </a:cxn>
                <a:cxn ang="0">
                  <a:pos x="3" y="46"/>
                </a:cxn>
                <a:cxn ang="0">
                  <a:pos x="4" y="50"/>
                </a:cxn>
                <a:cxn ang="0">
                  <a:pos x="4" y="49"/>
                </a:cxn>
                <a:cxn ang="0">
                  <a:pos x="5" y="42"/>
                </a:cxn>
                <a:cxn ang="0">
                  <a:pos x="5" y="27"/>
                </a:cxn>
                <a:cxn ang="0">
                  <a:pos x="6" y="11"/>
                </a:cxn>
                <a:cxn ang="0">
                  <a:pos x="6" y="3"/>
                </a:cxn>
                <a:cxn ang="0">
                  <a:pos x="6" y="0"/>
                </a:cxn>
                <a:cxn ang="0">
                  <a:pos x="7" y="2"/>
                </a:cxn>
                <a:cxn ang="0">
                  <a:pos x="7" y="8"/>
                </a:cxn>
                <a:cxn ang="0">
                  <a:pos x="8" y="28"/>
                </a:cxn>
                <a:cxn ang="0">
                  <a:pos x="8" y="43"/>
                </a:cxn>
                <a:cxn ang="0">
                  <a:pos x="9" y="49"/>
                </a:cxn>
                <a:cxn ang="0">
                  <a:pos x="9" y="50"/>
                </a:cxn>
                <a:cxn ang="0">
                  <a:pos x="9" y="46"/>
                </a:cxn>
                <a:cxn ang="0">
                  <a:pos x="10" y="21"/>
                </a:cxn>
                <a:cxn ang="0">
                  <a:pos x="11" y="9"/>
                </a:cxn>
                <a:cxn ang="0">
                  <a:pos x="11" y="2"/>
                </a:cxn>
                <a:cxn ang="0">
                  <a:pos x="11" y="0"/>
                </a:cxn>
                <a:cxn ang="0">
                  <a:pos x="12" y="3"/>
                </a:cxn>
                <a:cxn ang="0">
                  <a:pos x="12" y="15"/>
                </a:cxn>
                <a:cxn ang="0">
                  <a:pos x="13" y="35"/>
                </a:cxn>
                <a:cxn ang="0">
                  <a:pos x="13" y="45"/>
                </a:cxn>
                <a:cxn ang="0">
                  <a:pos x="14" y="50"/>
                </a:cxn>
                <a:cxn ang="0">
                  <a:pos x="14" y="49"/>
                </a:cxn>
                <a:cxn ang="0">
                  <a:pos x="14" y="45"/>
                </a:cxn>
                <a:cxn ang="0">
                  <a:pos x="15" y="30"/>
                </a:cxn>
                <a:cxn ang="0">
                  <a:pos x="15" y="11"/>
                </a:cxn>
                <a:cxn ang="0">
                  <a:pos x="16" y="3"/>
                </a:cxn>
                <a:cxn ang="0">
                  <a:pos x="16" y="0"/>
                </a:cxn>
                <a:cxn ang="0">
                  <a:pos x="16" y="2"/>
                </a:cxn>
                <a:cxn ang="0">
                  <a:pos x="17" y="10"/>
                </a:cxn>
                <a:cxn ang="0">
                  <a:pos x="18" y="31"/>
                </a:cxn>
                <a:cxn ang="0">
                  <a:pos x="18" y="43"/>
                </a:cxn>
                <a:cxn ang="0">
                  <a:pos x="18" y="49"/>
                </a:cxn>
                <a:cxn ang="0">
                  <a:pos x="19" y="50"/>
                </a:cxn>
                <a:cxn ang="0">
                  <a:pos x="19" y="46"/>
                </a:cxn>
                <a:cxn ang="0">
                  <a:pos x="19" y="34"/>
                </a:cxn>
                <a:cxn ang="0">
                  <a:pos x="20" y="13"/>
                </a:cxn>
                <a:cxn ang="0">
                  <a:pos x="21" y="4"/>
                </a:cxn>
                <a:cxn ang="0">
                  <a:pos x="21" y="0"/>
                </a:cxn>
                <a:cxn ang="0">
                  <a:pos x="21" y="2"/>
                </a:cxn>
                <a:cxn ang="0">
                  <a:pos x="22" y="7"/>
                </a:cxn>
                <a:cxn ang="0">
                  <a:pos x="22" y="26"/>
                </a:cxn>
                <a:cxn ang="0">
                  <a:pos x="23" y="39"/>
                </a:cxn>
                <a:cxn ang="0">
                  <a:pos x="23" y="48"/>
                </a:cxn>
                <a:cxn ang="0">
                  <a:pos x="23" y="50"/>
                </a:cxn>
                <a:cxn ang="0">
                  <a:pos x="24" y="47"/>
                </a:cxn>
                <a:cxn ang="0">
                  <a:pos x="24" y="33"/>
                </a:cxn>
                <a:cxn ang="0">
                  <a:pos x="25" y="12"/>
                </a:cxn>
                <a:cxn ang="0">
                  <a:pos x="26" y="3"/>
                </a:cxn>
                <a:cxn ang="0">
                  <a:pos x="26" y="0"/>
                </a:cxn>
                <a:cxn ang="0">
                  <a:pos x="26" y="3"/>
                </a:cxn>
                <a:cxn ang="0">
                  <a:pos x="27" y="15"/>
                </a:cxn>
                <a:cxn ang="0">
                  <a:pos x="27" y="35"/>
                </a:cxn>
                <a:cxn ang="0">
                  <a:pos x="28" y="45"/>
                </a:cxn>
              </a:cxnLst>
              <a:rect l="0" t="0" r="r" b="b"/>
              <a:pathLst>
                <a:path w="28" h="50">
                  <a:moveTo>
                    <a:pt x="0" y="34"/>
                  </a:moveTo>
                  <a:lnTo>
                    <a:pt x="0" y="29"/>
                  </a:lnTo>
                  <a:lnTo>
                    <a:pt x="1" y="18"/>
                  </a:lnTo>
                  <a:lnTo>
                    <a:pt x="1" y="16"/>
                  </a:lnTo>
                  <a:lnTo>
                    <a:pt x="1" y="15"/>
                  </a:lnTo>
                  <a:lnTo>
                    <a:pt x="1" y="12"/>
                  </a:lnTo>
                  <a:lnTo>
                    <a:pt x="1" y="11"/>
                  </a:lnTo>
                  <a:lnTo>
                    <a:pt x="1" y="10"/>
                  </a:lnTo>
                  <a:lnTo>
                    <a:pt x="1" y="8"/>
                  </a:lnTo>
                  <a:lnTo>
                    <a:pt x="1" y="7"/>
                  </a:lnTo>
                  <a:lnTo>
                    <a:pt x="1" y="6"/>
                  </a:lnTo>
                  <a:lnTo>
                    <a:pt x="1" y="5"/>
                  </a:lnTo>
                  <a:lnTo>
                    <a:pt x="1" y="4"/>
                  </a:lnTo>
                  <a:lnTo>
                    <a:pt x="1" y="3"/>
                  </a:lnTo>
                  <a:lnTo>
                    <a:pt x="1" y="3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0"/>
                  </a:lnTo>
                  <a:lnTo>
                    <a:pt x="1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4"/>
                  </a:lnTo>
                  <a:lnTo>
                    <a:pt x="2" y="5"/>
                  </a:lnTo>
                  <a:lnTo>
                    <a:pt x="2" y="6"/>
                  </a:lnTo>
                  <a:lnTo>
                    <a:pt x="2" y="7"/>
                  </a:lnTo>
                  <a:lnTo>
                    <a:pt x="2" y="9"/>
                  </a:lnTo>
                  <a:lnTo>
                    <a:pt x="2" y="10"/>
                  </a:lnTo>
                  <a:lnTo>
                    <a:pt x="2" y="12"/>
                  </a:lnTo>
                  <a:lnTo>
                    <a:pt x="2" y="13"/>
                  </a:lnTo>
                  <a:lnTo>
                    <a:pt x="3" y="14"/>
                  </a:lnTo>
                  <a:lnTo>
                    <a:pt x="3" y="17"/>
                  </a:lnTo>
                  <a:lnTo>
                    <a:pt x="3" y="23"/>
                  </a:lnTo>
                  <a:lnTo>
                    <a:pt x="3" y="24"/>
                  </a:lnTo>
                  <a:lnTo>
                    <a:pt x="3" y="25"/>
                  </a:lnTo>
                  <a:lnTo>
                    <a:pt x="3" y="28"/>
                  </a:lnTo>
                  <a:lnTo>
                    <a:pt x="3" y="34"/>
                  </a:lnTo>
                  <a:lnTo>
                    <a:pt x="3" y="35"/>
                  </a:lnTo>
                  <a:lnTo>
                    <a:pt x="3" y="36"/>
                  </a:lnTo>
                  <a:lnTo>
                    <a:pt x="3" y="38"/>
                  </a:lnTo>
                  <a:lnTo>
                    <a:pt x="3" y="40"/>
                  </a:lnTo>
                  <a:lnTo>
                    <a:pt x="3" y="41"/>
                  </a:lnTo>
                  <a:lnTo>
                    <a:pt x="3" y="43"/>
                  </a:lnTo>
                  <a:lnTo>
                    <a:pt x="3" y="44"/>
                  </a:lnTo>
                  <a:lnTo>
                    <a:pt x="3" y="45"/>
                  </a:lnTo>
                  <a:lnTo>
                    <a:pt x="3" y="46"/>
                  </a:lnTo>
                  <a:lnTo>
                    <a:pt x="3" y="46"/>
                  </a:lnTo>
                  <a:lnTo>
                    <a:pt x="4" y="47"/>
                  </a:lnTo>
                  <a:lnTo>
                    <a:pt x="4" y="48"/>
                  </a:lnTo>
                  <a:lnTo>
                    <a:pt x="4" y="48"/>
                  </a:lnTo>
                  <a:lnTo>
                    <a:pt x="4" y="49"/>
                  </a:lnTo>
                  <a:lnTo>
                    <a:pt x="4" y="49"/>
                  </a:lnTo>
                  <a:lnTo>
                    <a:pt x="4" y="49"/>
                  </a:lnTo>
                  <a:lnTo>
                    <a:pt x="4" y="50"/>
                  </a:lnTo>
                  <a:lnTo>
                    <a:pt x="4" y="50"/>
                  </a:lnTo>
                  <a:lnTo>
                    <a:pt x="4" y="50"/>
                  </a:lnTo>
                  <a:lnTo>
                    <a:pt x="4" y="50"/>
                  </a:lnTo>
                  <a:lnTo>
                    <a:pt x="4" y="50"/>
                  </a:lnTo>
                  <a:lnTo>
                    <a:pt x="4" y="50"/>
                  </a:lnTo>
                  <a:lnTo>
                    <a:pt x="4" y="50"/>
                  </a:lnTo>
                  <a:lnTo>
                    <a:pt x="4" y="49"/>
                  </a:lnTo>
                  <a:lnTo>
                    <a:pt x="4" y="49"/>
                  </a:lnTo>
                  <a:lnTo>
                    <a:pt x="4" y="48"/>
                  </a:lnTo>
                  <a:lnTo>
                    <a:pt x="4" y="48"/>
                  </a:lnTo>
                  <a:lnTo>
                    <a:pt x="4" y="47"/>
                  </a:lnTo>
                  <a:lnTo>
                    <a:pt x="4" y="47"/>
                  </a:lnTo>
                  <a:lnTo>
                    <a:pt x="4" y="46"/>
                  </a:lnTo>
                  <a:lnTo>
                    <a:pt x="4" y="45"/>
                  </a:lnTo>
                  <a:lnTo>
                    <a:pt x="5" y="44"/>
                  </a:lnTo>
                  <a:lnTo>
                    <a:pt x="5" y="42"/>
                  </a:lnTo>
                  <a:lnTo>
                    <a:pt x="5" y="41"/>
                  </a:lnTo>
                  <a:lnTo>
                    <a:pt x="5" y="40"/>
                  </a:lnTo>
                  <a:lnTo>
                    <a:pt x="5" y="38"/>
                  </a:lnTo>
                  <a:lnTo>
                    <a:pt x="5" y="37"/>
                  </a:lnTo>
                  <a:lnTo>
                    <a:pt x="5" y="36"/>
                  </a:lnTo>
                  <a:lnTo>
                    <a:pt x="5" y="33"/>
                  </a:lnTo>
                  <a:lnTo>
                    <a:pt x="5" y="28"/>
                  </a:lnTo>
                  <a:lnTo>
                    <a:pt x="5" y="27"/>
                  </a:lnTo>
                  <a:lnTo>
                    <a:pt x="5" y="26"/>
                  </a:lnTo>
                  <a:lnTo>
                    <a:pt x="5" y="23"/>
                  </a:lnTo>
                  <a:lnTo>
                    <a:pt x="5" y="18"/>
                  </a:lnTo>
                  <a:lnTo>
                    <a:pt x="6" y="17"/>
                  </a:lnTo>
                  <a:lnTo>
                    <a:pt x="6" y="15"/>
                  </a:lnTo>
                  <a:lnTo>
                    <a:pt x="6" y="13"/>
                  </a:lnTo>
                  <a:lnTo>
                    <a:pt x="6" y="12"/>
                  </a:lnTo>
                  <a:lnTo>
                    <a:pt x="6" y="11"/>
                  </a:lnTo>
                  <a:lnTo>
                    <a:pt x="6" y="9"/>
                  </a:lnTo>
                  <a:lnTo>
                    <a:pt x="6" y="8"/>
                  </a:lnTo>
                  <a:lnTo>
                    <a:pt x="6" y="7"/>
                  </a:lnTo>
                  <a:lnTo>
                    <a:pt x="6" y="6"/>
                  </a:lnTo>
                  <a:lnTo>
                    <a:pt x="6" y="5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3"/>
                  </a:lnTo>
                  <a:lnTo>
                    <a:pt x="7" y="3"/>
                  </a:lnTo>
                  <a:lnTo>
                    <a:pt x="7" y="4"/>
                  </a:lnTo>
                  <a:lnTo>
                    <a:pt x="7" y="5"/>
                  </a:lnTo>
                  <a:lnTo>
                    <a:pt x="7" y="5"/>
                  </a:lnTo>
                  <a:lnTo>
                    <a:pt x="7" y="6"/>
                  </a:lnTo>
                  <a:lnTo>
                    <a:pt x="7" y="8"/>
                  </a:lnTo>
                  <a:lnTo>
                    <a:pt x="7" y="9"/>
                  </a:lnTo>
                  <a:lnTo>
                    <a:pt x="7" y="10"/>
                  </a:lnTo>
                  <a:lnTo>
                    <a:pt x="7" y="12"/>
                  </a:lnTo>
                  <a:lnTo>
                    <a:pt x="7" y="17"/>
                  </a:lnTo>
                  <a:lnTo>
                    <a:pt x="7" y="18"/>
                  </a:lnTo>
                  <a:lnTo>
                    <a:pt x="7" y="20"/>
                  </a:lnTo>
                  <a:lnTo>
                    <a:pt x="7" y="23"/>
                  </a:lnTo>
                  <a:lnTo>
                    <a:pt x="8" y="28"/>
                  </a:lnTo>
                  <a:lnTo>
                    <a:pt x="8" y="30"/>
                  </a:lnTo>
                  <a:lnTo>
                    <a:pt x="8" y="31"/>
                  </a:lnTo>
                  <a:lnTo>
                    <a:pt x="8" y="34"/>
                  </a:lnTo>
                  <a:lnTo>
                    <a:pt x="8" y="39"/>
                  </a:lnTo>
                  <a:lnTo>
                    <a:pt x="8" y="40"/>
                  </a:lnTo>
                  <a:lnTo>
                    <a:pt x="8" y="41"/>
                  </a:lnTo>
                  <a:lnTo>
                    <a:pt x="8" y="42"/>
                  </a:lnTo>
                  <a:lnTo>
                    <a:pt x="8" y="43"/>
                  </a:lnTo>
                  <a:lnTo>
                    <a:pt x="8" y="44"/>
                  </a:lnTo>
                  <a:lnTo>
                    <a:pt x="8" y="45"/>
                  </a:lnTo>
                  <a:lnTo>
                    <a:pt x="8" y="46"/>
                  </a:lnTo>
                  <a:lnTo>
                    <a:pt x="8" y="46"/>
                  </a:lnTo>
                  <a:lnTo>
                    <a:pt x="8" y="47"/>
                  </a:lnTo>
                  <a:lnTo>
                    <a:pt x="9" y="48"/>
                  </a:lnTo>
                  <a:lnTo>
                    <a:pt x="9" y="48"/>
                  </a:lnTo>
                  <a:lnTo>
                    <a:pt x="9" y="49"/>
                  </a:lnTo>
                  <a:lnTo>
                    <a:pt x="9" y="49"/>
                  </a:lnTo>
                  <a:lnTo>
                    <a:pt x="9" y="50"/>
                  </a:lnTo>
                  <a:lnTo>
                    <a:pt x="9" y="50"/>
                  </a:lnTo>
                  <a:lnTo>
                    <a:pt x="9" y="50"/>
                  </a:lnTo>
                  <a:lnTo>
                    <a:pt x="9" y="50"/>
                  </a:lnTo>
                  <a:lnTo>
                    <a:pt x="9" y="50"/>
                  </a:lnTo>
                  <a:lnTo>
                    <a:pt x="9" y="50"/>
                  </a:lnTo>
                  <a:lnTo>
                    <a:pt x="9" y="50"/>
                  </a:lnTo>
                  <a:lnTo>
                    <a:pt x="9" y="50"/>
                  </a:lnTo>
                  <a:lnTo>
                    <a:pt x="9" y="49"/>
                  </a:lnTo>
                  <a:lnTo>
                    <a:pt x="9" y="49"/>
                  </a:lnTo>
                  <a:lnTo>
                    <a:pt x="9" y="48"/>
                  </a:lnTo>
                  <a:lnTo>
                    <a:pt x="9" y="48"/>
                  </a:lnTo>
                  <a:lnTo>
                    <a:pt x="9" y="47"/>
                  </a:lnTo>
                  <a:lnTo>
                    <a:pt x="9" y="46"/>
                  </a:lnTo>
                  <a:lnTo>
                    <a:pt x="9" y="46"/>
                  </a:lnTo>
                  <a:lnTo>
                    <a:pt x="9" y="45"/>
                  </a:lnTo>
                  <a:lnTo>
                    <a:pt x="9" y="44"/>
                  </a:lnTo>
                  <a:lnTo>
                    <a:pt x="10" y="42"/>
                  </a:lnTo>
                  <a:lnTo>
                    <a:pt x="10" y="41"/>
                  </a:lnTo>
                  <a:lnTo>
                    <a:pt x="10" y="40"/>
                  </a:lnTo>
                  <a:lnTo>
                    <a:pt x="10" y="37"/>
                  </a:lnTo>
                  <a:lnTo>
                    <a:pt x="10" y="32"/>
                  </a:lnTo>
                  <a:lnTo>
                    <a:pt x="10" y="21"/>
                  </a:lnTo>
                  <a:lnTo>
                    <a:pt x="10" y="19"/>
                  </a:lnTo>
                  <a:lnTo>
                    <a:pt x="10" y="18"/>
                  </a:lnTo>
                  <a:lnTo>
                    <a:pt x="10" y="16"/>
                  </a:lnTo>
                  <a:lnTo>
                    <a:pt x="11" y="15"/>
                  </a:lnTo>
                  <a:lnTo>
                    <a:pt x="11" y="13"/>
                  </a:lnTo>
                  <a:lnTo>
                    <a:pt x="11" y="11"/>
                  </a:lnTo>
                  <a:lnTo>
                    <a:pt x="11" y="10"/>
                  </a:lnTo>
                  <a:lnTo>
                    <a:pt x="11" y="9"/>
                  </a:lnTo>
                  <a:lnTo>
                    <a:pt x="11" y="8"/>
                  </a:lnTo>
                  <a:lnTo>
                    <a:pt x="11" y="7"/>
                  </a:lnTo>
                  <a:lnTo>
                    <a:pt x="11" y="6"/>
                  </a:lnTo>
                  <a:lnTo>
                    <a:pt x="11" y="5"/>
                  </a:lnTo>
                  <a:lnTo>
                    <a:pt x="11" y="4"/>
                  </a:lnTo>
                  <a:lnTo>
                    <a:pt x="11" y="3"/>
                  </a:lnTo>
                  <a:lnTo>
                    <a:pt x="11" y="3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3"/>
                  </a:lnTo>
                  <a:lnTo>
                    <a:pt x="12" y="3"/>
                  </a:lnTo>
                  <a:lnTo>
                    <a:pt x="12" y="4"/>
                  </a:lnTo>
                  <a:lnTo>
                    <a:pt x="12" y="5"/>
                  </a:lnTo>
                  <a:lnTo>
                    <a:pt x="12" y="7"/>
                  </a:lnTo>
                  <a:lnTo>
                    <a:pt x="12" y="7"/>
                  </a:lnTo>
                  <a:lnTo>
                    <a:pt x="12" y="8"/>
                  </a:lnTo>
                  <a:lnTo>
                    <a:pt x="12" y="10"/>
                  </a:lnTo>
                  <a:lnTo>
                    <a:pt x="12" y="15"/>
                  </a:lnTo>
                  <a:lnTo>
                    <a:pt x="12" y="16"/>
                  </a:lnTo>
                  <a:lnTo>
                    <a:pt x="12" y="17"/>
                  </a:lnTo>
                  <a:lnTo>
                    <a:pt x="12" y="20"/>
                  </a:lnTo>
                  <a:lnTo>
                    <a:pt x="13" y="25"/>
                  </a:lnTo>
                  <a:lnTo>
                    <a:pt x="13" y="27"/>
                  </a:lnTo>
                  <a:lnTo>
                    <a:pt x="13" y="28"/>
                  </a:lnTo>
                  <a:lnTo>
                    <a:pt x="13" y="30"/>
                  </a:lnTo>
                  <a:lnTo>
                    <a:pt x="13" y="35"/>
                  </a:lnTo>
                  <a:lnTo>
                    <a:pt x="13" y="37"/>
                  </a:lnTo>
                  <a:lnTo>
                    <a:pt x="13" y="38"/>
                  </a:lnTo>
                  <a:lnTo>
                    <a:pt x="13" y="40"/>
                  </a:lnTo>
                  <a:lnTo>
                    <a:pt x="13" y="41"/>
                  </a:lnTo>
                  <a:lnTo>
                    <a:pt x="13" y="42"/>
                  </a:lnTo>
                  <a:lnTo>
                    <a:pt x="13" y="44"/>
                  </a:lnTo>
                  <a:lnTo>
                    <a:pt x="13" y="45"/>
                  </a:lnTo>
                  <a:lnTo>
                    <a:pt x="13" y="45"/>
                  </a:lnTo>
                  <a:lnTo>
                    <a:pt x="13" y="46"/>
                  </a:lnTo>
                  <a:lnTo>
                    <a:pt x="13" y="47"/>
                  </a:lnTo>
                  <a:lnTo>
                    <a:pt x="13" y="47"/>
                  </a:lnTo>
                  <a:lnTo>
                    <a:pt x="13" y="48"/>
                  </a:lnTo>
                  <a:lnTo>
                    <a:pt x="14" y="48"/>
                  </a:lnTo>
                  <a:lnTo>
                    <a:pt x="14" y="49"/>
                  </a:lnTo>
                  <a:lnTo>
                    <a:pt x="14" y="49"/>
                  </a:lnTo>
                  <a:lnTo>
                    <a:pt x="14" y="50"/>
                  </a:lnTo>
                  <a:lnTo>
                    <a:pt x="14" y="50"/>
                  </a:lnTo>
                  <a:lnTo>
                    <a:pt x="14" y="50"/>
                  </a:lnTo>
                  <a:lnTo>
                    <a:pt x="14" y="50"/>
                  </a:lnTo>
                  <a:lnTo>
                    <a:pt x="14" y="50"/>
                  </a:lnTo>
                  <a:lnTo>
                    <a:pt x="14" y="50"/>
                  </a:lnTo>
                  <a:lnTo>
                    <a:pt x="14" y="50"/>
                  </a:lnTo>
                  <a:lnTo>
                    <a:pt x="14" y="50"/>
                  </a:lnTo>
                  <a:lnTo>
                    <a:pt x="14" y="49"/>
                  </a:lnTo>
                  <a:lnTo>
                    <a:pt x="14" y="49"/>
                  </a:lnTo>
                  <a:lnTo>
                    <a:pt x="14" y="49"/>
                  </a:lnTo>
                  <a:lnTo>
                    <a:pt x="14" y="48"/>
                  </a:lnTo>
                  <a:lnTo>
                    <a:pt x="14" y="48"/>
                  </a:lnTo>
                  <a:lnTo>
                    <a:pt x="14" y="47"/>
                  </a:lnTo>
                  <a:lnTo>
                    <a:pt x="14" y="46"/>
                  </a:lnTo>
                  <a:lnTo>
                    <a:pt x="14" y="46"/>
                  </a:lnTo>
                  <a:lnTo>
                    <a:pt x="14" y="45"/>
                  </a:lnTo>
                  <a:lnTo>
                    <a:pt x="14" y="43"/>
                  </a:lnTo>
                  <a:lnTo>
                    <a:pt x="14" y="43"/>
                  </a:lnTo>
                  <a:lnTo>
                    <a:pt x="14" y="42"/>
                  </a:lnTo>
                  <a:lnTo>
                    <a:pt x="15" y="40"/>
                  </a:lnTo>
                  <a:lnTo>
                    <a:pt x="15" y="38"/>
                  </a:lnTo>
                  <a:lnTo>
                    <a:pt x="15" y="38"/>
                  </a:lnTo>
                  <a:lnTo>
                    <a:pt x="15" y="35"/>
                  </a:lnTo>
                  <a:lnTo>
                    <a:pt x="15" y="30"/>
                  </a:lnTo>
                  <a:lnTo>
                    <a:pt x="15" y="29"/>
                  </a:lnTo>
                  <a:lnTo>
                    <a:pt x="15" y="28"/>
                  </a:lnTo>
                  <a:lnTo>
                    <a:pt x="15" y="25"/>
                  </a:lnTo>
                  <a:lnTo>
                    <a:pt x="15" y="20"/>
                  </a:lnTo>
                  <a:lnTo>
                    <a:pt x="15" y="19"/>
                  </a:lnTo>
                  <a:lnTo>
                    <a:pt x="15" y="17"/>
                  </a:lnTo>
                  <a:lnTo>
                    <a:pt x="15" y="15"/>
                  </a:lnTo>
                  <a:lnTo>
                    <a:pt x="15" y="11"/>
                  </a:lnTo>
                  <a:lnTo>
                    <a:pt x="15" y="9"/>
                  </a:lnTo>
                  <a:lnTo>
                    <a:pt x="15" y="8"/>
                  </a:lnTo>
                  <a:lnTo>
                    <a:pt x="16" y="7"/>
                  </a:lnTo>
                  <a:lnTo>
                    <a:pt x="16" y="6"/>
                  </a:lnTo>
                  <a:lnTo>
                    <a:pt x="16" y="5"/>
                  </a:lnTo>
                  <a:lnTo>
                    <a:pt x="16" y="5"/>
                  </a:lnTo>
                  <a:lnTo>
                    <a:pt x="16" y="4"/>
                  </a:lnTo>
                  <a:lnTo>
                    <a:pt x="16" y="3"/>
                  </a:lnTo>
                  <a:lnTo>
                    <a:pt x="16" y="3"/>
                  </a:lnTo>
                  <a:lnTo>
                    <a:pt x="16" y="2"/>
                  </a:lnTo>
                  <a:lnTo>
                    <a:pt x="16" y="1"/>
                  </a:lnTo>
                  <a:lnTo>
                    <a:pt x="16" y="1"/>
                  </a:lnTo>
                  <a:lnTo>
                    <a:pt x="16" y="1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1"/>
                  </a:lnTo>
                  <a:lnTo>
                    <a:pt x="16" y="1"/>
                  </a:lnTo>
                  <a:lnTo>
                    <a:pt x="16" y="1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4"/>
                  </a:lnTo>
                  <a:lnTo>
                    <a:pt x="17" y="5"/>
                  </a:lnTo>
                  <a:lnTo>
                    <a:pt x="17" y="6"/>
                  </a:lnTo>
                  <a:lnTo>
                    <a:pt x="17" y="7"/>
                  </a:lnTo>
                  <a:lnTo>
                    <a:pt x="17" y="9"/>
                  </a:lnTo>
                  <a:lnTo>
                    <a:pt x="17" y="10"/>
                  </a:lnTo>
                  <a:lnTo>
                    <a:pt x="17" y="11"/>
                  </a:lnTo>
                  <a:lnTo>
                    <a:pt x="17" y="14"/>
                  </a:lnTo>
                  <a:lnTo>
                    <a:pt x="17" y="19"/>
                  </a:lnTo>
                  <a:lnTo>
                    <a:pt x="17" y="20"/>
                  </a:lnTo>
                  <a:lnTo>
                    <a:pt x="17" y="22"/>
                  </a:lnTo>
                  <a:lnTo>
                    <a:pt x="17" y="24"/>
                  </a:lnTo>
                  <a:lnTo>
                    <a:pt x="18" y="30"/>
                  </a:lnTo>
                  <a:lnTo>
                    <a:pt x="18" y="31"/>
                  </a:lnTo>
                  <a:lnTo>
                    <a:pt x="18" y="33"/>
                  </a:lnTo>
                  <a:lnTo>
                    <a:pt x="18" y="35"/>
                  </a:lnTo>
                  <a:lnTo>
                    <a:pt x="18" y="37"/>
                  </a:lnTo>
                  <a:lnTo>
                    <a:pt x="18" y="38"/>
                  </a:lnTo>
                  <a:lnTo>
                    <a:pt x="18" y="40"/>
                  </a:lnTo>
                  <a:lnTo>
                    <a:pt x="18" y="41"/>
                  </a:lnTo>
                  <a:lnTo>
                    <a:pt x="18" y="42"/>
                  </a:lnTo>
                  <a:lnTo>
                    <a:pt x="18" y="43"/>
                  </a:lnTo>
                  <a:lnTo>
                    <a:pt x="18" y="44"/>
                  </a:lnTo>
                  <a:lnTo>
                    <a:pt x="18" y="45"/>
                  </a:lnTo>
                  <a:lnTo>
                    <a:pt x="18" y="46"/>
                  </a:lnTo>
                  <a:lnTo>
                    <a:pt x="18" y="46"/>
                  </a:lnTo>
                  <a:lnTo>
                    <a:pt x="18" y="47"/>
                  </a:lnTo>
                  <a:lnTo>
                    <a:pt x="18" y="48"/>
                  </a:lnTo>
                  <a:lnTo>
                    <a:pt x="18" y="48"/>
                  </a:lnTo>
                  <a:lnTo>
                    <a:pt x="18" y="49"/>
                  </a:lnTo>
                  <a:lnTo>
                    <a:pt x="19" y="49"/>
                  </a:lnTo>
                  <a:lnTo>
                    <a:pt x="19" y="50"/>
                  </a:lnTo>
                  <a:lnTo>
                    <a:pt x="19" y="50"/>
                  </a:lnTo>
                  <a:lnTo>
                    <a:pt x="19" y="50"/>
                  </a:lnTo>
                  <a:lnTo>
                    <a:pt x="19" y="50"/>
                  </a:lnTo>
                  <a:lnTo>
                    <a:pt x="19" y="50"/>
                  </a:lnTo>
                  <a:lnTo>
                    <a:pt x="19" y="50"/>
                  </a:lnTo>
                  <a:lnTo>
                    <a:pt x="19" y="50"/>
                  </a:lnTo>
                  <a:lnTo>
                    <a:pt x="19" y="50"/>
                  </a:lnTo>
                  <a:lnTo>
                    <a:pt x="19" y="49"/>
                  </a:lnTo>
                  <a:lnTo>
                    <a:pt x="19" y="49"/>
                  </a:lnTo>
                  <a:lnTo>
                    <a:pt x="19" y="49"/>
                  </a:lnTo>
                  <a:lnTo>
                    <a:pt x="19" y="48"/>
                  </a:lnTo>
                  <a:lnTo>
                    <a:pt x="19" y="48"/>
                  </a:lnTo>
                  <a:lnTo>
                    <a:pt x="19" y="47"/>
                  </a:lnTo>
                  <a:lnTo>
                    <a:pt x="19" y="46"/>
                  </a:lnTo>
                  <a:lnTo>
                    <a:pt x="19" y="46"/>
                  </a:lnTo>
                  <a:lnTo>
                    <a:pt x="19" y="45"/>
                  </a:lnTo>
                  <a:lnTo>
                    <a:pt x="19" y="44"/>
                  </a:lnTo>
                  <a:lnTo>
                    <a:pt x="19" y="42"/>
                  </a:lnTo>
                  <a:lnTo>
                    <a:pt x="19" y="42"/>
                  </a:lnTo>
                  <a:lnTo>
                    <a:pt x="19" y="41"/>
                  </a:lnTo>
                  <a:lnTo>
                    <a:pt x="19" y="38"/>
                  </a:lnTo>
                  <a:lnTo>
                    <a:pt x="19" y="34"/>
                  </a:lnTo>
                  <a:lnTo>
                    <a:pt x="20" y="32"/>
                  </a:lnTo>
                  <a:lnTo>
                    <a:pt x="20" y="31"/>
                  </a:lnTo>
                  <a:lnTo>
                    <a:pt x="20" y="29"/>
                  </a:lnTo>
                  <a:lnTo>
                    <a:pt x="20" y="23"/>
                  </a:lnTo>
                  <a:lnTo>
                    <a:pt x="20" y="22"/>
                  </a:lnTo>
                  <a:lnTo>
                    <a:pt x="20" y="21"/>
                  </a:lnTo>
                  <a:lnTo>
                    <a:pt x="20" y="18"/>
                  </a:lnTo>
                  <a:lnTo>
                    <a:pt x="20" y="13"/>
                  </a:lnTo>
                  <a:lnTo>
                    <a:pt x="20" y="12"/>
                  </a:lnTo>
                  <a:lnTo>
                    <a:pt x="20" y="11"/>
                  </a:lnTo>
                  <a:lnTo>
                    <a:pt x="20" y="9"/>
                  </a:lnTo>
                  <a:lnTo>
                    <a:pt x="20" y="8"/>
                  </a:lnTo>
                  <a:lnTo>
                    <a:pt x="20" y="7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21" y="4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2"/>
                  </a:lnTo>
                  <a:lnTo>
                    <a:pt x="21" y="2"/>
                  </a:lnTo>
                  <a:lnTo>
                    <a:pt x="21" y="1"/>
                  </a:lnTo>
                  <a:lnTo>
                    <a:pt x="21" y="1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1"/>
                  </a:lnTo>
                  <a:lnTo>
                    <a:pt x="21" y="1"/>
                  </a:lnTo>
                  <a:lnTo>
                    <a:pt x="21" y="2"/>
                  </a:lnTo>
                  <a:lnTo>
                    <a:pt x="21" y="2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2" y="4"/>
                  </a:lnTo>
                  <a:lnTo>
                    <a:pt x="22" y="5"/>
                  </a:lnTo>
                  <a:lnTo>
                    <a:pt x="22" y="6"/>
                  </a:lnTo>
                  <a:lnTo>
                    <a:pt x="22" y="7"/>
                  </a:lnTo>
                  <a:lnTo>
                    <a:pt x="22" y="7"/>
                  </a:lnTo>
                  <a:lnTo>
                    <a:pt x="22" y="10"/>
                  </a:lnTo>
                  <a:lnTo>
                    <a:pt x="22" y="11"/>
                  </a:lnTo>
                  <a:lnTo>
                    <a:pt x="22" y="12"/>
                  </a:lnTo>
                  <a:lnTo>
                    <a:pt x="22" y="15"/>
                  </a:lnTo>
                  <a:lnTo>
                    <a:pt x="22" y="16"/>
                  </a:lnTo>
                  <a:lnTo>
                    <a:pt x="22" y="17"/>
                  </a:lnTo>
                  <a:lnTo>
                    <a:pt x="22" y="20"/>
                  </a:lnTo>
                  <a:lnTo>
                    <a:pt x="22" y="26"/>
                  </a:lnTo>
                  <a:lnTo>
                    <a:pt x="22" y="27"/>
                  </a:lnTo>
                  <a:lnTo>
                    <a:pt x="22" y="28"/>
                  </a:lnTo>
                  <a:lnTo>
                    <a:pt x="23" y="31"/>
                  </a:lnTo>
                  <a:lnTo>
                    <a:pt x="23" y="33"/>
                  </a:lnTo>
                  <a:lnTo>
                    <a:pt x="23" y="34"/>
                  </a:lnTo>
                  <a:lnTo>
                    <a:pt x="23" y="37"/>
                  </a:lnTo>
                  <a:lnTo>
                    <a:pt x="23" y="38"/>
                  </a:lnTo>
                  <a:lnTo>
                    <a:pt x="23" y="39"/>
                  </a:lnTo>
                  <a:lnTo>
                    <a:pt x="23" y="41"/>
                  </a:lnTo>
                  <a:lnTo>
                    <a:pt x="23" y="42"/>
                  </a:lnTo>
                  <a:lnTo>
                    <a:pt x="23" y="43"/>
                  </a:lnTo>
                  <a:lnTo>
                    <a:pt x="23" y="45"/>
                  </a:lnTo>
                  <a:lnTo>
                    <a:pt x="23" y="46"/>
                  </a:lnTo>
                  <a:lnTo>
                    <a:pt x="23" y="47"/>
                  </a:lnTo>
                  <a:lnTo>
                    <a:pt x="23" y="47"/>
                  </a:lnTo>
                  <a:lnTo>
                    <a:pt x="23" y="48"/>
                  </a:lnTo>
                  <a:lnTo>
                    <a:pt x="23" y="48"/>
                  </a:lnTo>
                  <a:lnTo>
                    <a:pt x="23" y="49"/>
                  </a:lnTo>
                  <a:lnTo>
                    <a:pt x="23" y="49"/>
                  </a:lnTo>
                  <a:lnTo>
                    <a:pt x="23" y="50"/>
                  </a:lnTo>
                  <a:lnTo>
                    <a:pt x="23" y="50"/>
                  </a:lnTo>
                  <a:lnTo>
                    <a:pt x="23" y="50"/>
                  </a:lnTo>
                  <a:lnTo>
                    <a:pt x="23" y="50"/>
                  </a:lnTo>
                  <a:lnTo>
                    <a:pt x="23" y="50"/>
                  </a:lnTo>
                  <a:lnTo>
                    <a:pt x="24" y="50"/>
                  </a:lnTo>
                  <a:lnTo>
                    <a:pt x="24" y="50"/>
                  </a:lnTo>
                  <a:lnTo>
                    <a:pt x="24" y="49"/>
                  </a:lnTo>
                  <a:lnTo>
                    <a:pt x="24" y="49"/>
                  </a:lnTo>
                  <a:lnTo>
                    <a:pt x="24" y="49"/>
                  </a:lnTo>
                  <a:lnTo>
                    <a:pt x="24" y="48"/>
                  </a:lnTo>
                  <a:lnTo>
                    <a:pt x="24" y="47"/>
                  </a:lnTo>
                  <a:lnTo>
                    <a:pt x="24" y="47"/>
                  </a:lnTo>
                  <a:lnTo>
                    <a:pt x="24" y="46"/>
                  </a:lnTo>
                  <a:lnTo>
                    <a:pt x="24" y="45"/>
                  </a:lnTo>
                  <a:lnTo>
                    <a:pt x="24" y="44"/>
                  </a:lnTo>
                  <a:lnTo>
                    <a:pt x="24" y="43"/>
                  </a:lnTo>
                  <a:lnTo>
                    <a:pt x="24" y="42"/>
                  </a:lnTo>
                  <a:lnTo>
                    <a:pt x="24" y="39"/>
                  </a:lnTo>
                  <a:lnTo>
                    <a:pt x="24" y="35"/>
                  </a:lnTo>
                  <a:lnTo>
                    <a:pt x="24" y="33"/>
                  </a:lnTo>
                  <a:lnTo>
                    <a:pt x="24" y="32"/>
                  </a:lnTo>
                  <a:lnTo>
                    <a:pt x="25" y="29"/>
                  </a:lnTo>
                  <a:lnTo>
                    <a:pt x="25" y="24"/>
                  </a:lnTo>
                  <a:lnTo>
                    <a:pt x="25" y="22"/>
                  </a:lnTo>
                  <a:lnTo>
                    <a:pt x="25" y="21"/>
                  </a:lnTo>
                  <a:lnTo>
                    <a:pt x="25" y="18"/>
                  </a:lnTo>
                  <a:lnTo>
                    <a:pt x="25" y="13"/>
                  </a:lnTo>
                  <a:lnTo>
                    <a:pt x="25" y="12"/>
                  </a:lnTo>
                  <a:lnTo>
                    <a:pt x="25" y="11"/>
                  </a:lnTo>
                  <a:lnTo>
                    <a:pt x="25" y="8"/>
                  </a:lnTo>
                  <a:lnTo>
                    <a:pt x="25" y="7"/>
                  </a:lnTo>
                  <a:lnTo>
                    <a:pt x="25" y="7"/>
                  </a:lnTo>
                  <a:lnTo>
                    <a:pt x="26" y="5"/>
                  </a:lnTo>
                  <a:lnTo>
                    <a:pt x="26" y="4"/>
                  </a:lnTo>
                  <a:lnTo>
                    <a:pt x="26" y="3"/>
                  </a:lnTo>
                  <a:lnTo>
                    <a:pt x="26" y="3"/>
                  </a:lnTo>
                  <a:lnTo>
                    <a:pt x="26" y="2"/>
                  </a:lnTo>
                  <a:lnTo>
                    <a:pt x="26" y="2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26" y="2"/>
                  </a:lnTo>
                  <a:lnTo>
                    <a:pt x="26" y="2"/>
                  </a:lnTo>
                  <a:lnTo>
                    <a:pt x="26" y="3"/>
                  </a:lnTo>
                  <a:lnTo>
                    <a:pt x="26" y="3"/>
                  </a:lnTo>
                  <a:lnTo>
                    <a:pt x="26" y="4"/>
                  </a:lnTo>
                  <a:lnTo>
                    <a:pt x="26" y="5"/>
                  </a:lnTo>
                  <a:lnTo>
                    <a:pt x="26" y="7"/>
                  </a:lnTo>
                  <a:lnTo>
                    <a:pt x="26" y="7"/>
                  </a:lnTo>
                  <a:lnTo>
                    <a:pt x="26" y="8"/>
                  </a:lnTo>
                  <a:lnTo>
                    <a:pt x="27" y="10"/>
                  </a:lnTo>
                  <a:lnTo>
                    <a:pt x="27" y="15"/>
                  </a:lnTo>
                  <a:lnTo>
                    <a:pt x="27" y="16"/>
                  </a:lnTo>
                  <a:lnTo>
                    <a:pt x="27" y="17"/>
                  </a:lnTo>
                  <a:lnTo>
                    <a:pt x="27" y="20"/>
                  </a:lnTo>
                  <a:lnTo>
                    <a:pt x="27" y="25"/>
                  </a:lnTo>
                  <a:lnTo>
                    <a:pt x="27" y="26"/>
                  </a:lnTo>
                  <a:lnTo>
                    <a:pt x="27" y="27"/>
                  </a:lnTo>
                  <a:lnTo>
                    <a:pt x="27" y="30"/>
                  </a:lnTo>
                  <a:lnTo>
                    <a:pt x="27" y="35"/>
                  </a:lnTo>
                  <a:lnTo>
                    <a:pt x="27" y="36"/>
                  </a:lnTo>
                  <a:lnTo>
                    <a:pt x="27" y="37"/>
                  </a:lnTo>
                  <a:lnTo>
                    <a:pt x="28" y="40"/>
                  </a:lnTo>
                  <a:lnTo>
                    <a:pt x="28" y="41"/>
                  </a:lnTo>
                  <a:lnTo>
                    <a:pt x="28" y="42"/>
                  </a:lnTo>
                  <a:lnTo>
                    <a:pt x="28" y="43"/>
                  </a:lnTo>
                  <a:lnTo>
                    <a:pt x="28" y="44"/>
                  </a:lnTo>
                  <a:lnTo>
                    <a:pt x="28" y="45"/>
                  </a:lnTo>
                  <a:lnTo>
                    <a:pt x="28" y="46"/>
                  </a:lnTo>
                  <a:lnTo>
                    <a:pt x="28" y="46"/>
                  </a:lnTo>
                  <a:lnTo>
                    <a:pt x="28" y="47"/>
                  </a:lnTo>
                  <a:lnTo>
                    <a:pt x="28" y="48"/>
                  </a:lnTo>
                </a:path>
              </a:pathLst>
            </a:custGeom>
            <a:noFill/>
            <a:ln w="3175" cap="sq">
              <a:solidFill>
                <a:srgbClr val="0000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04" name="Freeform 74"/>
            <p:cNvSpPr>
              <a:spLocks/>
            </p:cNvSpPr>
            <p:nvPr/>
          </p:nvSpPr>
          <p:spPr bwMode="auto">
            <a:xfrm>
              <a:off x="5322689" y="4075484"/>
              <a:ext cx="42863" cy="79375"/>
            </a:xfrm>
            <a:custGeom>
              <a:avLst/>
              <a:gdLst/>
              <a:ahLst/>
              <a:cxnLst>
                <a:cxn ang="0">
                  <a:pos x="0" y="50"/>
                </a:cxn>
                <a:cxn ang="0">
                  <a:pos x="1" y="48"/>
                </a:cxn>
                <a:cxn ang="0">
                  <a:pos x="1" y="42"/>
                </a:cxn>
                <a:cxn ang="0">
                  <a:pos x="2" y="24"/>
                </a:cxn>
                <a:cxn ang="0">
                  <a:pos x="2" y="7"/>
                </a:cxn>
                <a:cxn ang="0">
                  <a:pos x="2" y="2"/>
                </a:cxn>
                <a:cxn ang="0">
                  <a:pos x="3" y="0"/>
                </a:cxn>
                <a:cxn ang="0">
                  <a:pos x="3" y="4"/>
                </a:cxn>
                <a:cxn ang="0">
                  <a:pos x="4" y="16"/>
                </a:cxn>
                <a:cxn ang="0">
                  <a:pos x="4" y="37"/>
                </a:cxn>
                <a:cxn ang="0">
                  <a:pos x="5" y="46"/>
                </a:cxn>
                <a:cxn ang="0">
                  <a:pos x="5" y="50"/>
                </a:cxn>
                <a:cxn ang="0">
                  <a:pos x="5" y="49"/>
                </a:cxn>
                <a:cxn ang="0">
                  <a:pos x="6" y="45"/>
                </a:cxn>
                <a:cxn ang="0">
                  <a:pos x="6" y="21"/>
                </a:cxn>
                <a:cxn ang="0">
                  <a:pos x="7" y="8"/>
                </a:cxn>
                <a:cxn ang="0">
                  <a:pos x="7" y="2"/>
                </a:cxn>
                <a:cxn ang="0">
                  <a:pos x="8" y="0"/>
                </a:cxn>
                <a:cxn ang="0">
                  <a:pos x="8" y="3"/>
                </a:cxn>
                <a:cxn ang="0">
                  <a:pos x="8" y="10"/>
                </a:cxn>
                <a:cxn ang="0">
                  <a:pos x="9" y="35"/>
                </a:cxn>
                <a:cxn ang="0">
                  <a:pos x="10" y="46"/>
                </a:cxn>
                <a:cxn ang="0">
                  <a:pos x="10" y="50"/>
                </a:cxn>
                <a:cxn ang="0">
                  <a:pos x="10" y="49"/>
                </a:cxn>
                <a:cxn ang="0">
                  <a:pos x="11" y="42"/>
                </a:cxn>
                <a:cxn ang="0">
                  <a:pos x="11" y="26"/>
                </a:cxn>
                <a:cxn ang="0">
                  <a:pos x="12" y="8"/>
                </a:cxn>
                <a:cxn ang="0">
                  <a:pos x="12" y="2"/>
                </a:cxn>
                <a:cxn ang="0">
                  <a:pos x="13" y="0"/>
                </a:cxn>
                <a:cxn ang="0">
                  <a:pos x="13" y="3"/>
                </a:cxn>
                <a:cxn ang="0">
                  <a:pos x="13" y="10"/>
                </a:cxn>
                <a:cxn ang="0">
                  <a:pos x="14" y="30"/>
                </a:cxn>
                <a:cxn ang="0">
                  <a:pos x="14" y="42"/>
                </a:cxn>
                <a:cxn ang="0">
                  <a:pos x="15" y="49"/>
                </a:cxn>
                <a:cxn ang="0">
                  <a:pos x="15" y="50"/>
                </a:cxn>
                <a:cxn ang="0">
                  <a:pos x="15" y="46"/>
                </a:cxn>
                <a:cxn ang="0">
                  <a:pos x="16" y="30"/>
                </a:cxn>
                <a:cxn ang="0">
                  <a:pos x="17" y="9"/>
                </a:cxn>
                <a:cxn ang="0">
                  <a:pos x="17" y="2"/>
                </a:cxn>
                <a:cxn ang="0">
                  <a:pos x="18" y="0"/>
                </a:cxn>
                <a:cxn ang="0">
                  <a:pos x="18" y="3"/>
                </a:cxn>
                <a:cxn ang="0">
                  <a:pos x="18" y="12"/>
                </a:cxn>
                <a:cxn ang="0">
                  <a:pos x="19" y="39"/>
                </a:cxn>
                <a:cxn ang="0">
                  <a:pos x="19" y="46"/>
                </a:cxn>
                <a:cxn ang="0">
                  <a:pos x="20" y="50"/>
                </a:cxn>
                <a:cxn ang="0">
                  <a:pos x="20" y="48"/>
                </a:cxn>
                <a:cxn ang="0">
                  <a:pos x="21" y="42"/>
                </a:cxn>
                <a:cxn ang="0">
                  <a:pos x="21" y="23"/>
                </a:cxn>
                <a:cxn ang="0">
                  <a:pos x="22" y="8"/>
                </a:cxn>
                <a:cxn ang="0">
                  <a:pos x="22" y="2"/>
                </a:cxn>
                <a:cxn ang="0">
                  <a:pos x="22" y="0"/>
                </a:cxn>
                <a:cxn ang="0">
                  <a:pos x="23" y="3"/>
                </a:cxn>
                <a:cxn ang="0">
                  <a:pos x="23" y="13"/>
                </a:cxn>
                <a:cxn ang="0">
                  <a:pos x="24" y="35"/>
                </a:cxn>
                <a:cxn ang="0">
                  <a:pos x="24" y="46"/>
                </a:cxn>
                <a:cxn ang="0">
                  <a:pos x="25" y="50"/>
                </a:cxn>
                <a:cxn ang="0">
                  <a:pos x="25" y="49"/>
                </a:cxn>
                <a:cxn ang="0">
                  <a:pos x="25" y="42"/>
                </a:cxn>
                <a:cxn ang="0">
                  <a:pos x="26" y="27"/>
                </a:cxn>
                <a:cxn ang="0">
                  <a:pos x="26" y="11"/>
                </a:cxn>
                <a:cxn ang="0">
                  <a:pos x="27" y="3"/>
                </a:cxn>
                <a:cxn ang="0">
                  <a:pos x="27" y="0"/>
                </a:cxn>
              </a:cxnLst>
              <a:rect l="0" t="0" r="r" b="b"/>
              <a:pathLst>
                <a:path w="27" h="50">
                  <a:moveTo>
                    <a:pt x="0" y="48"/>
                  </a:moveTo>
                  <a:lnTo>
                    <a:pt x="0" y="48"/>
                  </a:lnTo>
                  <a:lnTo>
                    <a:pt x="0" y="49"/>
                  </a:lnTo>
                  <a:lnTo>
                    <a:pt x="0" y="49"/>
                  </a:lnTo>
                  <a:lnTo>
                    <a:pt x="0" y="49"/>
                  </a:lnTo>
                  <a:lnTo>
                    <a:pt x="0" y="50"/>
                  </a:lnTo>
                  <a:lnTo>
                    <a:pt x="0" y="50"/>
                  </a:lnTo>
                  <a:lnTo>
                    <a:pt x="0" y="50"/>
                  </a:lnTo>
                  <a:lnTo>
                    <a:pt x="0" y="50"/>
                  </a:lnTo>
                  <a:lnTo>
                    <a:pt x="0" y="50"/>
                  </a:lnTo>
                  <a:lnTo>
                    <a:pt x="0" y="50"/>
                  </a:lnTo>
                  <a:lnTo>
                    <a:pt x="0" y="50"/>
                  </a:lnTo>
                  <a:lnTo>
                    <a:pt x="1" y="50"/>
                  </a:lnTo>
                  <a:lnTo>
                    <a:pt x="1" y="49"/>
                  </a:lnTo>
                  <a:lnTo>
                    <a:pt x="1" y="49"/>
                  </a:lnTo>
                  <a:lnTo>
                    <a:pt x="1" y="48"/>
                  </a:lnTo>
                  <a:lnTo>
                    <a:pt x="1" y="48"/>
                  </a:lnTo>
                  <a:lnTo>
                    <a:pt x="1" y="47"/>
                  </a:lnTo>
                  <a:lnTo>
                    <a:pt x="1" y="47"/>
                  </a:lnTo>
                  <a:lnTo>
                    <a:pt x="1" y="46"/>
                  </a:lnTo>
                  <a:lnTo>
                    <a:pt x="1" y="45"/>
                  </a:lnTo>
                  <a:lnTo>
                    <a:pt x="1" y="44"/>
                  </a:lnTo>
                  <a:lnTo>
                    <a:pt x="1" y="43"/>
                  </a:lnTo>
                  <a:lnTo>
                    <a:pt x="1" y="42"/>
                  </a:lnTo>
                  <a:lnTo>
                    <a:pt x="1" y="40"/>
                  </a:lnTo>
                  <a:lnTo>
                    <a:pt x="1" y="39"/>
                  </a:lnTo>
                  <a:lnTo>
                    <a:pt x="1" y="38"/>
                  </a:lnTo>
                  <a:lnTo>
                    <a:pt x="1" y="35"/>
                  </a:lnTo>
                  <a:lnTo>
                    <a:pt x="2" y="30"/>
                  </a:lnTo>
                  <a:lnTo>
                    <a:pt x="2" y="28"/>
                  </a:lnTo>
                  <a:lnTo>
                    <a:pt x="2" y="27"/>
                  </a:lnTo>
                  <a:lnTo>
                    <a:pt x="2" y="24"/>
                  </a:lnTo>
                  <a:lnTo>
                    <a:pt x="2" y="18"/>
                  </a:lnTo>
                  <a:lnTo>
                    <a:pt x="2" y="17"/>
                  </a:lnTo>
                  <a:lnTo>
                    <a:pt x="2" y="16"/>
                  </a:lnTo>
                  <a:lnTo>
                    <a:pt x="2" y="13"/>
                  </a:lnTo>
                  <a:lnTo>
                    <a:pt x="2" y="12"/>
                  </a:lnTo>
                  <a:lnTo>
                    <a:pt x="2" y="11"/>
                  </a:lnTo>
                  <a:lnTo>
                    <a:pt x="2" y="8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6"/>
                  </a:lnTo>
                  <a:lnTo>
                    <a:pt x="2" y="5"/>
                  </a:lnTo>
                  <a:lnTo>
                    <a:pt x="2" y="4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1"/>
                  </a:lnTo>
                  <a:lnTo>
                    <a:pt x="3" y="1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4"/>
                  </a:lnTo>
                  <a:lnTo>
                    <a:pt x="3" y="5"/>
                  </a:lnTo>
                  <a:lnTo>
                    <a:pt x="3" y="7"/>
                  </a:lnTo>
                  <a:lnTo>
                    <a:pt x="3" y="8"/>
                  </a:lnTo>
                  <a:lnTo>
                    <a:pt x="3" y="9"/>
                  </a:lnTo>
                  <a:lnTo>
                    <a:pt x="3" y="11"/>
                  </a:lnTo>
                  <a:lnTo>
                    <a:pt x="4" y="12"/>
                  </a:lnTo>
                  <a:lnTo>
                    <a:pt x="4" y="13"/>
                  </a:lnTo>
                  <a:lnTo>
                    <a:pt x="4" y="16"/>
                  </a:lnTo>
                  <a:lnTo>
                    <a:pt x="4" y="22"/>
                  </a:lnTo>
                  <a:lnTo>
                    <a:pt x="4" y="23"/>
                  </a:lnTo>
                  <a:lnTo>
                    <a:pt x="4" y="24"/>
                  </a:lnTo>
                  <a:lnTo>
                    <a:pt x="4" y="27"/>
                  </a:lnTo>
                  <a:lnTo>
                    <a:pt x="4" y="32"/>
                  </a:lnTo>
                  <a:lnTo>
                    <a:pt x="4" y="33"/>
                  </a:lnTo>
                  <a:lnTo>
                    <a:pt x="4" y="34"/>
                  </a:lnTo>
                  <a:lnTo>
                    <a:pt x="4" y="37"/>
                  </a:lnTo>
                  <a:lnTo>
                    <a:pt x="4" y="38"/>
                  </a:lnTo>
                  <a:lnTo>
                    <a:pt x="4" y="39"/>
                  </a:lnTo>
                  <a:lnTo>
                    <a:pt x="5" y="41"/>
                  </a:lnTo>
                  <a:lnTo>
                    <a:pt x="5" y="42"/>
                  </a:lnTo>
                  <a:lnTo>
                    <a:pt x="5" y="43"/>
                  </a:lnTo>
                  <a:lnTo>
                    <a:pt x="5" y="44"/>
                  </a:lnTo>
                  <a:lnTo>
                    <a:pt x="5" y="45"/>
                  </a:lnTo>
                  <a:lnTo>
                    <a:pt x="5" y="46"/>
                  </a:lnTo>
                  <a:lnTo>
                    <a:pt x="5" y="46"/>
                  </a:lnTo>
                  <a:lnTo>
                    <a:pt x="5" y="47"/>
                  </a:lnTo>
                  <a:lnTo>
                    <a:pt x="5" y="48"/>
                  </a:lnTo>
                  <a:lnTo>
                    <a:pt x="5" y="48"/>
                  </a:lnTo>
                  <a:lnTo>
                    <a:pt x="5" y="49"/>
                  </a:lnTo>
                  <a:lnTo>
                    <a:pt x="5" y="49"/>
                  </a:lnTo>
                  <a:lnTo>
                    <a:pt x="5" y="49"/>
                  </a:lnTo>
                  <a:lnTo>
                    <a:pt x="5" y="50"/>
                  </a:lnTo>
                  <a:lnTo>
                    <a:pt x="5" y="50"/>
                  </a:lnTo>
                  <a:lnTo>
                    <a:pt x="5" y="50"/>
                  </a:lnTo>
                  <a:lnTo>
                    <a:pt x="5" y="50"/>
                  </a:lnTo>
                  <a:lnTo>
                    <a:pt x="5" y="50"/>
                  </a:lnTo>
                  <a:lnTo>
                    <a:pt x="5" y="50"/>
                  </a:lnTo>
                  <a:lnTo>
                    <a:pt x="5" y="50"/>
                  </a:lnTo>
                  <a:lnTo>
                    <a:pt x="5" y="50"/>
                  </a:lnTo>
                  <a:lnTo>
                    <a:pt x="5" y="49"/>
                  </a:lnTo>
                  <a:lnTo>
                    <a:pt x="6" y="49"/>
                  </a:lnTo>
                  <a:lnTo>
                    <a:pt x="6" y="48"/>
                  </a:lnTo>
                  <a:lnTo>
                    <a:pt x="6" y="48"/>
                  </a:lnTo>
                  <a:lnTo>
                    <a:pt x="6" y="47"/>
                  </a:lnTo>
                  <a:lnTo>
                    <a:pt x="6" y="47"/>
                  </a:lnTo>
                  <a:lnTo>
                    <a:pt x="6" y="46"/>
                  </a:lnTo>
                  <a:lnTo>
                    <a:pt x="6" y="45"/>
                  </a:lnTo>
                  <a:lnTo>
                    <a:pt x="6" y="45"/>
                  </a:lnTo>
                  <a:lnTo>
                    <a:pt x="6" y="44"/>
                  </a:lnTo>
                  <a:lnTo>
                    <a:pt x="6" y="42"/>
                  </a:lnTo>
                  <a:lnTo>
                    <a:pt x="6" y="41"/>
                  </a:lnTo>
                  <a:lnTo>
                    <a:pt x="6" y="40"/>
                  </a:lnTo>
                  <a:lnTo>
                    <a:pt x="6" y="38"/>
                  </a:lnTo>
                  <a:lnTo>
                    <a:pt x="6" y="33"/>
                  </a:lnTo>
                  <a:lnTo>
                    <a:pt x="6" y="23"/>
                  </a:lnTo>
                  <a:lnTo>
                    <a:pt x="6" y="21"/>
                  </a:lnTo>
                  <a:lnTo>
                    <a:pt x="7" y="20"/>
                  </a:lnTo>
                  <a:lnTo>
                    <a:pt x="7" y="17"/>
                  </a:lnTo>
                  <a:lnTo>
                    <a:pt x="7" y="16"/>
                  </a:lnTo>
                  <a:lnTo>
                    <a:pt x="7" y="15"/>
                  </a:lnTo>
                  <a:lnTo>
                    <a:pt x="7" y="13"/>
                  </a:lnTo>
                  <a:lnTo>
                    <a:pt x="7" y="11"/>
                  </a:lnTo>
                  <a:lnTo>
                    <a:pt x="7" y="11"/>
                  </a:lnTo>
                  <a:lnTo>
                    <a:pt x="7" y="8"/>
                  </a:lnTo>
                  <a:lnTo>
                    <a:pt x="7" y="7"/>
                  </a:lnTo>
                  <a:lnTo>
                    <a:pt x="7" y="7"/>
                  </a:lnTo>
                  <a:lnTo>
                    <a:pt x="7" y="5"/>
                  </a:lnTo>
                  <a:lnTo>
                    <a:pt x="7" y="4"/>
                  </a:lnTo>
                  <a:lnTo>
                    <a:pt x="7" y="3"/>
                  </a:lnTo>
                  <a:lnTo>
                    <a:pt x="7" y="3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4"/>
                  </a:lnTo>
                  <a:lnTo>
                    <a:pt x="8" y="5"/>
                  </a:lnTo>
                  <a:lnTo>
                    <a:pt x="8" y="5"/>
                  </a:lnTo>
                  <a:lnTo>
                    <a:pt x="8" y="6"/>
                  </a:lnTo>
                  <a:lnTo>
                    <a:pt x="8" y="8"/>
                  </a:lnTo>
                  <a:lnTo>
                    <a:pt x="8" y="9"/>
                  </a:lnTo>
                  <a:lnTo>
                    <a:pt x="8" y="10"/>
                  </a:lnTo>
                  <a:lnTo>
                    <a:pt x="8" y="12"/>
                  </a:lnTo>
                  <a:lnTo>
                    <a:pt x="9" y="13"/>
                  </a:lnTo>
                  <a:lnTo>
                    <a:pt x="9" y="15"/>
                  </a:lnTo>
                  <a:lnTo>
                    <a:pt x="9" y="17"/>
                  </a:lnTo>
                  <a:lnTo>
                    <a:pt x="9" y="22"/>
                  </a:lnTo>
                  <a:lnTo>
                    <a:pt x="9" y="32"/>
                  </a:lnTo>
                  <a:lnTo>
                    <a:pt x="9" y="34"/>
                  </a:lnTo>
                  <a:lnTo>
                    <a:pt x="9" y="35"/>
                  </a:lnTo>
                  <a:lnTo>
                    <a:pt x="9" y="37"/>
                  </a:lnTo>
                  <a:lnTo>
                    <a:pt x="9" y="38"/>
                  </a:lnTo>
                  <a:lnTo>
                    <a:pt x="9" y="40"/>
                  </a:lnTo>
                  <a:lnTo>
                    <a:pt x="10" y="42"/>
                  </a:lnTo>
                  <a:lnTo>
                    <a:pt x="10" y="43"/>
                  </a:lnTo>
                  <a:lnTo>
                    <a:pt x="10" y="44"/>
                  </a:lnTo>
                  <a:lnTo>
                    <a:pt x="10" y="45"/>
                  </a:lnTo>
                  <a:lnTo>
                    <a:pt x="10" y="46"/>
                  </a:lnTo>
                  <a:lnTo>
                    <a:pt x="10" y="46"/>
                  </a:lnTo>
                  <a:lnTo>
                    <a:pt x="10" y="47"/>
                  </a:lnTo>
                  <a:lnTo>
                    <a:pt x="10" y="48"/>
                  </a:lnTo>
                  <a:lnTo>
                    <a:pt x="10" y="48"/>
                  </a:lnTo>
                  <a:lnTo>
                    <a:pt x="10" y="49"/>
                  </a:lnTo>
                  <a:lnTo>
                    <a:pt x="10" y="49"/>
                  </a:lnTo>
                  <a:lnTo>
                    <a:pt x="10" y="50"/>
                  </a:lnTo>
                  <a:lnTo>
                    <a:pt x="10" y="50"/>
                  </a:lnTo>
                  <a:lnTo>
                    <a:pt x="10" y="50"/>
                  </a:lnTo>
                  <a:lnTo>
                    <a:pt x="10" y="50"/>
                  </a:lnTo>
                  <a:lnTo>
                    <a:pt x="10" y="50"/>
                  </a:lnTo>
                  <a:lnTo>
                    <a:pt x="10" y="50"/>
                  </a:lnTo>
                  <a:lnTo>
                    <a:pt x="10" y="50"/>
                  </a:lnTo>
                  <a:lnTo>
                    <a:pt x="10" y="50"/>
                  </a:lnTo>
                  <a:lnTo>
                    <a:pt x="10" y="49"/>
                  </a:lnTo>
                  <a:lnTo>
                    <a:pt x="10" y="49"/>
                  </a:lnTo>
                  <a:lnTo>
                    <a:pt x="10" y="48"/>
                  </a:lnTo>
                  <a:lnTo>
                    <a:pt x="10" y="48"/>
                  </a:lnTo>
                  <a:lnTo>
                    <a:pt x="10" y="47"/>
                  </a:lnTo>
                  <a:lnTo>
                    <a:pt x="10" y="47"/>
                  </a:lnTo>
                  <a:lnTo>
                    <a:pt x="10" y="46"/>
                  </a:lnTo>
                  <a:lnTo>
                    <a:pt x="10" y="45"/>
                  </a:lnTo>
                  <a:lnTo>
                    <a:pt x="11" y="43"/>
                  </a:lnTo>
                  <a:lnTo>
                    <a:pt x="11" y="42"/>
                  </a:lnTo>
                  <a:lnTo>
                    <a:pt x="11" y="41"/>
                  </a:lnTo>
                  <a:lnTo>
                    <a:pt x="11" y="39"/>
                  </a:lnTo>
                  <a:lnTo>
                    <a:pt x="11" y="38"/>
                  </a:lnTo>
                  <a:lnTo>
                    <a:pt x="11" y="37"/>
                  </a:lnTo>
                  <a:lnTo>
                    <a:pt x="11" y="34"/>
                  </a:lnTo>
                  <a:lnTo>
                    <a:pt x="11" y="29"/>
                  </a:lnTo>
                  <a:lnTo>
                    <a:pt x="11" y="27"/>
                  </a:lnTo>
                  <a:lnTo>
                    <a:pt x="11" y="26"/>
                  </a:lnTo>
                  <a:lnTo>
                    <a:pt x="11" y="23"/>
                  </a:lnTo>
                  <a:lnTo>
                    <a:pt x="12" y="18"/>
                  </a:lnTo>
                  <a:lnTo>
                    <a:pt x="12" y="16"/>
                  </a:lnTo>
                  <a:lnTo>
                    <a:pt x="12" y="15"/>
                  </a:lnTo>
                  <a:lnTo>
                    <a:pt x="12" y="12"/>
                  </a:lnTo>
                  <a:lnTo>
                    <a:pt x="12" y="11"/>
                  </a:lnTo>
                  <a:lnTo>
                    <a:pt x="12" y="10"/>
                  </a:lnTo>
                  <a:lnTo>
                    <a:pt x="12" y="8"/>
                  </a:lnTo>
                  <a:lnTo>
                    <a:pt x="12" y="7"/>
                  </a:lnTo>
                  <a:lnTo>
                    <a:pt x="12" y="6"/>
                  </a:lnTo>
                  <a:lnTo>
                    <a:pt x="12" y="5"/>
                  </a:lnTo>
                  <a:lnTo>
                    <a:pt x="12" y="5"/>
                  </a:lnTo>
                  <a:lnTo>
                    <a:pt x="12" y="4"/>
                  </a:lnTo>
                  <a:lnTo>
                    <a:pt x="12" y="3"/>
                  </a:lnTo>
                  <a:lnTo>
                    <a:pt x="12" y="3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3"/>
                  </a:lnTo>
                  <a:lnTo>
                    <a:pt x="13" y="3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5"/>
                  </a:lnTo>
                  <a:lnTo>
                    <a:pt x="13" y="6"/>
                  </a:lnTo>
                  <a:lnTo>
                    <a:pt x="13" y="7"/>
                  </a:lnTo>
                  <a:lnTo>
                    <a:pt x="13" y="9"/>
                  </a:lnTo>
                  <a:lnTo>
                    <a:pt x="13" y="10"/>
                  </a:lnTo>
                  <a:lnTo>
                    <a:pt x="13" y="11"/>
                  </a:lnTo>
                  <a:lnTo>
                    <a:pt x="13" y="13"/>
                  </a:lnTo>
                  <a:lnTo>
                    <a:pt x="14" y="18"/>
                  </a:lnTo>
                  <a:lnTo>
                    <a:pt x="14" y="19"/>
                  </a:lnTo>
                  <a:lnTo>
                    <a:pt x="14" y="21"/>
                  </a:lnTo>
                  <a:lnTo>
                    <a:pt x="14" y="23"/>
                  </a:lnTo>
                  <a:lnTo>
                    <a:pt x="14" y="28"/>
                  </a:lnTo>
                  <a:lnTo>
                    <a:pt x="14" y="30"/>
                  </a:lnTo>
                  <a:lnTo>
                    <a:pt x="14" y="31"/>
                  </a:lnTo>
                  <a:lnTo>
                    <a:pt x="14" y="34"/>
                  </a:lnTo>
                  <a:lnTo>
                    <a:pt x="14" y="35"/>
                  </a:lnTo>
                  <a:lnTo>
                    <a:pt x="14" y="36"/>
                  </a:lnTo>
                  <a:lnTo>
                    <a:pt x="14" y="38"/>
                  </a:lnTo>
                  <a:lnTo>
                    <a:pt x="14" y="39"/>
                  </a:lnTo>
                  <a:lnTo>
                    <a:pt x="14" y="40"/>
                  </a:lnTo>
                  <a:lnTo>
                    <a:pt x="14" y="42"/>
                  </a:lnTo>
                  <a:lnTo>
                    <a:pt x="14" y="43"/>
                  </a:lnTo>
                  <a:lnTo>
                    <a:pt x="14" y="44"/>
                  </a:lnTo>
                  <a:lnTo>
                    <a:pt x="14" y="46"/>
                  </a:lnTo>
                  <a:lnTo>
                    <a:pt x="14" y="46"/>
                  </a:lnTo>
                  <a:lnTo>
                    <a:pt x="15" y="47"/>
                  </a:lnTo>
                  <a:lnTo>
                    <a:pt x="15" y="48"/>
                  </a:lnTo>
                  <a:lnTo>
                    <a:pt x="15" y="48"/>
                  </a:lnTo>
                  <a:lnTo>
                    <a:pt x="15" y="49"/>
                  </a:lnTo>
                  <a:lnTo>
                    <a:pt x="15" y="49"/>
                  </a:lnTo>
                  <a:lnTo>
                    <a:pt x="15" y="50"/>
                  </a:lnTo>
                  <a:lnTo>
                    <a:pt x="15" y="50"/>
                  </a:lnTo>
                  <a:lnTo>
                    <a:pt x="15" y="50"/>
                  </a:lnTo>
                  <a:lnTo>
                    <a:pt x="15" y="50"/>
                  </a:lnTo>
                  <a:lnTo>
                    <a:pt x="15" y="50"/>
                  </a:lnTo>
                  <a:lnTo>
                    <a:pt x="15" y="50"/>
                  </a:lnTo>
                  <a:lnTo>
                    <a:pt x="15" y="50"/>
                  </a:lnTo>
                  <a:lnTo>
                    <a:pt x="15" y="50"/>
                  </a:lnTo>
                  <a:lnTo>
                    <a:pt x="15" y="49"/>
                  </a:lnTo>
                  <a:lnTo>
                    <a:pt x="15" y="49"/>
                  </a:lnTo>
                  <a:lnTo>
                    <a:pt x="15" y="48"/>
                  </a:lnTo>
                  <a:lnTo>
                    <a:pt x="15" y="48"/>
                  </a:lnTo>
                  <a:lnTo>
                    <a:pt x="15" y="47"/>
                  </a:lnTo>
                  <a:lnTo>
                    <a:pt x="15" y="46"/>
                  </a:lnTo>
                  <a:lnTo>
                    <a:pt x="15" y="46"/>
                  </a:lnTo>
                  <a:lnTo>
                    <a:pt x="15" y="45"/>
                  </a:lnTo>
                  <a:lnTo>
                    <a:pt x="16" y="43"/>
                  </a:lnTo>
                  <a:lnTo>
                    <a:pt x="16" y="42"/>
                  </a:lnTo>
                  <a:lnTo>
                    <a:pt x="16" y="41"/>
                  </a:lnTo>
                  <a:lnTo>
                    <a:pt x="16" y="38"/>
                  </a:lnTo>
                  <a:lnTo>
                    <a:pt x="16" y="33"/>
                  </a:lnTo>
                  <a:lnTo>
                    <a:pt x="16" y="32"/>
                  </a:lnTo>
                  <a:lnTo>
                    <a:pt x="16" y="30"/>
                  </a:lnTo>
                  <a:lnTo>
                    <a:pt x="16" y="28"/>
                  </a:lnTo>
                  <a:lnTo>
                    <a:pt x="16" y="22"/>
                  </a:lnTo>
                  <a:lnTo>
                    <a:pt x="16" y="21"/>
                  </a:lnTo>
                  <a:lnTo>
                    <a:pt x="16" y="19"/>
                  </a:lnTo>
                  <a:lnTo>
                    <a:pt x="16" y="17"/>
                  </a:lnTo>
                  <a:lnTo>
                    <a:pt x="17" y="11"/>
                  </a:lnTo>
                  <a:lnTo>
                    <a:pt x="17" y="10"/>
                  </a:lnTo>
                  <a:lnTo>
                    <a:pt x="17" y="9"/>
                  </a:lnTo>
                  <a:lnTo>
                    <a:pt x="17" y="8"/>
                  </a:lnTo>
                  <a:lnTo>
                    <a:pt x="17" y="7"/>
                  </a:lnTo>
                  <a:lnTo>
                    <a:pt x="17" y="6"/>
                  </a:lnTo>
                  <a:lnTo>
                    <a:pt x="17" y="5"/>
                  </a:lnTo>
                  <a:lnTo>
                    <a:pt x="17" y="4"/>
                  </a:lnTo>
                  <a:lnTo>
                    <a:pt x="17" y="4"/>
                  </a:lnTo>
                  <a:lnTo>
                    <a:pt x="17" y="3"/>
                  </a:lnTo>
                  <a:lnTo>
                    <a:pt x="17" y="2"/>
                  </a:lnTo>
                  <a:lnTo>
                    <a:pt x="17" y="2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8" y="1"/>
                  </a:lnTo>
                  <a:lnTo>
                    <a:pt x="18" y="1"/>
                  </a:lnTo>
                  <a:lnTo>
                    <a:pt x="18" y="1"/>
                  </a:lnTo>
                  <a:lnTo>
                    <a:pt x="18" y="2"/>
                  </a:lnTo>
                  <a:lnTo>
                    <a:pt x="18" y="2"/>
                  </a:lnTo>
                  <a:lnTo>
                    <a:pt x="18" y="3"/>
                  </a:lnTo>
                  <a:lnTo>
                    <a:pt x="18" y="3"/>
                  </a:lnTo>
                  <a:lnTo>
                    <a:pt x="18" y="4"/>
                  </a:lnTo>
                  <a:lnTo>
                    <a:pt x="18" y="5"/>
                  </a:lnTo>
                  <a:lnTo>
                    <a:pt x="18" y="6"/>
                  </a:lnTo>
                  <a:lnTo>
                    <a:pt x="18" y="8"/>
                  </a:lnTo>
                  <a:lnTo>
                    <a:pt x="18" y="9"/>
                  </a:lnTo>
                  <a:lnTo>
                    <a:pt x="18" y="10"/>
                  </a:lnTo>
                  <a:lnTo>
                    <a:pt x="18" y="12"/>
                  </a:lnTo>
                  <a:lnTo>
                    <a:pt x="18" y="17"/>
                  </a:lnTo>
                  <a:lnTo>
                    <a:pt x="19" y="28"/>
                  </a:lnTo>
                  <a:lnTo>
                    <a:pt x="19" y="30"/>
                  </a:lnTo>
                  <a:lnTo>
                    <a:pt x="19" y="31"/>
                  </a:lnTo>
                  <a:lnTo>
                    <a:pt x="19" y="34"/>
                  </a:lnTo>
                  <a:lnTo>
                    <a:pt x="19" y="35"/>
                  </a:lnTo>
                  <a:lnTo>
                    <a:pt x="19" y="36"/>
                  </a:lnTo>
                  <a:lnTo>
                    <a:pt x="19" y="39"/>
                  </a:lnTo>
                  <a:lnTo>
                    <a:pt x="19" y="40"/>
                  </a:lnTo>
                  <a:lnTo>
                    <a:pt x="19" y="41"/>
                  </a:lnTo>
                  <a:lnTo>
                    <a:pt x="19" y="42"/>
                  </a:lnTo>
                  <a:lnTo>
                    <a:pt x="19" y="43"/>
                  </a:lnTo>
                  <a:lnTo>
                    <a:pt x="19" y="44"/>
                  </a:lnTo>
                  <a:lnTo>
                    <a:pt x="19" y="45"/>
                  </a:lnTo>
                  <a:lnTo>
                    <a:pt x="19" y="46"/>
                  </a:lnTo>
                  <a:lnTo>
                    <a:pt x="19" y="46"/>
                  </a:lnTo>
                  <a:lnTo>
                    <a:pt x="19" y="47"/>
                  </a:lnTo>
                  <a:lnTo>
                    <a:pt x="19" y="48"/>
                  </a:lnTo>
                  <a:lnTo>
                    <a:pt x="20" y="48"/>
                  </a:lnTo>
                  <a:lnTo>
                    <a:pt x="20" y="49"/>
                  </a:lnTo>
                  <a:lnTo>
                    <a:pt x="20" y="49"/>
                  </a:lnTo>
                  <a:lnTo>
                    <a:pt x="20" y="50"/>
                  </a:lnTo>
                  <a:lnTo>
                    <a:pt x="20" y="50"/>
                  </a:lnTo>
                  <a:lnTo>
                    <a:pt x="20" y="50"/>
                  </a:lnTo>
                  <a:lnTo>
                    <a:pt x="20" y="50"/>
                  </a:lnTo>
                  <a:lnTo>
                    <a:pt x="20" y="50"/>
                  </a:lnTo>
                  <a:lnTo>
                    <a:pt x="20" y="50"/>
                  </a:lnTo>
                  <a:lnTo>
                    <a:pt x="20" y="50"/>
                  </a:lnTo>
                  <a:lnTo>
                    <a:pt x="20" y="50"/>
                  </a:lnTo>
                  <a:lnTo>
                    <a:pt x="20" y="49"/>
                  </a:lnTo>
                  <a:lnTo>
                    <a:pt x="20" y="49"/>
                  </a:lnTo>
                  <a:lnTo>
                    <a:pt x="20" y="48"/>
                  </a:lnTo>
                  <a:lnTo>
                    <a:pt x="20" y="48"/>
                  </a:lnTo>
                  <a:lnTo>
                    <a:pt x="20" y="47"/>
                  </a:lnTo>
                  <a:lnTo>
                    <a:pt x="20" y="47"/>
                  </a:lnTo>
                  <a:lnTo>
                    <a:pt x="20" y="46"/>
                  </a:lnTo>
                  <a:lnTo>
                    <a:pt x="20" y="45"/>
                  </a:lnTo>
                  <a:lnTo>
                    <a:pt x="20" y="45"/>
                  </a:lnTo>
                  <a:lnTo>
                    <a:pt x="20" y="43"/>
                  </a:lnTo>
                  <a:lnTo>
                    <a:pt x="21" y="42"/>
                  </a:lnTo>
                  <a:lnTo>
                    <a:pt x="21" y="41"/>
                  </a:lnTo>
                  <a:lnTo>
                    <a:pt x="21" y="39"/>
                  </a:lnTo>
                  <a:lnTo>
                    <a:pt x="21" y="34"/>
                  </a:lnTo>
                  <a:lnTo>
                    <a:pt x="21" y="33"/>
                  </a:lnTo>
                  <a:lnTo>
                    <a:pt x="21" y="32"/>
                  </a:lnTo>
                  <a:lnTo>
                    <a:pt x="21" y="29"/>
                  </a:lnTo>
                  <a:lnTo>
                    <a:pt x="21" y="24"/>
                  </a:lnTo>
                  <a:lnTo>
                    <a:pt x="21" y="23"/>
                  </a:lnTo>
                  <a:lnTo>
                    <a:pt x="21" y="22"/>
                  </a:lnTo>
                  <a:lnTo>
                    <a:pt x="21" y="19"/>
                  </a:lnTo>
                  <a:lnTo>
                    <a:pt x="22" y="14"/>
                  </a:lnTo>
                  <a:lnTo>
                    <a:pt x="22" y="13"/>
                  </a:lnTo>
                  <a:lnTo>
                    <a:pt x="22" y="12"/>
                  </a:lnTo>
                  <a:lnTo>
                    <a:pt x="22" y="10"/>
                  </a:lnTo>
                  <a:lnTo>
                    <a:pt x="22" y="9"/>
                  </a:lnTo>
                  <a:lnTo>
                    <a:pt x="22" y="8"/>
                  </a:lnTo>
                  <a:lnTo>
                    <a:pt x="22" y="6"/>
                  </a:lnTo>
                  <a:lnTo>
                    <a:pt x="22" y="5"/>
                  </a:lnTo>
                  <a:lnTo>
                    <a:pt x="22" y="4"/>
                  </a:lnTo>
                  <a:lnTo>
                    <a:pt x="22" y="4"/>
                  </a:lnTo>
                  <a:lnTo>
                    <a:pt x="22" y="3"/>
                  </a:lnTo>
                  <a:lnTo>
                    <a:pt x="22" y="3"/>
                  </a:lnTo>
                  <a:lnTo>
                    <a:pt x="22" y="2"/>
                  </a:lnTo>
                  <a:lnTo>
                    <a:pt x="22" y="2"/>
                  </a:lnTo>
                  <a:lnTo>
                    <a:pt x="22" y="1"/>
                  </a:lnTo>
                  <a:lnTo>
                    <a:pt x="22" y="1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1"/>
                  </a:lnTo>
                  <a:lnTo>
                    <a:pt x="22" y="1"/>
                  </a:lnTo>
                  <a:lnTo>
                    <a:pt x="22" y="1"/>
                  </a:lnTo>
                  <a:lnTo>
                    <a:pt x="22" y="2"/>
                  </a:lnTo>
                  <a:lnTo>
                    <a:pt x="23" y="2"/>
                  </a:lnTo>
                  <a:lnTo>
                    <a:pt x="23" y="3"/>
                  </a:lnTo>
                  <a:lnTo>
                    <a:pt x="23" y="3"/>
                  </a:lnTo>
                  <a:lnTo>
                    <a:pt x="23" y="4"/>
                  </a:lnTo>
                  <a:lnTo>
                    <a:pt x="23" y="5"/>
                  </a:lnTo>
                  <a:lnTo>
                    <a:pt x="23" y="5"/>
                  </a:lnTo>
                  <a:lnTo>
                    <a:pt x="23" y="7"/>
                  </a:lnTo>
                  <a:lnTo>
                    <a:pt x="23" y="8"/>
                  </a:lnTo>
                  <a:lnTo>
                    <a:pt x="23" y="9"/>
                  </a:lnTo>
                  <a:lnTo>
                    <a:pt x="23" y="12"/>
                  </a:lnTo>
                  <a:lnTo>
                    <a:pt x="23" y="13"/>
                  </a:lnTo>
                  <a:lnTo>
                    <a:pt x="23" y="14"/>
                  </a:lnTo>
                  <a:lnTo>
                    <a:pt x="23" y="17"/>
                  </a:lnTo>
                  <a:lnTo>
                    <a:pt x="23" y="22"/>
                  </a:lnTo>
                  <a:lnTo>
                    <a:pt x="23" y="24"/>
                  </a:lnTo>
                  <a:lnTo>
                    <a:pt x="23" y="25"/>
                  </a:lnTo>
                  <a:lnTo>
                    <a:pt x="24" y="28"/>
                  </a:lnTo>
                  <a:lnTo>
                    <a:pt x="24" y="33"/>
                  </a:lnTo>
                  <a:lnTo>
                    <a:pt x="24" y="35"/>
                  </a:lnTo>
                  <a:lnTo>
                    <a:pt x="24" y="36"/>
                  </a:lnTo>
                  <a:lnTo>
                    <a:pt x="24" y="38"/>
                  </a:lnTo>
                  <a:lnTo>
                    <a:pt x="24" y="40"/>
                  </a:lnTo>
                  <a:lnTo>
                    <a:pt x="24" y="41"/>
                  </a:lnTo>
                  <a:lnTo>
                    <a:pt x="24" y="43"/>
                  </a:lnTo>
                  <a:lnTo>
                    <a:pt x="24" y="44"/>
                  </a:lnTo>
                  <a:lnTo>
                    <a:pt x="24" y="45"/>
                  </a:lnTo>
                  <a:lnTo>
                    <a:pt x="24" y="46"/>
                  </a:lnTo>
                  <a:lnTo>
                    <a:pt x="24" y="46"/>
                  </a:lnTo>
                  <a:lnTo>
                    <a:pt x="24" y="47"/>
                  </a:lnTo>
                  <a:lnTo>
                    <a:pt x="24" y="48"/>
                  </a:lnTo>
                  <a:lnTo>
                    <a:pt x="24" y="48"/>
                  </a:lnTo>
                  <a:lnTo>
                    <a:pt x="24" y="49"/>
                  </a:lnTo>
                  <a:lnTo>
                    <a:pt x="25" y="49"/>
                  </a:lnTo>
                  <a:lnTo>
                    <a:pt x="25" y="50"/>
                  </a:lnTo>
                  <a:lnTo>
                    <a:pt x="25" y="50"/>
                  </a:lnTo>
                  <a:lnTo>
                    <a:pt x="25" y="50"/>
                  </a:lnTo>
                  <a:lnTo>
                    <a:pt x="25" y="50"/>
                  </a:lnTo>
                  <a:lnTo>
                    <a:pt x="25" y="50"/>
                  </a:lnTo>
                  <a:lnTo>
                    <a:pt x="25" y="50"/>
                  </a:lnTo>
                  <a:lnTo>
                    <a:pt x="25" y="50"/>
                  </a:lnTo>
                  <a:lnTo>
                    <a:pt x="25" y="50"/>
                  </a:lnTo>
                  <a:lnTo>
                    <a:pt x="25" y="49"/>
                  </a:lnTo>
                  <a:lnTo>
                    <a:pt x="25" y="49"/>
                  </a:lnTo>
                  <a:lnTo>
                    <a:pt x="25" y="48"/>
                  </a:lnTo>
                  <a:lnTo>
                    <a:pt x="25" y="48"/>
                  </a:lnTo>
                  <a:lnTo>
                    <a:pt x="25" y="47"/>
                  </a:lnTo>
                  <a:lnTo>
                    <a:pt x="25" y="47"/>
                  </a:lnTo>
                  <a:lnTo>
                    <a:pt x="25" y="46"/>
                  </a:lnTo>
                  <a:lnTo>
                    <a:pt x="25" y="45"/>
                  </a:lnTo>
                  <a:lnTo>
                    <a:pt x="25" y="44"/>
                  </a:lnTo>
                  <a:lnTo>
                    <a:pt x="25" y="42"/>
                  </a:lnTo>
                  <a:lnTo>
                    <a:pt x="25" y="41"/>
                  </a:lnTo>
                  <a:lnTo>
                    <a:pt x="26" y="40"/>
                  </a:lnTo>
                  <a:lnTo>
                    <a:pt x="26" y="38"/>
                  </a:lnTo>
                  <a:lnTo>
                    <a:pt x="26" y="37"/>
                  </a:lnTo>
                  <a:lnTo>
                    <a:pt x="26" y="35"/>
                  </a:lnTo>
                  <a:lnTo>
                    <a:pt x="26" y="33"/>
                  </a:lnTo>
                  <a:lnTo>
                    <a:pt x="26" y="28"/>
                  </a:lnTo>
                  <a:lnTo>
                    <a:pt x="26" y="27"/>
                  </a:lnTo>
                  <a:lnTo>
                    <a:pt x="26" y="25"/>
                  </a:lnTo>
                  <a:lnTo>
                    <a:pt x="26" y="23"/>
                  </a:lnTo>
                  <a:lnTo>
                    <a:pt x="26" y="18"/>
                  </a:lnTo>
                  <a:lnTo>
                    <a:pt x="26" y="16"/>
                  </a:lnTo>
                  <a:lnTo>
                    <a:pt x="26" y="15"/>
                  </a:lnTo>
                  <a:lnTo>
                    <a:pt x="26" y="13"/>
                  </a:lnTo>
                  <a:lnTo>
                    <a:pt x="26" y="11"/>
                  </a:lnTo>
                  <a:lnTo>
                    <a:pt x="26" y="11"/>
                  </a:lnTo>
                  <a:lnTo>
                    <a:pt x="26" y="8"/>
                  </a:lnTo>
                  <a:lnTo>
                    <a:pt x="26" y="7"/>
                  </a:lnTo>
                  <a:lnTo>
                    <a:pt x="27" y="7"/>
                  </a:lnTo>
                  <a:lnTo>
                    <a:pt x="27" y="6"/>
                  </a:lnTo>
                  <a:lnTo>
                    <a:pt x="27" y="5"/>
                  </a:lnTo>
                  <a:lnTo>
                    <a:pt x="27" y="4"/>
                  </a:lnTo>
                  <a:lnTo>
                    <a:pt x="27" y="3"/>
                  </a:lnTo>
                  <a:lnTo>
                    <a:pt x="27" y="3"/>
                  </a:lnTo>
                  <a:lnTo>
                    <a:pt x="27" y="2"/>
                  </a:lnTo>
                  <a:lnTo>
                    <a:pt x="27" y="2"/>
                  </a:lnTo>
                  <a:lnTo>
                    <a:pt x="27" y="1"/>
                  </a:lnTo>
                  <a:lnTo>
                    <a:pt x="27" y="1"/>
                  </a:lnTo>
                  <a:lnTo>
                    <a:pt x="27" y="1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0"/>
                  </a:lnTo>
                </a:path>
              </a:pathLst>
            </a:custGeom>
            <a:noFill/>
            <a:ln w="3175" cap="sq">
              <a:solidFill>
                <a:srgbClr val="0000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05" name="Freeform 75"/>
            <p:cNvSpPr>
              <a:spLocks/>
            </p:cNvSpPr>
            <p:nvPr/>
          </p:nvSpPr>
          <p:spPr bwMode="auto">
            <a:xfrm>
              <a:off x="5365551" y="4075484"/>
              <a:ext cx="46038" cy="79375"/>
            </a:xfrm>
            <a:custGeom>
              <a:avLst/>
              <a:gdLst/>
              <a:ahLst/>
              <a:cxnLst>
                <a:cxn ang="0">
                  <a:pos x="1" y="4"/>
                </a:cxn>
                <a:cxn ang="0">
                  <a:pos x="1" y="13"/>
                </a:cxn>
                <a:cxn ang="0">
                  <a:pos x="2" y="34"/>
                </a:cxn>
                <a:cxn ang="0">
                  <a:pos x="2" y="46"/>
                </a:cxn>
                <a:cxn ang="0">
                  <a:pos x="3" y="50"/>
                </a:cxn>
                <a:cxn ang="0">
                  <a:pos x="3" y="48"/>
                </a:cxn>
                <a:cxn ang="0">
                  <a:pos x="3" y="41"/>
                </a:cxn>
                <a:cxn ang="0">
                  <a:pos x="4" y="14"/>
                </a:cxn>
                <a:cxn ang="0">
                  <a:pos x="5" y="5"/>
                </a:cxn>
                <a:cxn ang="0">
                  <a:pos x="5" y="0"/>
                </a:cxn>
                <a:cxn ang="0">
                  <a:pos x="5" y="1"/>
                </a:cxn>
                <a:cxn ang="0">
                  <a:pos x="6" y="7"/>
                </a:cxn>
                <a:cxn ang="0">
                  <a:pos x="6" y="23"/>
                </a:cxn>
                <a:cxn ang="0">
                  <a:pos x="7" y="43"/>
                </a:cxn>
                <a:cxn ang="0">
                  <a:pos x="7" y="48"/>
                </a:cxn>
                <a:cxn ang="0">
                  <a:pos x="7" y="50"/>
                </a:cxn>
                <a:cxn ang="0">
                  <a:pos x="8" y="47"/>
                </a:cxn>
                <a:cxn ang="0">
                  <a:pos x="8" y="38"/>
                </a:cxn>
                <a:cxn ang="0">
                  <a:pos x="9" y="14"/>
                </a:cxn>
                <a:cxn ang="0">
                  <a:pos x="10" y="4"/>
                </a:cxn>
                <a:cxn ang="0">
                  <a:pos x="10" y="0"/>
                </a:cxn>
                <a:cxn ang="0">
                  <a:pos x="10" y="2"/>
                </a:cxn>
                <a:cxn ang="0">
                  <a:pos x="10" y="8"/>
                </a:cxn>
                <a:cxn ang="0">
                  <a:pos x="11" y="26"/>
                </a:cxn>
                <a:cxn ang="0">
                  <a:pos x="12" y="42"/>
                </a:cxn>
                <a:cxn ang="0">
                  <a:pos x="12" y="49"/>
                </a:cxn>
                <a:cxn ang="0">
                  <a:pos x="12" y="50"/>
                </a:cxn>
                <a:cxn ang="0">
                  <a:pos x="13" y="46"/>
                </a:cxn>
                <a:cxn ang="0">
                  <a:pos x="13" y="35"/>
                </a:cxn>
                <a:cxn ang="0">
                  <a:pos x="14" y="15"/>
                </a:cxn>
                <a:cxn ang="0">
                  <a:pos x="14" y="5"/>
                </a:cxn>
                <a:cxn ang="0">
                  <a:pos x="15" y="1"/>
                </a:cxn>
                <a:cxn ang="0">
                  <a:pos x="15" y="1"/>
                </a:cxn>
                <a:cxn ang="0">
                  <a:pos x="15" y="6"/>
                </a:cxn>
                <a:cxn ang="0">
                  <a:pos x="16" y="29"/>
                </a:cxn>
                <a:cxn ang="0">
                  <a:pos x="17" y="41"/>
                </a:cxn>
                <a:cxn ang="0">
                  <a:pos x="17" y="48"/>
                </a:cxn>
                <a:cxn ang="0">
                  <a:pos x="17" y="50"/>
                </a:cxn>
                <a:cxn ang="0">
                  <a:pos x="18" y="47"/>
                </a:cxn>
                <a:cxn ang="0">
                  <a:pos x="18" y="34"/>
                </a:cxn>
                <a:cxn ang="0">
                  <a:pos x="19" y="12"/>
                </a:cxn>
                <a:cxn ang="0">
                  <a:pos x="19" y="3"/>
                </a:cxn>
                <a:cxn ang="0">
                  <a:pos x="20" y="0"/>
                </a:cxn>
                <a:cxn ang="0">
                  <a:pos x="20" y="3"/>
                </a:cxn>
                <a:cxn ang="0">
                  <a:pos x="21" y="15"/>
                </a:cxn>
                <a:cxn ang="0">
                  <a:pos x="21" y="35"/>
                </a:cxn>
                <a:cxn ang="0">
                  <a:pos x="22" y="46"/>
                </a:cxn>
                <a:cxn ang="0">
                  <a:pos x="22" y="50"/>
                </a:cxn>
                <a:cxn ang="0">
                  <a:pos x="22" y="49"/>
                </a:cxn>
                <a:cxn ang="0">
                  <a:pos x="22" y="45"/>
                </a:cxn>
                <a:cxn ang="0">
                  <a:pos x="23" y="29"/>
                </a:cxn>
                <a:cxn ang="0">
                  <a:pos x="24" y="11"/>
                </a:cxn>
                <a:cxn ang="0">
                  <a:pos x="24" y="3"/>
                </a:cxn>
                <a:cxn ang="0">
                  <a:pos x="25" y="0"/>
                </a:cxn>
                <a:cxn ang="0">
                  <a:pos x="25" y="3"/>
                </a:cxn>
                <a:cxn ang="0">
                  <a:pos x="25" y="12"/>
                </a:cxn>
                <a:cxn ang="0">
                  <a:pos x="26" y="34"/>
                </a:cxn>
                <a:cxn ang="0">
                  <a:pos x="26" y="45"/>
                </a:cxn>
                <a:cxn ang="0">
                  <a:pos x="27" y="50"/>
                </a:cxn>
                <a:cxn ang="0">
                  <a:pos x="27" y="49"/>
                </a:cxn>
                <a:cxn ang="0">
                  <a:pos x="27" y="44"/>
                </a:cxn>
                <a:cxn ang="0">
                  <a:pos x="28" y="27"/>
                </a:cxn>
              </a:cxnLst>
              <a:rect l="0" t="0" r="r" b="b"/>
              <a:pathLst>
                <a:path w="29" h="50">
                  <a:moveTo>
                    <a:pt x="0" y="0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2"/>
                  </a:lnTo>
                  <a:lnTo>
                    <a:pt x="0" y="2"/>
                  </a:lnTo>
                  <a:lnTo>
                    <a:pt x="1" y="3"/>
                  </a:lnTo>
                  <a:lnTo>
                    <a:pt x="1" y="4"/>
                  </a:lnTo>
                  <a:lnTo>
                    <a:pt x="1" y="4"/>
                  </a:lnTo>
                  <a:lnTo>
                    <a:pt x="1" y="5"/>
                  </a:lnTo>
                  <a:lnTo>
                    <a:pt x="1" y="6"/>
                  </a:lnTo>
                  <a:lnTo>
                    <a:pt x="1" y="7"/>
                  </a:lnTo>
                  <a:lnTo>
                    <a:pt x="1" y="9"/>
                  </a:lnTo>
                  <a:lnTo>
                    <a:pt x="1" y="10"/>
                  </a:lnTo>
                  <a:lnTo>
                    <a:pt x="1" y="11"/>
                  </a:lnTo>
                  <a:lnTo>
                    <a:pt x="1" y="13"/>
                  </a:lnTo>
                  <a:lnTo>
                    <a:pt x="1" y="18"/>
                  </a:lnTo>
                  <a:lnTo>
                    <a:pt x="1" y="19"/>
                  </a:lnTo>
                  <a:lnTo>
                    <a:pt x="1" y="21"/>
                  </a:lnTo>
                  <a:lnTo>
                    <a:pt x="1" y="23"/>
                  </a:lnTo>
                  <a:lnTo>
                    <a:pt x="2" y="29"/>
                  </a:lnTo>
                  <a:lnTo>
                    <a:pt x="2" y="30"/>
                  </a:lnTo>
                  <a:lnTo>
                    <a:pt x="2" y="32"/>
                  </a:lnTo>
                  <a:lnTo>
                    <a:pt x="2" y="34"/>
                  </a:lnTo>
                  <a:lnTo>
                    <a:pt x="2" y="39"/>
                  </a:lnTo>
                  <a:lnTo>
                    <a:pt x="2" y="41"/>
                  </a:lnTo>
                  <a:lnTo>
                    <a:pt x="2" y="42"/>
                  </a:lnTo>
                  <a:lnTo>
                    <a:pt x="2" y="43"/>
                  </a:lnTo>
                  <a:lnTo>
                    <a:pt x="2" y="44"/>
                  </a:lnTo>
                  <a:lnTo>
                    <a:pt x="2" y="45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7"/>
                  </a:lnTo>
                  <a:lnTo>
                    <a:pt x="2" y="48"/>
                  </a:lnTo>
                  <a:lnTo>
                    <a:pt x="2" y="48"/>
                  </a:lnTo>
                  <a:lnTo>
                    <a:pt x="2" y="49"/>
                  </a:lnTo>
                  <a:lnTo>
                    <a:pt x="2" y="49"/>
                  </a:lnTo>
                  <a:lnTo>
                    <a:pt x="3" y="50"/>
                  </a:lnTo>
                  <a:lnTo>
                    <a:pt x="3" y="50"/>
                  </a:lnTo>
                  <a:lnTo>
                    <a:pt x="3" y="50"/>
                  </a:lnTo>
                  <a:lnTo>
                    <a:pt x="3" y="50"/>
                  </a:lnTo>
                  <a:lnTo>
                    <a:pt x="3" y="50"/>
                  </a:lnTo>
                  <a:lnTo>
                    <a:pt x="3" y="50"/>
                  </a:lnTo>
                  <a:lnTo>
                    <a:pt x="3" y="50"/>
                  </a:lnTo>
                  <a:lnTo>
                    <a:pt x="3" y="50"/>
                  </a:lnTo>
                  <a:lnTo>
                    <a:pt x="3" y="49"/>
                  </a:lnTo>
                  <a:lnTo>
                    <a:pt x="3" y="49"/>
                  </a:lnTo>
                  <a:lnTo>
                    <a:pt x="3" y="48"/>
                  </a:lnTo>
                  <a:lnTo>
                    <a:pt x="3" y="48"/>
                  </a:lnTo>
                  <a:lnTo>
                    <a:pt x="3" y="47"/>
                  </a:lnTo>
                  <a:lnTo>
                    <a:pt x="3" y="46"/>
                  </a:lnTo>
                  <a:lnTo>
                    <a:pt x="3" y="46"/>
                  </a:lnTo>
                  <a:lnTo>
                    <a:pt x="3" y="45"/>
                  </a:lnTo>
                  <a:lnTo>
                    <a:pt x="3" y="44"/>
                  </a:lnTo>
                  <a:lnTo>
                    <a:pt x="3" y="43"/>
                  </a:lnTo>
                  <a:lnTo>
                    <a:pt x="3" y="41"/>
                  </a:lnTo>
                  <a:lnTo>
                    <a:pt x="3" y="40"/>
                  </a:lnTo>
                  <a:lnTo>
                    <a:pt x="3" y="39"/>
                  </a:lnTo>
                  <a:lnTo>
                    <a:pt x="3" y="36"/>
                  </a:lnTo>
                  <a:lnTo>
                    <a:pt x="4" y="31"/>
                  </a:lnTo>
                  <a:lnTo>
                    <a:pt x="4" y="19"/>
                  </a:lnTo>
                  <a:lnTo>
                    <a:pt x="4" y="18"/>
                  </a:lnTo>
                  <a:lnTo>
                    <a:pt x="4" y="17"/>
                  </a:lnTo>
                  <a:lnTo>
                    <a:pt x="4" y="14"/>
                  </a:lnTo>
                  <a:lnTo>
                    <a:pt x="4" y="13"/>
                  </a:lnTo>
                  <a:lnTo>
                    <a:pt x="4" y="12"/>
                  </a:lnTo>
                  <a:lnTo>
                    <a:pt x="4" y="10"/>
                  </a:lnTo>
                  <a:lnTo>
                    <a:pt x="4" y="8"/>
                  </a:lnTo>
                  <a:lnTo>
                    <a:pt x="4" y="7"/>
                  </a:lnTo>
                  <a:lnTo>
                    <a:pt x="4" y="7"/>
                  </a:lnTo>
                  <a:lnTo>
                    <a:pt x="4" y="6"/>
                  </a:lnTo>
                  <a:lnTo>
                    <a:pt x="5" y="5"/>
                  </a:lnTo>
                  <a:lnTo>
                    <a:pt x="5" y="4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3"/>
                  </a:lnTo>
                  <a:lnTo>
                    <a:pt x="5" y="3"/>
                  </a:lnTo>
                  <a:lnTo>
                    <a:pt x="6" y="4"/>
                  </a:lnTo>
                  <a:lnTo>
                    <a:pt x="6" y="5"/>
                  </a:lnTo>
                  <a:lnTo>
                    <a:pt x="6" y="6"/>
                  </a:lnTo>
                  <a:lnTo>
                    <a:pt x="6" y="7"/>
                  </a:lnTo>
                  <a:lnTo>
                    <a:pt x="6" y="7"/>
                  </a:lnTo>
                  <a:lnTo>
                    <a:pt x="6" y="10"/>
                  </a:lnTo>
                  <a:lnTo>
                    <a:pt x="6" y="11"/>
                  </a:lnTo>
                  <a:lnTo>
                    <a:pt x="6" y="12"/>
                  </a:lnTo>
                  <a:lnTo>
                    <a:pt x="6" y="14"/>
                  </a:lnTo>
                  <a:lnTo>
                    <a:pt x="6" y="20"/>
                  </a:lnTo>
                  <a:lnTo>
                    <a:pt x="6" y="21"/>
                  </a:lnTo>
                  <a:lnTo>
                    <a:pt x="6" y="23"/>
                  </a:lnTo>
                  <a:lnTo>
                    <a:pt x="6" y="25"/>
                  </a:lnTo>
                  <a:lnTo>
                    <a:pt x="7" y="31"/>
                  </a:lnTo>
                  <a:lnTo>
                    <a:pt x="7" y="32"/>
                  </a:lnTo>
                  <a:lnTo>
                    <a:pt x="7" y="34"/>
                  </a:lnTo>
                  <a:lnTo>
                    <a:pt x="7" y="36"/>
                  </a:lnTo>
                  <a:lnTo>
                    <a:pt x="7" y="41"/>
                  </a:lnTo>
                  <a:lnTo>
                    <a:pt x="7" y="42"/>
                  </a:lnTo>
                  <a:lnTo>
                    <a:pt x="7" y="43"/>
                  </a:lnTo>
                  <a:lnTo>
                    <a:pt x="7" y="44"/>
                  </a:lnTo>
                  <a:lnTo>
                    <a:pt x="7" y="44"/>
                  </a:lnTo>
                  <a:lnTo>
                    <a:pt x="7" y="45"/>
                  </a:lnTo>
                  <a:lnTo>
                    <a:pt x="7" y="46"/>
                  </a:lnTo>
                  <a:lnTo>
                    <a:pt x="7" y="47"/>
                  </a:lnTo>
                  <a:lnTo>
                    <a:pt x="7" y="47"/>
                  </a:lnTo>
                  <a:lnTo>
                    <a:pt x="7" y="48"/>
                  </a:lnTo>
                  <a:lnTo>
                    <a:pt x="7" y="48"/>
                  </a:lnTo>
                  <a:lnTo>
                    <a:pt x="7" y="49"/>
                  </a:lnTo>
                  <a:lnTo>
                    <a:pt x="7" y="49"/>
                  </a:lnTo>
                  <a:lnTo>
                    <a:pt x="7" y="50"/>
                  </a:lnTo>
                  <a:lnTo>
                    <a:pt x="7" y="50"/>
                  </a:lnTo>
                  <a:lnTo>
                    <a:pt x="7" y="50"/>
                  </a:lnTo>
                  <a:lnTo>
                    <a:pt x="7" y="50"/>
                  </a:lnTo>
                  <a:lnTo>
                    <a:pt x="7" y="50"/>
                  </a:lnTo>
                  <a:lnTo>
                    <a:pt x="7" y="50"/>
                  </a:lnTo>
                  <a:lnTo>
                    <a:pt x="7" y="50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8" y="49"/>
                  </a:lnTo>
                  <a:lnTo>
                    <a:pt x="8" y="49"/>
                  </a:lnTo>
                  <a:lnTo>
                    <a:pt x="8" y="48"/>
                  </a:lnTo>
                  <a:lnTo>
                    <a:pt x="8" y="48"/>
                  </a:lnTo>
                  <a:lnTo>
                    <a:pt x="8" y="47"/>
                  </a:lnTo>
                  <a:lnTo>
                    <a:pt x="8" y="47"/>
                  </a:lnTo>
                  <a:lnTo>
                    <a:pt x="8" y="46"/>
                  </a:lnTo>
                  <a:lnTo>
                    <a:pt x="8" y="45"/>
                  </a:lnTo>
                  <a:lnTo>
                    <a:pt x="8" y="44"/>
                  </a:lnTo>
                  <a:lnTo>
                    <a:pt x="8" y="43"/>
                  </a:lnTo>
                  <a:lnTo>
                    <a:pt x="8" y="42"/>
                  </a:lnTo>
                  <a:lnTo>
                    <a:pt x="8" y="41"/>
                  </a:lnTo>
                  <a:lnTo>
                    <a:pt x="8" y="38"/>
                  </a:lnTo>
                  <a:lnTo>
                    <a:pt x="8" y="34"/>
                  </a:lnTo>
                  <a:lnTo>
                    <a:pt x="9" y="24"/>
                  </a:lnTo>
                  <a:lnTo>
                    <a:pt x="9" y="22"/>
                  </a:lnTo>
                  <a:lnTo>
                    <a:pt x="9" y="21"/>
                  </a:lnTo>
                  <a:lnTo>
                    <a:pt x="9" y="19"/>
                  </a:lnTo>
                  <a:lnTo>
                    <a:pt x="9" y="17"/>
                  </a:lnTo>
                  <a:lnTo>
                    <a:pt x="9" y="16"/>
                  </a:lnTo>
                  <a:lnTo>
                    <a:pt x="9" y="14"/>
                  </a:lnTo>
                  <a:lnTo>
                    <a:pt x="9" y="12"/>
                  </a:lnTo>
                  <a:lnTo>
                    <a:pt x="9" y="11"/>
                  </a:lnTo>
                  <a:lnTo>
                    <a:pt x="9" y="9"/>
                  </a:lnTo>
                  <a:lnTo>
                    <a:pt x="9" y="8"/>
                  </a:lnTo>
                  <a:lnTo>
                    <a:pt x="9" y="7"/>
                  </a:lnTo>
                  <a:lnTo>
                    <a:pt x="9" y="6"/>
                  </a:lnTo>
                  <a:lnTo>
                    <a:pt x="9" y="5"/>
                  </a:lnTo>
                  <a:lnTo>
                    <a:pt x="10" y="4"/>
                  </a:lnTo>
                  <a:lnTo>
                    <a:pt x="10" y="3"/>
                  </a:lnTo>
                  <a:lnTo>
                    <a:pt x="10" y="3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3"/>
                  </a:lnTo>
                  <a:lnTo>
                    <a:pt x="10" y="3"/>
                  </a:lnTo>
                  <a:lnTo>
                    <a:pt x="10" y="4"/>
                  </a:lnTo>
                  <a:lnTo>
                    <a:pt x="10" y="5"/>
                  </a:lnTo>
                  <a:lnTo>
                    <a:pt x="10" y="6"/>
                  </a:lnTo>
                  <a:lnTo>
                    <a:pt x="10" y="7"/>
                  </a:lnTo>
                  <a:lnTo>
                    <a:pt x="10" y="8"/>
                  </a:lnTo>
                  <a:lnTo>
                    <a:pt x="10" y="10"/>
                  </a:lnTo>
                  <a:lnTo>
                    <a:pt x="11" y="11"/>
                  </a:lnTo>
                  <a:lnTo>
                    <a:pt x="11" y="12"/>
                  </a:lnTo>
                  <a:lnTo>
                    <a:pt x="11" y="15"/>
                  </a:lnTo>
                  <a:lnTo>
                    <a:pt x="11" y="16"/>
                  </a:lnTo>
                  <a:lnTo>
                    <a:pt x="11" y="17"/>
                  </a:lnTo>
                  <a:lnTo>
                    <a:pt x="11" y="20"/>
                  </a:lnTo>
                  <a:lnTo>
                    <a:pt x="11" y="26"/>
                  </a:lnTo>
                  <a:lnTo>
                    <a:pt x="11" y="27"/>
                  </a:lnTo>
                  <a:lnTo>
                    <a:pt x="11" y="29"/>
                  </a:lnTo>
                  <a:lnTo>
                    <a:pt x="11" y="31"/>
                  </a:lnTo>
                  <a:lnTo>
                    <a:pt x="11" y="37"/>
                  </a:lnTo>
                  <a:lnTo>
                    <a:pt x="11" y="38"/>
                  </a:lnTo>
                  <a:lnTo>
                    <a:pt x="12" y="39"/>
                  </a:lnTo>
                  <a:lnTo>
                    <a:pt x="12" y="41"/>
                  </a:lnTo>
                  <a:lnTo>
                    <a:pt x="12" y="42"/>
                  </a:lnTo>
                  <a:lnTo>
                    <a:pt x="12" y="43"/>
                  </a:lnTo>
                  <a:lnTo>
                    <a:pt x="12" y="45"/>
                  </a:lnTo>
                  <a:lnTo>
                    <a:pt x="12" y="46"/>
                  </a:lnTo>
                  <a:lnTo>
                    <a:pt x="12" y="47"/>
                  </a:lnTo>
                  <a:lnTo>
                    <a:pt x="12" y="47"/>
                  </a:lnTo>
                  <a:lnTo>
                    <a:pt x="12" y="48"/>
                  </a:lnTo>
                  <a:lnTo>
                    <a:pt x="12" y="48"/>
                  </a:lnTo>
                  <a:lnTo>
                    <a:pt x="12" y="49"/>
                  </a:lnTo>
                  <a:lnTo>
                    <a:pt x="12" y="49"/>
                  </a:lnTo>
                  <a:lnTo>
                    <a:pt x="12" y="50"/>
                  </a:lnTo>
                  <a:lnTo>
                    <a:pt x="12" y="50"/>
                  </a:lnTo>
                  <a:lnTo>
                    <a:pt x="12" y="50"/>
                  </a:lnTo>
                  <a:lnTo>
                    <a:pt x="12" y="50"/>
                  </a:lnTo>
                  <a:lnTo>
                    <a:pt x="12" y="50"/>
                  </a:lnTo>
                  <a:lnTo>
                    <a:pt x="12" y="50"/>
                  </a:lnTo>
                  <a:lnTo>
                    <a:pt x="12" y="50"/>
                  </a:lnTo>
                  <a:lnTo>
                    <a:pt x="12" y="50"/>
                  </a:lnTo>
                  <a:lnTo>
                    <a:pt x="13" y="49"/>
                  </a:lnTo>
                  <a:lnTo>
                    <a:pt x="13" y="49"/>
                  </a:lnTo>
                  <a:lnTo>
                    <a:pt x="13" y="48"/>
                  </a:lnTo>
                  <a:lnTo>
                    <a:pt x="13" y="48"/>
                  </a:lnTo>
                  <a:lnTo>
                    <a:pt x="13" y="47"/>
                  </a:lnTo>
                  <a:lnTo>
                    <a:pt x="13" y="47"/>
                  </a:lnTo>
                  <a:lnTo>
                    <a:pt x="13" y="46"/>
                  </a:lnTo>
                  <a:lnTo>
                    <a:pt x="13" y="45"/>
                  </a:lnTo>
                  <a:lnTo>
                    <a:pt x="13" y="44"/>
                  </a:lnTo>
                  <a:lnTo>
                    <a:pt x="13" y="43"/>
                  </a:lnTo>
                  <a:lnTo>
                    <a:pt x="13" y="41"/>
                  </a:lnTo>
                  <a:lnTo>
                    <a:pt x="13" y="40"/>
                  </a:lnTo>
                  <a:lnTo>
                    <a:pt x="13" y="39"/>
                  </a:lnTo>
                  <a:lnTo>
                    <a:pt x="13" y="36"/>
                  </a:lnTo>
                  <a:lnTo>
                    <a:pt x="13" y="35"/>
                  </a:lnTo>
                  <a:lnTo>
                    <a:pt x="13" y="34"/>
                  </a:lnTo>
                  <a:lnTo>
                    <a:pt x="13" y="31"/>
                  </a:lnTo>
                  <a:lnTo>
                    <a:pt x="14" y="26"/>
                  </a:lnTo>
                  <a:lnTo>
                    <a:pt x="14" y="25"/>
                  </a:lnTo>
                  <a:lnTo>
                    <a:pt x="14" y="24"/>
                  </a:lnTo>
                  <a:lnTo>
                    <a:pt x="14" y="21"/>
                  </a:lnTo>
                  <a:lnTo>
                    <a:pt x="14" y="16"/>
                  </a:lnTo>
                  <a:lnTo>
                    <a:pt x="14" y="15"/>
                  </a:lnTo>
                  <a:lnTo>
                    <a:pt x="14" y="14"/>
                  </a:lnTo>
                  <a:lnTo>
                    <a:pt x="14" y="11"/>
                  </a:lnTo>
                  <a:lnTo>
                    <a:pt x="14" y="10"/>
                  </a:lnTo>
                  <a:lnTo>
                    <a:pt x="14" y="9"/>
                  </a:lnTo>
                  <a:lnTo>
                    <a:pt x="14" y="7"/>
                  </a:lnTo>
                  <a:lnTo>
                    <a:pt x="14" y="6"/>
                  </a:lnTo>
                  <a:lnTo>
                    <a:pt x="14" y="5"/>
                  </a:lnTo>
                  <a:lnTo>
                    <a:pt x="14" y="5"/>
                  </a:lnTo>
                  <a:lnTo>
                    <a:pt x="14" y="4"/>
                  </a:lnTo>
                  <a:lnTo>
                    <a:pt x="14" y="3"/>
                  </a:lnTo>
                  <a:lnTo>
                    <a:pt x="14" y="3"/>
                  </a:lnTo>
                  <a:lnTo>
                    <a:pt x="14" y="2"/>
                  </a:lnTo>
                  <a:lnTo>
                    <a:pt x="14" y="2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5" y="1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1"/>
                  </a:lnTo>
                  <a:lnTo>
                    <a:pt x="15" y="1"/>
                  </a:lnTo>
                  <a:lnTo>
                    <a:pt x="15" y="1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5" y="6"/>
                  </a:lnTo>
                  <a:lnTo>
                    <a:pt x="15" y="7"/>
                  </a:lnTo>
                  <a:lnTo>
                    <a:pt x="15" y="8"/>
                  </a:lnTo>
                  <a:lnTo>
                    <a:pt x="15" y="10"/>
                  </a:lnTo>
                  <a:lnTo>
                    <a:pt x="15" y="11"/>
                  </a:lnTo>
                  <a:lnTo>
                    <a:pt x="15" y="12"/>
                  </a:lnTo>
                  <a:lnTo>
                    <a:pt x="16" y="14"/>
                  </a:lnTo>
                  <a:lnTo>
                    <a:pt x="16" y="19"/>
                  </a:lnTo>
                  <a:lnTo>
                    <a:pt x="16" y="29"/>
                  </a:lnTo>
                  <a:lnTo>
                    <a:pt x="16" y="30"/>
                  </a:lnTo>
                  <a:lnTo>
                    <a:pt x="16" y="32"/>
                  </a:lnTo>
                  <a:lnTo>
                    <a:pt x="16" y="34"/>
                  </a:lnTo>
                  <a:lnTo>
                    <a:pt x="16" y="35"/>
                  </a:lnTo>
                  <a:lnTo>
                    <a:pt x="16" y="37"/>
                  </a:lnTo>
                  <a:lnTo>
                    <a:pt x="16" y="39"/>
                  </a:lnTo>
                  <a:lnTo>
                    <a:pt x="16" y="40"/>
                  </a:lnTo>
                  <a:lnTo>
                    <a:pt x="17" y="41"/>
                  </a:lnTo>
                  <a:lnTo>
                    <a:pt x="17" y="43"/>
                  </a:lnTo>
                  <a:lnTo>
                    <a:pt x="17" y="44"/>
                  </a:lnTo>
                  <a:lnTo>
                    <a:pt x="17" y="45"/>
                  </a:lnTo>
                  <a:lnTo>
                    <a:pt x="17" y="46"/>
                  </a:lnTo>
                  <a:lnTo>
                    <a:pt x="17" y="47"/>
                  </a:lnTo>
                  <a:lnTo>
                    <a:pt x="17" y="47"/>
                  </a:lnTo>
                  <a:lnTo>
                    <a:pt x="17" y="48"/>
                  </a:lnTo>
                  <a:lnTo>
                    <a:pt x="17" y="48"/>
                  </a:lnTo>
                  <a:lnTo>
                    <a:pt x="17" y="49"/>
                  </a:lnTo>
                  <a:lnTo>
                    <a:pt x="17" y="49"/>
                  </a:lnTo>
                  <a:lnTo>
                    <a:pt x="17" y="50"/>
                  </a:lnTo>
                  <a:lnTo>
                    <a:pt x="17" y="50"/>
                  </a:lnTo>
                  <a:lnTo>
                    <a:pt x="17" y="50"/>
                  </a:lnTo>
                  <a:lnTo>
                    <a:pt x="17" y="50"/>
                  </a:lnTo>
                  <a:lnTo>
                    <a:pt x="17" y="50"/>
                  </a:lnTo>
                  <a:lnTo>
                    <a:pt x="17" y="50"/>
                  </a:lnTo>
                  <a:lnTo>
                    <a:pt x="17" y="50"/>
                  </a:lnTo>
                  <a:lnTo>
                    <a:pt x="17" y="50"/>
                  </a:lnTo>
                  <a:lnTo>
                    <a:pt x="17" y="49"/>
                  </a:lnTo>
                  <a:lnTo>
                    <a:pt x="17" y="49"/>
                  </a:lnTo>
                  <a:lnTo>
                    <a:pt x="18" y="49"/>
                  </a:lnTo>
                  <a:lnTo>
                    <a:pt x="18" y="48"/>
                  </a:lnTo>
                  <a:lnTo>
                    <a:pt x="18" y="48"/>
                  </a:lnTo>
                  <a:lnTo>
                    <a:pt x="18" y="47"/>
                  </a:lnTo>
                  <a:lnTo>
                    <a:pt x="18" y="46"/>
                  </a:lnTo>
                  <a:lnTo>
                    <a:pt x="18" y="46"/>
                  </a:lnTo>
                  <a:lnTo>
                    <a:pt x="18" y="44"/>
                  </a:lnTo>
                  <a:lnTo>
                    <a:pt x="18" y="43"/>
                  </a:lnTo>
                  <a:lnTo>
                    <a:pt x="18" y="42"/>
                  </a:lnTo>
                  <a:lnTo>
                    <a:pt x="18" y="40"/>
                  </a:lnTo>
                  <a:lnTo>
                    <a:pt x="18" y="35"/>
                  </a:lnTo>
                  <a:lnTo>
                    <a:pt x="18" y="34"/>
                  </a:lnTo>
                  <a:lnTo>
                    <a:pt x="18" y="32"/>
                  </a:lnTo>
                  <a:lnTo>
                    <a:pt x="18" y="29"/>
                  </a:lnTo>
                  <a:lnTo>
                    <a:pt x="18" y="24"/>
                  </a:lnTo>
                  <a:lnTo>
                    <a:pt x="18" y="23"/>
                  </a:lnTo>
                  <a:lnTo>
                    <a:pt x="18" y="21"/>
                  </a:lnTo>
                  <a:lnTo>
                    <a:pt x="19" y="18"/>
                  </a:lnTo>
                  <a:lnTo>
                    <a:pt x="19" y="13"/>
                  </a:lnTo>
                  <a:lnTo>
                    <a:pt x="19" y="12"/>
                  </a:lnTo>
                  <a:lnTo>
                    <a:pt x="19" y="11"/>
                  </a:lnTo>
                  <a:lnTo>
                    <a:pt x="19" y="8"/>
                  </a:lnTo>
                  <a:lnTo>
                    <a:pt x="19" y="7"/>
                  </a:lnTo>
                  <a:lnTo>
                    <a:pt x="19" y="7"/>
                  </a:lnTo>
                  <a:lnTo>
                    <a:pt x="19" y="5"/>
                  </a:lnTo>
                  <a:lnTo>
                    <a:pt x="19" y="4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2"/>
                  </a:lnTo>
                  <a:lnTo>
                    <a:pt x="19" y="2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0" y="1"/>
                  </a:lnTo>
                  <a:lnTo>
                    <a:pt x="20" y="1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20" y="3"/>
                  </a:lnTo>
                  <a:lnTo>
                    <a:pt x="20" y="3"/>
                  </a:lnTo>
                  <a:lnTo>
                    <a:pt x="20" y="4"/>
                  </a:lnTo>
                  <a:lnTo>
                    <a:pt x="20" y="5"/>
                  </a:lnTo>
                  <a:lnTo>
                    <a:pt x="20" y="7"/>
                  </a:lnTo>
                  <a:lnTo>
                    <a:pt x="20" y="7"/>
                  </a:lnTo>
                  <a:lnTo>
                    <a:pt x="20" y="8"/>
                  </a:lnTo>
                  <a:lnTo>
                    <a:pt x="20" y="11"/>
                  </a:lnTo>
                  <a:lnTo>
                    <a:pt x="21" y="15"/>
                  </a:lnTo>
                  <a:lnTo>
                    <a:pt x="21" y="16"/>
                  </a:lnTo>
                  <a:lnTo>
                    <a:pt x="21" y="18"/>
                  </a:lnTo>
                  <a:lnTo>
                    <a:pt x="21" y="20"/>
                  </a:lnTo>
                  <a:lnTo>
                    <a:pt x="21" y="25"/>
                  </a:lnTo>
                  <a:lnTo>
                    <a:pt x="21" y="27"/>
                  </a:lnTo>
                  <a:lnTo>
                    <a:pt x="21" y="28"/>
                  </a:lnTo>
                  <a:lnTo>
                    <a:pt x="21" y="30"/>
                  </a:lnTo>
                  <a:lnTo>
                    <a:pt x="21" y="35"/>
                  </a:lnTo>
                  <a:lnTo>
                    <a:pt x="21" y="37"/>
                  </a:lnTo>
                  <a:lnTo>
                    <a:pt x="21" y="38"/>
                  </a:lnTo>
                  <a:lnTo>
                    <a:pt x="21" y="40"/>
                  </a:lnTo>
                  <a:lnTo>
                    <a:pt x="21" y="41"/>
                  </a:lnTo>
                  <a:lnTo>
                    <a:pt x="22" y="42"/>
                  </a:lnTo>
                  <a:lnTo>
                    <a:pt x="22" y="44"/>
                  </a:lnTo>
                  <a:lnTo>
                    <a:pt x="22" y="45"/>
                  </a:lnTo>
                  <a:lnTo>
                    <a:pt x="22" y="46"/>
                  </a:lnTo>
                  <a:lnTo>
                    <a:pt x="22" y="46"/>
                  </a:lnTo>
                  <a:lnTo>
                    <a:pt x="22" y="47"/>
                  </a:lnTo>
                  <a:lnTo>
                    <a:pt x="22" y="47"/>
                  </a:lnTo>
                  <a:lnTo>
                    <a:pt x="22" y="48"/>
                  </a:lnTo>
                  <a:lnTo>
                    <a:pt x="22" y="48"/>
                  </a:lnTo>
                  <a:lnTo>
                    <a:pt x="22" y="49"/>
                  </a:lnTo>
                  <a:lnTo>
                    <a:pt x="22" y="49"/>
                  </a:lnTo>
                  <a:lnTo>
                    <a:pt x="22" y="50"/>
                  </a:lnTo>
                  <a:lnTo>
                    <a:pt x="22" y="50"/>
                  </a:lnTo>
                  <a:lnTo>
                    <a:pt x="22" y="50"/>
                  </a:lnTo>
                  <a:lnTo>
                    <a:pt x="22" y="50"/>
                  </a:lnTo>
                  <a:lnTo>
                    <a:pt x="22" y="50"/>
                  </a:lnTo>
                  <a:lnTo>
                    <a:pt x="22" y="50"/>
                  </a:lnTo>
                  <a:lnTo>
                    <a:pt x="22" y="50"/>
                  </a:lnTo>
                  <a:lnTo>
                    <a:pt x="22" y="50"/>
                  </a:lnTo>
                  <a:lnTo>
                    <a:pt x="22" y="49"/>
                  </a:lnTo>
                  <a:lnTo>
                    <a:pt x="22" y="49"/>
                  </a:lnTo>
                  <a:lnTo>
                    <a:pt x="22" y="49"/>
                  </a:lnTo>
                  <a:lnTo>
                    <a:pt x="22" y="48"/>
                  </a:lnTo>
                  <a:lnTo>
                    <a:pt x="22" y="48"/>
                  </a:lnTo>
                  <a:lnTo>
                    <a:pt x="22" y="47"/>
                  </a:lnTo>
                  <a:lnTo>
                    <a:pt x="22" y="46"/>
                  </a:lnTo>
                  <a:lnTo>
                    <a:pt x="22" y="46"/>
                  </a:lnTo>
                  <a:lnTo>
                    <a:pt x="22" y="45"/>
                  </a:lnTo>
                  <a:lnTo>
                    <a:pt x="23" y="43"/>
                  </a:lnTo>
                  <a:lnTo>
                    <a:pt x="23" y="42"/>
                  </a:lnTo>
                  <a:lnTo>
                    <a:pt x="23" y="41"/>
                  </a:lnTo>
                  <a:lnTo>
                    <a:pt x="23" y="39"/>
                  </a:lnTo>
                  <a:lnTo>
                    <a:pt x="23" y="38"/>
                  </a:lnTo>
                  <a:lnTo>
                    <a:pt x="23" y="37"/>
                  </a:lnTo>
                  <a:lnTo>
                    <a:pt x="23" y="34"/>
                  </a:lnTo>
                  <a:lnTo>
                    <a:pt x="23" y="29"/>
                  </a:lnTo>
                  <a:lnTo>
                    <a:pt x="23" y="27"/>
                  </a:lnTo>
                  <a:lnTo>
                    <a:pt x="23" y="26"/>
                  </a:lnTo>
                  <a:lnTo>
                    <a:pt x="23" y="23"/>
                  </a:lnTo>
                  <a:lnTo>
                    <a:pt x="23" y="17"/>
                  </a:lnTo>
                  <a:lnTo>
                    <a:pt x="24" y="16"/>
                  </a:lnTo>
                  <a:lnTo>
                    <a:pt x="24" y="15"/>
                  </a:lnTo>
                  <a:lnTo>
                    <a:pt x="24" y="12"/>
                  </a:lnTo>
                  <a:lnTo>
                    <a:pt x="24" y="11"/>
                  </a:lnTo>
                  <a:lnTo>
                    <a:pt x="24" y="10"/>
                  </a:lnTo>
                  <a:lnTo>
                    <a:pt x="24" y="8"/>
                  </a:lnTo>
                  <a:lnTo>
                    <a:pt x="24" y="7"/>
                  </a:lnTo>
                  <a:lnTo>
                    <a:pt x="24" y="6"/>
                  </a:lnTo>
                  <a:lnTo>
                    <a:pt x="24" y="5"/>
                  </a:lnTo>
                  <a:lnTo>
                    <a:pt x="24" y="4"/>
                  </a:lnTo>
                  <a:lnTo>
                    <a:pt x="24" y="3"/>
                  </a:lnTo>
                  <a:lnTo>
                    <a:pt x="24" y="3"/>
                  </a:lnTo>
                  <a:lnTo>
                    <a:pt x="24" y="2"/>
                  </a:lnTo>
                  <a:lnTo>
                    <a:pt x="24" y="2"/>
                  </a:lnTo>
                  <a:lnTo>
                    <a:pt x="24" y="1"/>
                  </a:lnTo>
                  <a:lnTo>
                    <a:pt x="24" y="1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1"/>
                  </a:lnTo>
                  <a:lnTo>
                    <a:pt x="25" y="1"/>
                  </a:lnTo>
                  <a:lnTo>
                    <a:pt x="25" y="2"/>
                  </a:lnTo>
                  <a:lnTo>
                    <a:pt x="25" y="2"/>
                  </a:lnTo>
                  <a:lnTo>
                    <a:pt x="25" y="3"/>
                  </a:lnTo>
                  <a:lnTo>
                    <a:pt x="25" y="3"/>
                  </a:lnTo>
                  <a:lnTo>
                    <a:pt x="25" y="4"/>
                  </a:lnTo>
                  <a:lnTo>
                    <a:pt x="25" y="5"/>
                  </a:lnTo>
                  <a:lnTo>
                    <a:pt x="25" y="6"/>
                  </a:lnTo>
                  <a:lnTo>
                    <a:pt x="25" y="8"/>
                  </a:lnTo>
                  <a:lnTo>
                    <a:pt x="25" y="9"/>
                  </a:lnTo>
                  <a:lnTo>
                    <a:pt x="25" y="10"/>
                  </a:lnTo>
                  <a:lnTo>
                    <a:pt x="25" y="12"/>
                  </a:lnTo>
                  <a:lnTo>
                    <a:pt x="25" y="13"/>
                  </a:lnTo>
                  <a:lnTo>
                    <a:pt x="25" y="15"/>
                  </a:lnTo>
                  <a:lnTo>
                    <a:pt x="26" y="17"/>
                  </a:lnTo>
                  <a:lnTo>
                    <a:pt x="26" y="23"/>
                  </a:lnTo>
                  <a:lnTo>
                    <a:pt x="26" y="24"/>
                  </a:lnTo>
                  <a:lnTo>
                    <a:pt x="26" y="26"/>
                  </a:lnTo>
                  <a:lnTo>
                    <a:pt x="26" y="28"/>
                  </a:lnTo>
                  <a:lnTo>
                    <a:pt x="26" y="34"/>
                  </a:lnTo>
                  <a:lnTo>
                    <a:pt x="26" y="35"/>
                  </a:lnTo>
                  <a:lnTo>
                    <a:pt x="26" y="36"/>
                  </a:lnTo>
                  <a:lnTo>
                    <a:pt x="26" y="39"/>
                  </a:lnTo>
                  <a:lnTo>
                    <a:pt x="26" y="40"/>
                  </a:lnTo>
                  <a:lnTo>
                    <a:pt x="26" y="41"/>
                  </a:lnTo>
                  <a:lnTo>
                    <a:pt x="26" y="43"/>
                  </a:lnTo>
                  <a:lnTo>
                    <a:pt x="26" y="44"/>
                  </a:lnTo>
                  <a:lnTo>
                    <a:pt x="26" y="45"/>
                  </a:lnTo>
                  <a:lnTo>
                    <a:pt x="26" y="46"/>
                  </a:lnTo>
                  <a:lnTo>
                    <a:pt x="26" y="46"/>
                  </a:lnTo>
                  <a:lnTo>
                    <a:pt x="26" y="47"/>
                  </a:lnTo>
                  <a:lnTo>
                    <a:pt x="27" y="48"/>
                  </a:lnTo>
                  <a:lnTo>
                    <a:pt x="27" y="48"/>
                  </a:lnTo>
                  <a:lnTo>
                    <a:pt x="27" y="49"/>
                  </a:lnTo>
                  <a:lnTo>
                    <a:pt x="27" y="49"/>
                  </a:lnTo>
                  <a:lnTo>
                    <a:pt x="27" y="50"/>
                  </a:lnTo>
                  <a:lnTo>
                    <a:pt x="27" y="50"/>
                  </a:lnTo>
                  <a:lnTo>
                    <a:pt x="27" y="50"/>
                  </a:lnTo>
                  <a:lnTo>
                    <a:pt x="27" y="50"/>
                  </a:lnTo>
                  <a:lnTo>
                    <a:pt x="27" y="50"/>
                  </a:lnTo>
                  <a:lnTo>
                    <a:pt x="27" y="50"/>
                  </a:lnTo>
                  <a:lnTo>
                    <a:pt x="27" y="50"/>
                  </a:lnTo>
                  <a:lnTo>
                    <a:pt x="27" y="50"/>
                  </a:lnTo>
                  <a:lnTo>
                    <a:pt x="27" y="49"/>
                  </a:lnTo>
                  <a:lnTo>
                    <a:pt x="27" y="49"/>
                  </a:lnTo>
                  <a:lnTo>
                    <a:pt x="27" y="48"/>
                  </a:lnTo>
                  <a:lnTo>
                    <a:pt x="27" y="48"/>
                  </a:lnTo>
                  <a:lnTo>
                    <a:pt x="27" y="47"/>
                  </a:lnTo>
                  <a:lnTo>
                    <a:pt x="27" y="47"/>
                  </a:lnTo>
                  <a:lnTo>
                    <a:pt x="27" y="46"/>
                  </a:lnTo>
                  <a:lnTo>
                    <a:pt x="27" y="45"/>
                  </a:lnTo>
                  <a:lnTo>
                    <a:pt x="27" y="44"/>
                  </a:lnTo>
                  <a:lnTo>
                    <a:pt x="28" y="42"/>
                  </a:lnTo>
                  <a:lnTo>
                    <a:pt x="28" y="41"/>
                  </a:lnTo>
                  <a:lnTo>
                    <a:pt x="28" y="40"/>
                  </a:lnTo>
                  <a:lnTo>
                    <a:pt x="28" y="38"/>
                  </a:lnTo>
                  <a:lnTo>
                    <a:pt x="28" y="37"/>
                  </a:lnTo>
                  <a:lnTo>
                    <a:pt x="28" y="35"/>
                  </a:lnTo>
                  <a:lnTo>
                    <a:pt x="28" y="33"/>
                  </a:lnTo>
                  <a:lnTo>
                    <a:pt x="28" y="27"/>
                  </a:lnTo>
                  <a:lnTo>
                    <a:pt x="28" y="16"/>
                  </a:lnTo>
                  <a:lnTo>
                    <a:pt x="28" y="15"/>
                  </a:lnTo>
                  <a:lnTo>
                    <a:pt x="29" y="14"/>
                  </a:lnTo>
                  <a:lnTo>
                    <a:pt x="29" y="12"/>
                  </a:lnTo>
                </a:path>
              </a:pathLst>
            </a:custGeom>
            <a:noFill/>
            <a:ln w="3175" cap="sq">
              <a:solidFill>
                <a:srgbClr val="0000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06" name="Freeform 76"/>
            <p:cNvSpPr>
              <a:spLocks/>
            </p:cNvSpPr>
            <p:nvPr/>
          </p:nvSpPr>
          <p:spPr bwMode="auto">
            <a:xfrm>
              <a:off x="5411589" y="4075484"/>
              <a:ext cx="42863" cy="79375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0" y="0"/>
                </a:cxn>
                <a:cxn ang="0">
                  <a:pos x="1" y="1"/>
                </a:cxn>
                <a:cxn ang="0">
                  <a:pos x="1" y="5"/>
                </a:cxn>
                <a:cxn ang="0">
                  <a:pos x="1" y="19"/>
                </a:cxn>
                <a:cxn ang="0">
                  <a:pos x="2" y="39"/>
                </a:cxn>
                <a:cxn ang="0">
                  <a:pos x="2" y="47"/>
                </a:cxn>
                <a:cxn ang="0">
                  <a:pos x="3" y="50"/>
                </a:cxn>
                <a:cxn ang="0">
                  <a:pos x="3" y="48"/>
                </a:cxn>
                <a:cxn ang="0">
                  <a:pos x="4" y="40"/>
                </a:cxn>
                <a:cxn ang="0">
                  <a:pos x="4" y="19"/>
                </a:cxn>
                <a:cxn ang="0">
                  <a:pos x="5" y="7"/>
                </a:cxn>
                <a:cxn ang="0">
                  <a:pos x="5" y="1"/>
                </a:cxn>
                <a:cxn ang="0">
                  <a:pos x="5" y="0"/>
                </a:cxn>
                <a:cxn ang="0">
                  <a:pos x="6" y="4"/>
                </a:cxn>
                <a:cxn ang="0">
                  <a:pos x="6" y="17"/>
                </a:cxn>
                <a:cxn ang="0">
                  <a:pos x="7" y="37"/>
                </a:cxn>
                <a:cxn ang="0">
                  <a:pos x="7" y="46"/>
                </a:cxn>
                <a:cxn ang="0">
                  <a:pos x="8" y="50"/>
                </a:cxn>
                <a:cxn ang="0">
                  <a:pos x="8" y="49"/>
                </a:cxn>
                <a:cxn ang="0">
                  <a:pos x="8" y="43"/>
                </a:cxn>
                <a:cxn ang="0">
                  <a:pos x="9" y="28"/>
                </a:cxn>
                <a:cxn ang="0">
                  <a:pos x="9" y="9"/>
                </a:cxn>
                <a:cxn ang="0">
                  <a:pos x="10" y="3"/>
                </a:cxn>
                <a:cxn ang="0">
                  <a:pos x="10" y="0"/>
                </a:cxn>
                <a:cxn ang="0">
                  <a:pos x="10" y="2"/>
                </a:cxn>
                <a:cxn ang="0">
                  <a:pos x="11" y="10"/>
                </a:cxn>
                <a:cxn ang="0">
                  <a:pos x="12" y="36"/>
                </a:cxn>
                <a:cxn ang="0">
                  <a:pos x="12" y="46"/>
                </a:cxn>
                <a:cxn ang="0">
                  <a:pos x="13" y="50"/>
                </a:cxn>
                <a:cxn ang="0">
                  <a:pos x="13" y="49"/>
                </a:cxn>
                <a:cxn ang="0">
                  <a:pos x="13" y="43"/>
                </a:cxn>
                <a:cxn ang="0">
                  <a:pos x="14" y="24"/>
                </a:cxn>
                <a:cxn ang="0">
                  <a:pos x="14" y="8"/>
                </a:cxn>
                <a:cxn ang="0">
                  <a:pos x="15" y="2"/>
                </a:cxn>
                <a:cxn ang="0">
                  <a:pos x="15" y="0"/>
                </a:cxn>
                <a:cxn ang="0">
                  <a:pos x="15" y="3"/>
                </a:cxn>
                <a:cxn ang="0">
                  <a:pos x="16" y="12"/>
                </a:cxn>
                <a:cxn ang="0">
                  <a:pos x="17" y="34"/>
                </a:cxn>
                <a:cxn ang="0">
                  <a:pos x="17" y="45"/>
                </a:cxn>
                <a:cxn ang="0">
                  <a:pos x="17" y="50"/>
                </a:cxn>
                <a:cxn ang="0">
                  <a:pos x="18" y="49"/>
                </a:cxn>
                <a:cxn ang="0">
                  <a:pos x="18" y="43"/>
                </a:cxn>
                <a:cxn ang="0">
                  <a:pos x="19" y="27"/>
                </a:cxn>
                <a:cxn ang="0">
                  <a:pos x="19" y="10"/>
                </a:cxn>
                <a:cxn ang="0">
                  <a:pos x="20" y="3"/>
                </a:cxn>
                <a:cxn ang="0">
                  <a:pos x="20" y="0"/>
                </a:cxn>
                <a:cxn ang="0">
                  <a:pos x="20" y="2"/>
                </a:cxn>
                <a:cxn ang="0">
                  <a:pos x="21" y="10"/>
                </a:cxn>
                <a:cxn ang="0">
                  <a:pos x="21" y="30"/>
                </a:cxn>
                <a:cxn ang="0">
                  <a:pos x="22" y="43"/>
                </a:cxn>
                <a:cxn ang="0">
                  <a:pos x="22" y="49"/>
                </a:cxn>
                <a:cxn ang="0">
                  <a:pos x="22" y="50"/>
                </a:cxn>
                <a:cxn ang="0">
                  <a:pos x="23" y="46"/>
                </a:cxn>
                <a:cxn ang="0">
                  <a:pos x="23" y="33"/>
                </a:cxn>
                <a:cxn ang="0">
                  <a:pos x="24" y="15"/>
                </a:cxn>
                <a:cxn ang="0">
                  <a:pos x="24" y="4"/>
                </a:cxn>
                <a:cxn ang="0">
                  <a:pos x="25" y="0"/>
                </a:cxn>
                <a:cxn ang="0">
                  <a:pos x="25" y="1"/>
                </a:cxn>
                <a:cxn ang="0">
                  <a:pos x="25" y="7"/>
                </a:cxn>
                <a:cxn ang="0">
                  <a:pos x="26" y="25"/>
                </a:cxn>
                <a:cxn ang="0">
                  <a:pos x="27" y="41"/>
                </a:cxn>
              </a:cxnLst>
              <a:rect l="0" t="0" r="r" b="b"/>
              <a:pathLst>
                <a:path w="27" h="50">
                  <a:moveTo>
                    <a:pt x="0" y="12"/>
                  </a:moveTo>
                  <a:lnTo>
                    <a:pt x="0" y="11"/>
                  </a:lnTo>
                  <a:lnTo>
                    <a:pt x="0" y="10"/>
                  </a:lnTo>
                  <a:lnTo>
                    <a:pt x="0" y="8"/>
                  </a:lnTo>
                  <a:lnTo>
                    <a:pt x="0" y="7"/>
                  </a:lnTo>
                  <a:lnTo>
                    <a:pt x="0" y="6"/>
                  </a:lnTo>
                  <a:lnTo>
                    <a:pt x="0" y="5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3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3"/>
                  </a:lnTo>
                  <a:lnTo>
                    <a:pt x="1" y="3"/>
                  </a:lnTo>
                  <a:lnTo>
                    <a:pt x="1" y="4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6"/>
                  </a:lnTo>
                  <a:lnTo>
                    <a:pt x="1" y="7"/>
                  </a:lnTo>
                  <a:lnTo>
                    <a:pt x="1" y="9"/>
                  </a:lnTo>
                  <a:lnTo>
                    <a:pt x="1" y="10"/>
                  </a:lnTo>
                  <a:lnTo>
                    <a:pt x="1" y="11"/>
                  </a:lnTo>
                  <a:lnTo>
                    <a:pt x="1" y="13"/>
                  </a:lnTo>
                  <a:lnTo>
                    <a:pt x="1" y="18"/>
                  </a:lnTo>
                  <a:lnTo>
                    <a:pt x="1" y="19"/>
                  </a:lnTo>
                  <a:lnTo>
                    <a:pt x="1" y="21"/>
                  </a:lnTo>
                  <a:lnTo>
                    <a:pt x="1" y="23"/>
                  </a:lnTo>
                  <a:lnTo>
                    <a:pt x="2" y="29"/>
                  </a:lnTo>
                  <a:lnTo>
                    <a:pt x="2" y="30"/>
                  </a:lnTo>
                  <a:lnTo>
                    <a:pt x="2" y="31"/>
                  </a:lnTo>
                  <a:lnTo>
                    <a:pt x="2" y="34"/>
                  </a:lnTo>
                  <a:lnTo>
                    <a:pt x="2" y="38"/>
                  </a:lnTo>
                  <a:lnTo>
                    <a:pt x="2" y="39"/>
                  </a:lnTo>
                  <a:lnTo>
                    <a:pt x="2" y="41"/>
                  </a:lnTo>
                  <a:lnTo>
                    <a:pt x="2" y="42"/>
                  </a:lnTo>
                  <a:lnTo>
                    <a:pt x="2" y="43"/>
                  </a:lnTo>
                  <a:lnTo>
                    <a:pt x="2" y="44"/>
                  </a:lnTo>
                  <a:lnTo>
                    <a:pt x="2" y="45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7"/>
                  </a:lnTo>
                  <a:lnTo>
                    <a:pt x="2" y="48"/>
                  </a:lnTo>
                  <a:lnTo>
                    <a:pt x="2" y="48"/>
                  </a:lnTo>
                  <a:lnTo>
                    <a:pt x="3" y="49"/>
                  </a:lnTo>
                  <a:lnTo>
                    <a:pt x="3" y="49"/>
                  </a:lnTo>
                  <a:lnTo>
                    <a:pt x="3" y="49"/>
                  </a:lnTo>
                  <a:lnTo>
                    <a:pt x="3" y="50"/>
                  </a:lnTo>
                  <a:lnTo>
                    <a:pt x="3" y="50"/>
                  </a:lnTo>
                  <a:lnTo>
                    <a:pt x="3" y="50"/>
                  </a:lnTo>
                  <a:lnTo>
                    <a:pt x="3" y="50"/>
                  </a:lnTo>
                  <a:lnTo>
                    <a:pt x="3" y="50"/>
                  </a:lnTo>
                  <a:lnTo>
                    <a:pt x="3" y="50"/>
                  </a:lnTo>
                  <a:lnTo>
                    <a:pt x="3" y="50"/>
                  </a:lnTo>
                  <a:lnTo>
                    <a:pt x="3" y="49"/>
                  </a:lnTo>
                  <a:lnTo>
                    <a:pt x="3" y="49"/>
                  </a:lnTo>
                  <a:lnTo>
                    <a:pt x="3" y="48"/>
                  </a:lnTo>
                  <a:lnTo>
                    <a:pt x="3" y="48"/>
                  </a:lnTo>
                  <a:lnTo>
                    <a:pt x="3" y="47"/>
                  </a:lnTo>
                  <a:lnTo>
                    <a:pt x="3" y="47"/>
                  </a:lnTo>
                  <a:lnTo>
                    <a:pt x="3" y="46"/>
                  </a:lnTo>
                  <a:lnTo>
                    <a:pt x="3" y="45"/>
                  </a:lnTo>
                  <a:lnTo>
                    <a:pt x="3" y="44"/>
                  </a:lnTo>
                  <a:lnTo>
                    <a:pt x="3" y="42"/>
                  </a:lnTo>
                  <a:lnTo>
                    <a:pt x="4" y="41"/>
                  </a:lnTo>
                  <a:lnTo>
                    <a:pt x="4" y="40"/>
                  </a:lnTo>
                  <a:lnTo>
                    <a:pt x="4" y="38"/>
                  </a:lnTo>
                  <a:lnTo>
                    <a:pt x="4" y="33"/>
                  </a:lnTo>
                  <a:lnTo>
                    <a:pt x="4" y="31"/>
                  </a:lnTo>
                  <a:lnTo>
                    <a:pt x="4" y="30"/>
                  </a:lnTo>
                  <a:lnTo>
                    <a:pt x="4" y="27"/>
                  </a:lnTo>
                  <a:lnTo>
                    <a:pt x="4" y="22"/>
                  </a:lnTo>
                  <a:lnTo>
                    <a:pt x="4" y="20"/>
                  </a:lnTo>
                  <a:lnTo>
                    <a:pt x="4" y="19"/>
                  </a:lnTo>
                  <a:lnTo>
                    <a:pt x="4" y="16"/>
                  </a:lnTo>
                  <a:lnTo>
                    <a:pt x="4" y="15"/>
                  </a:lnTo>
                  <a:lnTo>
                    <a:pt x="4" y="14"/>
                  </a:lnTo>
                  <a:lnTo>
                    <a:pt x="5" y="11"/>
                  </a:lnTo>
                  <a:lnTo>
                    <a:pt x="5" y="10"/>
                  </a:lnTo>
                  <a:lnTo>
                    <a:pt x="5" y="9"/>
                  </a:lnTo>
                  <a:lnTo>
                    <a:pt x="5" y="8"/>
                  </a:lnTo>
                  <a:lnTo>
                    <a:pt x="5" y="7"/>
                  </a:lnTo>
                  <a:lnTo>
                    <a:pt x="5" y="6"/>
                  </a:lnTo>
                  <a:lnTo>
                    <a:pt x="5" y="5"/>
                  </a:lnTo>
                  <a:lnTo>
                    <a:pt x="5" y="4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2"/>
                  </a:lnTo>
                  <a:lnTo>
                    <a:pt x="5" y="2"/>
                  </a:lnTo>
                  <a:lnTo>
                    <a:pt x="6" y="3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5"/>
                  </a:lnTo>
                  <a:lnTo>
                    <a:pt x="6" y="7"/>
                  </a:lnTo>
                  <a:lnTo>
                    <a:pt x="6" y="8"/>
                  </a:lnTo>
                  <a:lnTo>
                    <a:pt x="6" y="9"/>
                  </a:lnTo>
                  <a:lnTo>
                    <a:pt x="6" y="11"/>
                  </a:lnTo>
                  <a:lnTo>
                    <a:pt x="6" y="15"/>
                  </a:lnTo>
                  <a:lnTo>
                    <a:pt x="6" y="17"/>
                  </a:lnTo>
                  <a:lnTo>
                    <a:pt x="6" y="18"/>
                  </a:lnTo>
                  <a:lnTo>
                    <a:pt x="6" y="20"/>
                  </a:lnTo>
                  <a:lnTo>
                    <a:pt x="6" y="26"/>
                  </a:lnTo>
                  <a:lnTo>
                    <a:pt x="6" y="27"/>
                  </a:lnTo>
                  <a:lnTo>
                    <a:pt x="7" y="28"/>
                  </a:lnTo>
                  <a:lnTo>
                    <a:pt x="7" y="31"/>
                  </a:lnTo>
                  <a:lnTo>
                    <a:pt x="7" y="36"/>
                  </a:lnTo>
                  <a:lnTo>
                    <a:pt x="7" y="37"/>
                  </a:lnTo>
                  <a:lnTo>
                    <a:pt x="7" y="38"/>
                  </a:lnTo>
                  <a:lnTo>
                    <a:pt x="7" y="40"/>
                  </a:lnTo>
                  <a:lnTo>
                    <a:pt x="7" y="41"/>
                  </a:lnTo>
                  <a:lnTo>
                    <a:pt x="7" y="42"/>
                  </a:lnTo>
                  <a:lnTo>
                    <a:pt x="7" y="44"/>
                  </a:lnTo>
                  <a:lnTo>
                    <a:pt x="7" y="45"/>
                  </a:lnTo>
                  <a:lnTo>
                    <a:pt x="7" y="46"/>
                  </a:lnTo>
                  <a:lnTo>
                    <a:pt x="7" y="46"/>
                  </a:lnTo>
                  <a:lnTo>
                    <a:pt x="7" y="47"/>
                  </a:lnTo>
                  <a:lnTo>
                    <a:pt x="7" y="48"/>
                  </a:lnTo>
                  <a:lnTo>
                    <a:pt x="7" y="48"/>
                  </a:lnTo>
                  <a:lnTo>
                    <a:pt x="7" y="49"/>
                  </a:lnTo>
                  <a:lnTo>
                    <a:pt x="8" y="49"/>
                  </a:lnTo>
                  <a:lnTo>
                    <a:pt x="8" y="49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8" y="49"/>
                  </a:lnTo>
                  <a:lnTo>
                    <a:pt x="8" y="49"/>
                  </a:lnTo>
                  <a:lnTo>
                    <a:pt x="8" y="49"/>
                  </a:lnTo>
                  <a:lnTo>
                    <a:pt x="8" y="48"/>
                  </a:lnTo>
                  <a:lnTo>
                    <a:pt x="8" y="47"/>
                  </a:lnTo>
                  <a:lnTo>
                    <a:pt x="8" y="47"/>
                  </a:lnTo>
                  <a:lnTo>
                    <a:pt x="8" y="46"/>
                  </a:lnTo>
                  <a:lnTo>
                    <a:pt x="8" y="46"/>
                  </a:lnTo>
                  <a:lnTo>
                    <a:pt x="8" y="45"/>
                  </a:lnTo>
                  <a:lnTo>
                    <a:pt x="8" y="43"/>
                  </a:lnTo>
                  <a:lnTo>
                    <a:pt x="8" y="42"/>
                  </a:lnTo>
                  <a:lnTo>
                    <a:pt x="8" y="41"/>
                  </a:lnTo>
                  <a:lnTo>
                    <a:pt x="9" y="39"/>
                  </a:lnTo>
                  <a:lnTo>
                    <a:pt x="9" y="38"/>
                  </a:lnTo>
                  <a:lnTo>
                    <a:pt x="9" y="37"/>
                  </a:lnTo>
                  <a:lnTo>
                    <a:pt x="9" y="35"/>
                  </a:lnTo>
                  <a:lnTo>
                    <a:pt x="9" y="30"/>
                  </a:lnTo>
                  <a:lnTo>
                    <a:pt x="9" y="28"/>
                  </a:lnTo>
                  <a:lnTo>
                    <a:pt x="9" y="27"/>
                  </a:lnTo>
                  <a:lnTo>
                    <a:pt x="9" y="25"/>
                  </a:lnTo>
                  <a:lnTo>
                    <a:pt x="9" y="19"/>
                  </a:lnTo>
                  <a:lnTo>
                    <a:pt x="9" y="18"/>
                  </a:lnTo>
                  <a:lnTo>
                    <a:pt x="9" y="17"/>
                  </a:lnTo>
                  <a:lnTo>
                    <a:pt x="9" y="15"/>
                  </a:lnTo>
                  <a:lnTo>
                    <a:pt x="9" y="10"/>
                  </a:lnTo>
                  <a:lnTo>
                    <a:pt x="9" y="9"/>
                  </a:lnTo>
                  <a:lnTo>
                    <a:pt x="9" y="8"/>
                  </a:lnTo>
                  <a:lnTo>
                    <a:pt x="9" y="7"/>
                  </a:lnTo>
                  <a:lnTo>
                    <a:pt x="9" y="6"/>
                  </a:lnTo>
                  <a:lnTo>
                    <a:pt x="10" y="6"/>
                  </a:lnTo>
                  <a:lnTo>
                    <a:pt x="10" y="5"/>
                  </a:lnTo>
                  <a:lnTo>
                    <a:pt x="10" y="4"/>
                  </a:lnTo>
                  <a:lnTo>
                    <a:pt x="10" y="3"/>
                  </a:lnTo>
                  <a:lnTo>
                    <a:pt x="10" y="3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3"/>
                  </a:lnTo>
                  <a:lnTo>
                    <a:pt x="11" y="3"/>
                  </a:lnTo>
                  <a:lnTo>
                    <a:pt x="11" y="4"/>
                  </a:lnTo>
                  <a:lnTo>
                    <a:pt x="11" y="5"/>
                  </a:lnTo>
                  <a:lnTo>
                    <a:pt x="11" y="6"/>
                  </a:lnTo>
                  <a:lnTo>
                    <a:pt x="11" y="8"/>
                  </a:lnTo>
                  <a:lnTo>
                    <a:pt x="11" y="9"/>
                  </a:lnTo>
                  <a:lnTo>
                    <a:pt x="11" y="10"/>
                  </a:lnTo>
                  <a:lnTo>
                    <a:pt x="11" y="12"/>
                  </a:lnTo>
                  <a:lnTo>
                    <a:pt x="11" y="17"/>
                  </a:lnTo>
                  <a:lnTo>
                    <a:pt x="11" y="28"/>
                  </a:lnTo>
                  <a:lnTo>
                    <a:pt x="12" y="30"/>
                  </a:lnTo>
                  <a:lnTo>
                    <a:pt x="12" y="31"/>
                  </a:lnTo>
                  <a:lnTo>
                    <a:pt x="12" y="34"/>
                  </a:lnTo>
                  <a:lnTo>
                    <a:pt x="12" y="35"/>
                  </a:lnTo>
                  <a:lnTo>
                    <a:pt x="12" y="36"/>
                  </a:lnTo>
                  <a:lnTo>
                    <a:pt x="12" y="39"/>
                  </a:lnTo>
                  <a:lnTo>
                    <a:pt x="12" y="40"/>
                  </a:lnTo>
                  <a:lnTo>
                    <a:pt x="12" y="41"/>
                  </a:lnTo>
                  <a:lnTo>
                    <a:pt x="12" y="42"/>
                  </a:lnTo>
                  <a:lnTo>
                    <a:pt x="12" y="43"/>
                  </a:lnTo>
                  <a:lnTo>
                    <a:pt x="12" y="44"/>
                  </a:lnTo>
                  <a:lnTo>
                    <a:pt x="12" y="45"/>
                  </a:lnTo>
                  <a:lnTo>
                    <a:pt x="12" y="46"/>
                  </a:lnTo>
                  <a:lnTo>
                    <a:pt x="12" y="46"/>
                  </a:lnTo>
                  <a:lnTo>
                    <a:pt x="12" y="47"/>
                  </a:lnTo>
                  <a:lnTo>
                    <a:pt x="12" y="48"/>
                  </a:lnTo>
                  <a:lnTo>
                    <a:pt x="12" y="48"/>
                  </a:lnTo>
                  <a:lnTo>
                    <a:pt x="12" y="49"/>
                  </a:lnTo>
                  <a:lnTo>
                    <a:pt x="12" y="49"/>
                  </a:lnTo>
                  <a:lnTo>
                    <a:pt x="12" y="50"/>
                  </a:lnTo>
                  <a:lnTo>
                    <a:pt x="13" y="50"/>
                  </a:lnTo>
                  <a:lnTo>
                    <a:pt x="13" y="50"/>
                  </a:lnTo>
                  <a:lnTo>
                    <a:pt x="13" y="50"/>
                  </a:lnTo>
                  <a:lnTo>
                    <a:pt x="13" y="50"/>
                  </a:lnTo>
                  <a:lnTo>
                    <a:pt x="13" y="50"/>
                  </a:lnTo>
                  <a:lnTo>
                    <a:pt x="13" y="50"/>
                  </a:lnTo>
                  <a:lnTo>
                    <a:pt x="13" y="50"/>
                  </a:lnTo>
                  <a:lnTo>
                    <a:pt x="13" y="49"/>
                  </a:lnTo>
                  <a:lnTo>
                    <a:pt x="13" y="49"/>
                  </a:lnTo>
                  <a:lnTo>
                    <a:pt x="13" y="48"/>
                  </a:lnTo>
                  <a:lnTo>
                    <a:pt x="13" y="48"/>
                  </a:lnTo>
                  <a:lnTo>
                    <a:pt x="13" y="47"/>
                  </a:lnTo>
                  <a:lnTo>
                    <a:pt x="13" y="47"/>
                  </a:lnTo>
                  <a:lnTo>
                    <a:pt x="13" y="46"/>
                  </a:lnTo>
                  <a:lnTo>
                    <a:pt x="13" y="45"/>
                  </a:lnTo>
                  <a:lnTo>
                    <a:pt x="13" y="44"/>
                  </a:lnTo>
                  <a:lnTo>
                    <a:pt x="13" y="43"/>
                  </a:lnTo>
                  <a:lnTo>
                    <a:pt x="13" y="42"/>
                  </a:lnTo>
                  <a:lnTo>
                    <a:pt x="13" y="41"/>
                  </a:lnTo>
                  <a:lnTo>
                    <a:pt x="13" y="39"/>
                  </a:lnTo>
                  <a:lnTo>
                    <a:pt x="13" y="34"/>
                  </a:lnTo>
                  <a:lnTo>
                    <a:pt x="13" y="33"/>
                  </a:lnTo>
                  <a:lnTo>
                    <a:pt x="13" y="31"/>
                  </a:lnTo>
                  <a:lnTo>
                    <a:pt x="14" y="29"/>
                  </a:lnTo>
                  <a:lnTo>
                    <a:pt x="14" y="24"/>
                  </a:lnTo>
                  <a:lnTo>
                    <a:pt x="14" y="23"/>
                  </a:lnTo>
                  <a:lnTo>
                    <a:pt x="14" y="21"/>
                  </a:lnTo>
                  <a:lnTo>
                    <a:pt x="14" y="19"/>
                  </a:lnTo>
                  <a:lnTo>
                    <a:pt x="14" y="14"/>
                  </a:lnTo>
                  <a:lnTo>
                    <a:pt x="14" y="13"/>
                  </a:lnTo>
                  <a:lnTo>
                    <a:pt x="14" y="11"/>
                  </a:lnTo>
                  <a:lnTo>
                    <a:pt x="14" y="9"/>
                  </a:lnTo>
                  <a:lnTo>
                    <a:pt x="14" y="8"/>
                  </a:lnTo>
                  <a:lnTo>
                    <a:pt x="14" y="7"/>
                  </a:lnTo>
                  <a:lnTo>
                    <a:pt x="14" y="6"/>
                  </a:lnTo>
                  <a:lnTo>
                    <a:pt x="14" y="5"/>
                  </a:lnTo>
                  <a:lnTo>
                    <a:pt x="15" y="4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5" y="1"/>
                  </a:lnTo>
                  <a:lnTo>
                    <a:pt x="15" y="1"/>
                  </a:lnTo>
                  <a:lnTo>
                    <a:pt x="15" y="1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1"/>
                  </a:lnTo>
                  <a:lnTo>
                    <a:pt x="15" y="1"/>
                  </a:lnTo>
                  <a:lnTo>
                    <a:pt x="15" y="1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4"/>
                  </a:lnTo>
                  <a:lnTo>
                    <a:pt x="16" y="5"/>
                  </a:lnTo>
                  <a:lnTo>
                    <a:pt x="16" y="6"/>
                  </a:lnTo>
                  <a:lnTo>
                    <a:pt x="16" y="8"/>
                  </a:lnTo>
                  <a:lnTo>
                    <a:pt x="16" y="9"/>
                  </a:lnTo>
                  <a:lnTo>
                    <a:pt x="16" y="10"/>
                  </a:lnTo>
                  <a:lnTo>
                    <a:pt x="16" y="12"/>
                  </a:lnTo>
                  <a:lnTo>
                    <a:pt x="16" y="14"/>
                  </a:lnTo>
                  <a:lnTo>
                    <a:pt x="16" y="15"/>
                  </a:lnTo>
                  <a:lnTo>
                    <a:pt x="16" y="18"/>
                  </a:lnTo>
                  <a:lnTo>
                    <a:pt x="16" y="23"/>
                  </a:lnTo>
                  <a:lnTo>
                    <a:pt x="16" y="25"/>
                  </a:lnTo>
                  <a:lnTo>
                    <a:pt x="16" y="26"/>
                  </a:lnTo>
                  <a:lnTo>
                    <a:pt x="16" y="29"/>
                  </a:lnTo>
                  <a:lnTo>
                    <a:pt x="17" y="34"/>
                  </a:lnTo>
                  <a:lnTo>
                    <a:pt x="17" y="36"/>
                  </a:lnTo>
                  <a:lnTo>
                    <a:pt x="17" y="37"/>
                  </a:lnTo>
                  <a:lnTo>
                    <a:pt x="17" y="39"/>
                  </a:lnTo>
                  <a:lnTo>
                    <a:pt x="17" y="40"/>
                  </a:lnTo>
                  <a:lnTo>
                    <a:pt x="17" y="42"/>
                  </a:lnTo>
                  <a:lnTo>
                    <a:pt x="17" y="43"/>
                  </a:lnTo>
                  <a:lnTo>
                    <a:pt x="17" y="44"/>
                  </a:lnTo>
                  <a:lnTo>
                    <a:pt x="17" y="45"/>
                  </a:lnTo>
                  <a:lnTo>
                    <a:pt x="17" y="46"/>
                  </a:lnTo>
                  <a:lnTo>
                    <a:pt x="17" y="47"/>
                  </a:lnTo>
                  <a:lnTo>
                    <a:pt x="17" y="47"/>
                  </a:lnTo>
                  <a:lnTo>
                    <a:pt x="17" y="48"/>
                  </a:lnTo>
                  <a:lnTo>
                    <a:pt x="17" y="49"/>
                  </a:lnTo>
                  <a:lnTo>
                    <a:pt x="17" y="49"/>
                  </a:lnTo>
                  <a:lnTo>
                    <a:pt x="17" y="49"/>
                  </a:lnTo>
                  <a:lnTo>
                    <a:pt x="17" y="50"/>
                  </a:lnTo>
                  <a:lnTo>
                    <a:pt x="17" y="50"/>
                  </a:lnTo>
                  <a:lnTo>
                    <a:pt x="17" y="50"/>
                  </a:lnTo>
                  <a:lnTo>
                    <a:pt x="17" y="50"/>
                  </a:lnTo>
                  <a:lnTo>
                    <a:pt x="17" y="50"/>
                  </a:lnTo>
                  <a:lnTo>
                    <a:pt x="17" y="50"/>
                  </a:lnTo>
                  <a:lnTo>
                    <a:pt x="17" y="50"/>
                  </a:lnTo>
                  <a:lnTo>
                    <a:pt x="18" y="49"/>
                  </a:lnTo>
                  <a:lnTo>
                    <a:pt x="18" y="49"/>
                  </a:lnTo>
                  <a:lnTo>
                    <a:pt x="18" y="49"/>
                  </a:lnTo>
                  <a:lnTo>
                    <a:pt x="18" y="48"/>
                  </a:lnTo>
                  <a:lnTo>
                    <a:pt x="18" y="47"/>
                  </a:lnTo>
                  <a:lnTo>
                    <a:pt x="18" y="47"/>
                  </a:lnTo>
                  <a:lnTo>
                    <a:pt x="18" y="46"/>
                  </a:lnTo>
                  <a:lnTo>
                    <a:pt x="18" y="45"/>
                  </a:lnTo>
                  <a:lnTo>
                    <a:pt x="18" y="44"/>
                  </a:lnTo>
                  <a:lnTo>
                    <a:pt x="18" y="43"/>
                  </a:lnTo>
                  <a:lnTo>
                    <a:pt x="18" y="41"/>
                  </a:lnTo>
                  <a:lnTo>
                    <a:pt x="18" y="40"/>
                  </a:lnTo>
                  <a:lnTo>
                    <a:pt x="18" y="39"/>
                  </a:lnTo>
                  <a:lnTo>
                    <a:pt x="18" y="37"/>
                  </a:lnTo>
                  <a:lnTo>
                    <a:pt x="18" y="35"/>
                  </a:lnTo>
                  <a:lnTo>
                    <a:pt x="18" y="34"/>
                  </a:lnTo>
                  <a:lnTo>
                    <a:pt x="18" y="32"/>
                  </a:lnTo>
                  <a:lnTo>
                    <a:pt x="19" y="27"/>
                  </a:lnTo>
                  <a:lnTo>
                    <a:pt x="19" y="25"/>
                  </a:lnTo>
                  <a:lnTo>
                    <a:pt x="19" y="24"/>
                  </a:lnTo>
                  <a:lnTo>
                    <a:pt x="19" y="21"/>
                  </a:lnTo>
                  <a:lnTo>
                    <a:pt x="19" y="16"/>
                  </a:lnTo>
                  <a:lnTo>
                    <a:pt x="19" y="15"/>
                  </a:lnTo>
                  <a:lnTo>
                    <a:pt x="19" y="14"/>
                  </a:lnTo>
                  <a:lnTo>
                    <a:pt x="19" y="11"/>
                  </a:lnTo>
                  <a:lnTo>
                    <a:pt x="19" y="10"/>
                  </a:lnTo>
                  <a:lnTo>
                    <a:pt x="19" y="9"/>
                  </a:lnTo>
                  <a:lnTo>
                    <a:pt x="19" y="7"/>
                  </a:lnTo>
                  <a:lnTo>
                    <a:pt x="19" y="6"/>
                  </a:lnTo>
                  <a:lnTo>
                    <a:pt x="19" y="6"/>
                  </a:lnTo>
                  <a:lnTo>
                    <a:pt x="19" y="5"/>
                  </a:lnTo>
                  <a:lnTo>
                    <a:pt x="19" y="4"/>
                  </a:lnTo>
                  <a:lnTo>
                    <a:pt x="20" y="3"/>
                  </a:lnTo>
                  <a:lnTo>
                    <a:pt x="20" y="3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20" y="1"/>
                  </a:lnTo>
                  <a:lnTo>
                    <a:pt x="20" y="1"/>
                  </a:lnTo>
                  <a:lnTo>
                    <a:pt x="20" y="1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0" y="1"/>
                  </a:lnTo>
                  <a:lnTo>
                    <a:pt x="20" y="1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20" y="3"/>
                  </a:lnTo>
                  <a:lnTo>
                    <a:pt x="20" y="3"/>
                  </a:lnTo>
                  <a:lnTo>
                    <a:pt x="20" y="4"/>
                  </a:lnTo>
                  <a:lnTo>
                    <a:pt x="20" y="5"/>
                  </a:lnTo>
                  <a:lnTo>
                    <a:pt x="21" y="6"/>
                  </a:lnTo>
                  <a:lnTo>
                    <a:pt x="21" y="7"/>
                  </a:lnTo>
                  <a:lnTo>
                    <a:pt x="21" y="8"/>
                  </a:lnTo>
                  <a:lnTo>
                    <a:pt x="21" y="10"/>
                  </a:lnTo>
                  <a:lnTo>
                    <a:pt x="21" y="11"/>
                  </a:lnTo>
                  <a:lnTo>
                    <a:pt x="21" y="12"/>
                  </a:lnTo>
                  <a:lnTo>
                    <a:pt x="21" y="15"/>
                  </a:lnTo>
                  <a:lnTo>
                    <a:pt x="21" y="19"/>
                  </a:lnTo>
                  <a:lnTo>
                    <a:pt x="21" y="21"/>
                  </a:lnTo>
                  <a:lnTo>
                    <a:pt x="21" y="22"/>
                  </a:lnTo>
                  <a:lnTo>
                    <a:pt x="21" y="25"/>
                  </a:lnTo>
                  <a:lnTo>
                    <a:pt x="21" y="30"/>
                  </a:lnTo>
                  <a:lnTo>
                    <a:pt x="21" y="31"/>
                  </a:lnTo>
                  <a:lnTo>
                    <a:pt x="21" y="32"/>
                  </a:lnTo>
                  <a:lnTo>
                    <a:pt x="21" y="35"/>
                  </a:lnTo>
                  <a:lnTo>
                    <a:pt x="21" y="39"/>
                  </a:lnTo>
                  <a:lnTo>
                    <a:pt x="22" y="40"/>
                  </a:lnTo>
                  <a:lnTo>
                    <a:pt x="22" y="41"/>
                  </a:lnTo>
                  <a:lnTo>
                    <a:pt x="22" y="42"/>
                  </a:lnTo>
                  <a:lnTo>
                    <a:pt x="22" y="43"/>
                  </a:lnTo>
                  <a:lnTo>
                    <a:pt x="22" y="44"/>
                  </a:lnTo>
                  <a:lnTo>
                    <a:pt x="22" y="45"/>
                  </a:lnTo>
                  <a:lnTo>
                    <a:pt x="22" y="46"/>
                  </a:lnTo>
                  <a:lnTo>
                    <a:pt x="22" y="47"/>
                  </a:lnTo>
                  <a:lnTo>
                    <a:pt x="22" y="48"/>
                  </a:lnTo>
                  <a:lnTo>
                    <a:pt x="22" y="48"/>
                  </a:lnTo>
                  <a:lnTo>
                    <a:pt x="22" y="49"/>
                  </a:lnTo>
                  <a:lnTo>
                    <a:pt x="22" y="49"/>
                  </a:lnTo>
                  <a:lnTo>
                    <a:pt x="22" y="49"/>
                  </a:lnTo>
                  <a:lnTo>
                    <a:pt x="22" y="50"/>
                  </a:lnTo>
                  <a:lnTo>
                    <a:pt x="22" y="50"/>
                  </a:lnTo>
                  <a:lnTo>
                    <a:pt x="22" y="50"/>
                  </a:lnTo>
                  <a:lnTo>
                    <a:pt x="22" y="50"/>
                  </a:lnTo>
                  <a:lnTo>
                    <a:pt x="22" y="50"/>
                  </a:lnTo>
                  <a:lnTo>
                    <a:pt x="22" y="50"/>
                  </a:lnTo>
                  <a:lnTo>
                    <a:pt x="22" y="50"/>
                  </a:lnTo>
                  <a:lnTo>
                    <a:pt x="22" y="50"/>
                  </a:lnTo>
                  <a:lnTo>
                    <a:pt x="22" y="49"/>
                  </a:lnTo>
                  <a:lnTo>
                    <a:pt x="23" y="49"/>
                  </a:lnTo>
                  <a:lnTo>
                    <a:pt x="23" y="49"/>
                  </a:lnTo>
                  <a:lnTo>
                    <a:pt x="23" y="48"/>
                  </a:lnTo>
                  <a:lnTo>
                    <a:pt x="23" y="47"/>
                  </a:lnTo>
                  <a:lnTo>
                    <a:pt x="23" y="47"/>
                  </a:lnTo>
                  <a:lnTo>
                    <a:pt x="23" y="46"/>
                  </a:lnTo>
                  <a:lnTo>
                    <a:pt x="23" y="46"/>
                  </a:lnTo>
                  <a:lnTo>
                    <a:pt x="23" y="44"/>
                  </a:lnTo>
                  <a:lnTo>
                    <a:pt x="23" y="43"/>
                  </a:lnTo>
                  <a:lnTo>
                    <a:pt x="23" y="42"/>
                  </a:lnTo>
                  <a:lnTo>
                    <a:pt x="23" y="40"/>
                  </a:lnTo>
                  <a:lnTo>
                    <a:pt x="23" y="36"/>
                  </a:lnTo>
                  <a:lnTo>
                    <a:pt x="23" y="34"/>
                  </a:lnTo>
                  <a:lnTo>
                    <a:pt x="23" y="33"/>
                  </a:lnTo>
                  <a:lnTo>
                    <a:pt x="23" y="31"/>
                  </a:lnTo>
                  <a:lnTo>
                    <a:pt x="24" y="26"/>
                  </a:lnTo>
                  <a:lnTo>
                    <a:pt x="24" y="24"/>
                  </a:lnTo>
                  <a:lnTo>
                    <a:pt x="24" y="23"/>
                  </a:lnTo>
                  <a:lnTo>
                    <a:pt x="24" y="20"/>
                  </a:lnTo>
                  <a:lnTo>
                    <a:pt x="24" y="19"/>
                  </a:lnTo>
                  <a:lnTo>
                    <a:pt x="24" y="17"/>
                  </a:lnTo>
                  <a:lnTo>
                    <a:pt x="24" y="15"/>
                  </a:lnTo>
                  <a:lnTo>
                    <a:pt x="24" y="14"/>
                  </a:lnTo>
                  <a:lnTo>
                    <a:pt x="24" y="12"/>
                  </a:lnTo>
                  <a:lnTo>
                    <a:pt x="24" y="10"/>
                  </a:lnTo>
                  <a:lnTo>
                    <a:pt x="24" y="9"/>
                  </a:lnTo>
                  <a:lnTo>
                    <a:pt x="24" y="8"/>
                  </a:lnTo>
                  <a:lnTo>
                    <a:pt x="24" y="6"/>
                  </a:lnTo>
                  <a:lnTo>
                    <a:pt x="24" y="5"/>
                  </a:lnTo>
                  <a:lnTo>
                    <a:pt x="24" y="4"/>
                  </a:lnTo>
                  <a:lnTo>
                    <a:pt x="24" y="3"/>
                  </a:lnTo>
                  <a:lnTo>
                    <a:pt x="24" y="3"/>
                  </a:lnTo>
                  <a:lnTo>
                    <a:pt x="24" y="2"/>
                  </a:lnTo>
                  <a:lnTo>
                    <a:pt x="24" y="2"/>
                  </a:lnTo>
                  <a:lnTo>
                    <a:pt x="24" y="1"/>
                  </a:lnTo>
                  <a:lnTo>
                    <a:pt x="24" y="1"/>
                  </a:lnTo>
                  <a:lnTo>
                    <a:pt x="24" y="1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1"/>
                  </a:lnTo>
                  <a:lnTo>
                    <a:pt x="25" y="1"/>
                  </a:lnTo>
                  <a:lnTo>
                    <a:pt x="25" y="1"/>
                  </a:lnTo>
                  <a:lnTo>
                    <a:pt x="25" y="2"/>
                  </a:lnTo>
                  <a:lnTo>
                    <a:pt x="25" y="3"/>
                  </a:lnTo>
                  <a:lnTo>
                    <a:pt x="25" y="3"/>
                  </a:lnTo>
                  <a:lnTo>
                    <a:pt x="25" y="4"/>
                  </a:lnTo>
                  <a:lnTo>
                    <a:pt x="25" y="5"/>
                  </a:lnTo>
                  <a:lnTo>
                    <a:pt x="25" y="5"/>
                  </a:lnTo>
                  <a:lnTo>
                    <a:pt x="25" y="6"/>
                  </a:lnTo>
                  <a:lnTo>
                    <a:pt x="25" y="7"/>
                  </a:lnTo>
                  <a:lnTo>
                    <a:pt x="25" y="9"/>
                  </a:lnTo>
                  <a:lnTo>
                    <a:pt x="25" y="11"/>
                  </a:lnTo>
                  <a:lnTo>
                    <a:pt x="25" y="12"/>
                  </a:lnTo>
                  <a:lnTo>
                    <a:pt x="26" y="14"/>
                  </a:lnTo>
                  <a:lnTo>
                    <a:pt x="26" y="15"/>
                  </a:lnTo>
                  <a:lnTo>
                    <a:pt x="26" y="17"/>
                  </a:lnTo>
                  <a:lnTo>
                    <a:pt x="26" y="19"/>
                  </a:lnTo>
                  <a:lnTo>
                    <a:pt x="26" y="25"/>
                  </a:lnTo>
                  <a:lnTo>
                    <a:pt x="26" y="27"/>
                  </a:lnTo>
                  <a:lnTo>
                    <a:pt x="26" y="28"/>
                  </a:lnTo>
                  <a:lnTo>
                    <a:pt x="26" y="30"/>
                  </a:lnTo>
                  <a:lnTo>
                    <a:pt x="26" y="36"/>
                  </a:lnTo>
                  <a:lnTo>
                    <a:pt x="26" y="37"/>
                  </a:lnTo>
                  <a:lnTo>
                    <a:pt x="26" y="38"/>
                  </a:lnTo>
                  <a:lnTo>
                    <a:pt x="26" y="40"/>
                  </a:lnTo>
                  <a:lnTo>
                    <a:pt x="27" y="41"/>
                  </a:lnTo>
                  <a:lnTo>
                    <a:pt x="27" y="42"/>
                  </a:lnTo>
                  <a:lnTo>
                    <a:pt x="27" y="44"/>
                  </a:lnTo>
                  <a:lnTo>
                    <a:pt x="27" y="45"/>
                  </a:lnTo>
                  <a:lnTo>
                    <a:pt x="27" y="46"/>
                  </a:lnTo>
                </a:path>
              </a:pathLst>
            </a:custGeom>
            <a:noFill/>
            <a:ln w="3175" cap="sq">
              <a:solidFill>
                <a:srgbClr val="0000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07" name="Freeform 77"/>
            <p:cNvSpPr>
              <a:spLocks/>
            </p:cNvSpPr>
            <p:nvPr/>
          </p:nvSpPr>
          <p:spPr bwMode="auto">
            <a:xfrm>
              <a:off x="5454451" y="4075484"/>
              <a:ext cx="42863" cy="79375"/>
            </a:xfrm>
            <a:custGeom>
              <a:avLst/>
              <a:gdLst/>
              <a:ahLst/>
              <a:cxnLst>
                <a:cxn ang="0">
                  <a:pos x="0" y="49"/>
                </a:cxn>
                <a:cxn ang="0">
                  <a:pos x="0" y="50"/>
                </a:cxn>
                <a:cxn ang="0">
                  <a:pos x="1" y="45"/>
                </a:cxn>
                <a:cxn ang="0">
                  <a:pos x="1" y="34"/>
                </a:cxn>
                <a:cxn ang="0">
                  <a:pos x="2" y="14"/>
                </a:cxn>
                <a:cxn ang="0">
                  <a:pos x="2" y="4"/>
                </a:cxn>
                <a:cxn ang="0">
                  <a:pos x="2" y="0"/>
                </a:cxn>
                <a:cxn ang="0">
                  <a:pos x="3" y="1"/>
                </a:cxn>
                <a:cxn ang="0">
                  <a:pos x="3" y="7"/>
                </a:cxn>
                <a:cxn ang="0">
                  <a:pos x="4" y="24"/>
                </a:cxn>
                <a:cxn ang="0">
                  <a:pos x="4" y="42"/>
                </a:cxn>
                <a:cxn ang="0">
                  <a:pos x="5" y="48"/>
                </a:cxn>
                <a:cxn ang="0">
                  <a:pos x="5" y="50"/>
                </a:cxn>
                <a:cxn ang="0">
                  <a:pos x="5" y="46"/>
                </a:cxn>
                <a:cxn ang="0">
                  <a:pos x="6" y="37"/>
                </a:cxn>
                <a:cxn ang="0">
                  <a:pos x="7" y="15"/>
                </a:cxn>
                <a:cxn ang="0">
                  <a:pos x="7" y="4"/>
                </a:cxn>
                <a:cxn ang="0">
                  <a:pos x="7" y="0"/>
                </a:cxn>
                <a:cxn ang="0">
                  <a:pos x="8" y="1"/>
                </a:cxn>
                <a:cxn ang="0">
                  <a:pos x="8" y="7"/>
                </a:cxn>
                <a:cxn ang="0">
                  <a:pos x="9" y="31"/>
                </a:cxn>
                <a:cxn ang="0">
                  <a:pos x="9" y="42"/>
                </a:cxn>
                <a:cxn ang="0">
                  <a:pos x="10" y="49"/>
                </a:cxn>
                <a:cxn ang="0">
                  <a:pos x="10" y="50"/>
                </a:cxn>
                <a:cxn ang="0">
                  <a:pos x="10" y="47"/>
                </a:cxn>
                <a:cxn ang="0">
                  <a:pos x="11" y="33"/>
                </a:cxn>
                <a:cxn ang="0">
                  <a:pos x="12" y="11"/>
                </a:cxn>
                <a:cxn ang="0">
                  <a:pos x="12" y="3"/>
                </a:cxn>
                <a:cxn ang="0">
                  <a:pos x="12" y="0"/>
                </a:cxn>
                <a:cxn ang="0">
                  <a:pos x="13" y="3"/>
                </a:cxn>
                <a:cxn ang="0">
                  <a:pos x="13" y="12"/>
                </a:cxn>
                <a:cxn ang="0">
                  <a:pos x="14" y="37"/>
                </a:cxn>
                <a:cxn ang="0">
                  <a:pos x="14" y="46"/>
                </a:cxn>
                <a:cxn ang="0">
                  <a:pos x="15" y="50"/>
                </a:cxn>
                <a:cxn ang="0">
                  <a:pos x="15" y="49"/>
                </a:cxn>
                <a:cxn ang="0">
                  <a:pos x="15" y="44"/>
                </a:cxn>
                <a:cxn ang="0">
                  <a:pos x="16" y="28"/>
                </a:cxn>
                <a:cxn ang="0">
                  <a:pos x="17" y="12"/>
                </a:cxn>
                <a:cxn ang="0">
                  <a:pos x="17" y="4"/>
                </a:cxn>
                <a:cxn ang="0">
                  <a:pos x="17" y="0"/>
                </a:cxn>
                <a:cxn ang="0">
                  <a:pos x="17" y="1"/>
                </a:cxn>
                <a:cxn ang="0">
                  <a:pos x="18" y="6"/>
                </a:cxn>
                <a:cxn ang="0">
                  <a:pos x="18" y="22"/>
                </a:cxn>
                <a:cxn ang="0">
                  <a:pos x="19" y="42"/>
                </a:cxn>
                <a:cxn ang="0">
                  <a:pos x="19" y="48"/>
                </a:cxn>
                <a:cxn ang="0">
                  <a:pos x="20" y="50"/>
                </a:cxn>
                <a:cxn ang="0">
                  <a:pos x="20" y="47"/>
                </a:cxn>
                <a:cxn ang="0">
                  <a:pos x="21" y="33"/>
                </a:cxn>
                <a:cxn ang="0">
                  <a:pos x="21" y="11"/>
                </a:cxn>
                <a:cxn ang="0">
                  <a:pos x="22" y="3"/>
                </a:cxn>
                <a:cxn ang="0">
                  <a:pos x="22" y="0"/>
                </a:cxn>
                <a:cxn ang="0">
                  <a:pos x="22" y="2"/>
                </a:cxn>
                <a:cxn ang="0">
                  <a:pos x="23" y="10"/>
                </a:cxn>
                <a:cxn ang="0">
                  <a:pos x="24" y="35"/>
                </a:cxn>
                <a:cxn ang="0">
                  <a:pos x="24" y="46"/>
                </a:cxn>
                <a:cxn ang="0">
                  <a:pos x="25" y="50"/>
                </a:cxn>
                <a:cxn ang="0">
                  <a:pos x="25" y="49"/>
                </a:cxn>
                <a:cxn ang="0">
                  <a:pos x="25" y="42"/>
                </a:cxn>
                <a:cxn ang="0">
                  <a:pos x="26" y="25"/>
                </a:cxn>
                <a:cxn ang="0">
                  <a:pos x="26" y="10"/>
                </a:cxn>
                <a:cxn ang="0">
                  <a:pos x="27" y="3"/>
                </a:cxn>
                <a:cxn ang="0">
                  <a:pos x="27" y="0"/>
                </a:cxn>
              </a:cxnLst>
              <a:rect l="0" t="0" r="r" b="b"/>
              <a:pathLst>
                <a:path w="27" h="50">
                  <a:moveTo>
                    <a:pt x="0" y="46"/>
                  </a:moveTo>
                  <a:lnTo>
                    <a:pt x="0" y="46"/>
                  </a:lnTo>
                  <a:lnTo>
                    <a:pt x="0" y="47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0" y="49"/>
                  </a:lnTo>
                  <a:lnTo>
                    <a:pt x="0" y="49"/>
                  </a:lnTo>
                  <a:lnTo>
                    <a:pt x="0" y="49"/>
                  </a:lnTo>
                  <a:lnTo>
                    <a:pt x="0" y="50"/>
                  </a:lnTo>
                  <a:lnTo>
                    <a:pt x="0" y="50"/>
                  </a:lnTo>
                  <a:lnTo>
                    <a:pt x="0" y="50"/>
                  </a:lnTo>
                  <a:lnTo>
                    <a:pt x="0" y="50"/>
                  </a:lnTo>
                  <a:lnTo>
                    <a:pt x="0" y="50"/>
                  </a:lnTo>
                  <a:lnTo>
                    <a:pt x="0" y="50"/>
                  </a:lnTo>
                  <a:lnTo>
                    <a:pt x="0" y="50"/>
                  </a:lnTo>
                  <a:lnTo>
                    <a:pt x="0" y="50"/>
                  </a:lnTo>
                  <a:lnTo>
                    <a:pt x="0" y="49"/>
                  </a:lnTo>
                  <a:lnTo>
                    <a:pt x="0" y="49"/>
                  </a:lnTo>
                  <a:lnTo>
                    <a:pt x="1" y="48"/>
                  </a:lnTo>
                  <a:lnTo>
                    <a:pt x="1" y="48"/>
                  </a:lnTo>
                  <a:lnTo>
                    <a:pt x="1" y="47"/>
                  </a:lnTo>
                  <a:lnTo>
                    <a:pt x="1" y="47"/>
                  </a:lnTo>
                  <a:lnTo>
                    <a:pt x="1" y="46"/>
                  </a:lnTo>
                  <a:lnTo>
                    <a:pt x="1" y="45"/>
                  </a:lnTo>
                  <a:lnTo>
                    <a:pt x="1" y="45"/>
                  </a:lnTo>
                  <a:lnTo>
                    <a:pt x="1" y="43"/>
                  </a:lnTo>
                  <a:lnTo>
                    <a:pt x="1" y="42"/>
                  </a:lnTo>
                  <a:lnTo>
                    <a:pt x="1" y="41"/>
                  </a:lnTo>
                  <a:lnTo>
                    <a:pt x="1" y="39"/>
                  </a:lnTo>
                  <a:lnTo>
                    <a:pt x="1" y="38"/>
                  </a:lnTo>
                  <a:lnTo>
                    <a:pt x="1" y="36"/>
                  </a:lnTo>
                  <a:lnTo>
                    <a:pt x="1" y="34"/>
                  </a:lnTo>
                  <a:lnTo>
                    <a:pt x="1" y="29"/>
                  </a:lnTo>
                  <a:lnTo>
                    <a:pt x="1" y="28"/>
                  </a:lnTo>
                  <a:lnTo>
                    <a:pt x="1" y="26"/>
                  </a:lnTo>
                  <a:lnTo>
                    <a:pt x="1" y="24"/>
                  </a:lnTo>
                  <a:lnTo>
                    <a:pt x="1" y="19"/>
                  </a:lnTo>
                  <a:lnTo>
                    <a:pt x="2" y="17"/>
                  </a:lnTo>
                  <a:lnTo>
                    <a:pt x="2" y="16"/>
                  </a:lnTo>
                  <a:lnTo>
                    <a:pt x="2" y="14"/>
                  </a:lnTo>
                  <a:lnTo>
                    <a:pt x="2" y="12"/>
                  </a:lnTo>
                  <a:lnTo>
                    <a:pt x="2" y="11"/>
                  </a:lnTo>
                  <a:lnTo>
                    <a:pt x="2" y="9"/>
                  </a:lnTo>
                  <a:lnTo>
                    <a:pt x="2" y="8"/>
                  </a:lnTo>
                  <a:lnTo>
                    <a:pt x="2" y="7"/>
                  </a:lnTo>
                  <a:lnTo>
                    <a:pt x="2" y="6"/>
                  </a:lnTo>
                  <a:lnTo>
                    <a:pt x="2" y="5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3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0"/>
                  </a:lnTo>
                  <a:lnTo>
                    <a:pt x="2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3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5"/>
                  </a:lnTo>
                  <a:lnTo>
                    <a:pt x="3" y="6"/>
                  </a:lnTo>
                  <a:lnTo>
                    <a:pt x="3" y="7"/>
                  </a:lnTo>
                  <a:lnTo>
                    <a:pt x="3" y="8"/>
                  </a:lnTo>
                  <a:lnTo>
                    <a:pt x="3" y="11"/>
                  </a:lnTo>
                  <a:lnTo>
                    <a:pt x="3" y="12"/>
                  </a:lnTo>
                  <a:lnTo>
                    <a:pt x="3" y="13"/>
                  </a:lnTo>
                  <a:lnTo>
                    <a:pt x="4" y="15"/>
                  </a:lnTo>
                  <a:lnTo>
                    <a:pt x="4" y="21"/>
                  </a:lnTo>
                  <a:lnTo>
                    <a:pt x="4" y="22"/>
                  </a:lnTo>
                  <a:lnTo>
                    <a:pt x="4" y="24"/>
                  </a:lnTo>
                  <a:lnTo>
                    <a:pt x="4" y="27"/>
                  </a:lnTo>
                  <a:lnTo>
                    <a:pt x="4" y="32"/>
                  </a:lnTo>
                  <a:lnTo>
                    <a:pt x="4" y="34"/>
                  </a:lnTo>
                  <a:lnTo>
                    <a:pt x="4" y="35"/>
                  </a:lnTo>
                  <a:lnTo>
                    <a:pt x="4" y="37"/>
                  </a:lnTo>
                  <a:lnTo>
                    <a:pt x="4" y="39"/>
                  </a:lnTo>
                  <a:lnTo>
                    <a:pt x="4" y="40"/>
                  </a:lnTo>
                  <a:lnTo>
                    <a:pt x="4" y="42"/>
                  </a:lnTo>
                  <a:lnTo>
                    <a:pt x="5" y="43"/>
                  </a:lnTo>
                  <a:lnTo>
                    <a:pt x="5" y="44"/>
                  </a:lnTo>
                  <a:lnTo>
                    <a:pt x="5" y="45"/>
                  </a:lnTo>
                  <a:lnTo>
                    <a:pt x="5" y="46"/>
                  </a:lnTo>
                  <a:lnTo>
                    <a:pt x="5" y="46"/>
                  </a:lnTo>
                  <a:lnTo>
                    <a:pt x="5" y="47"/>
                  </a:lnTo>
                  <a:lnTo>
                    <a:pt x="5" y="48"/>
                  </a:lnTo>
                  <a:lnTo>
                    <a:pt x="5" y="48"/>
                  </a:lnTo>
                  <a:lnTo>
                    <a:pt x="5" y="49"/>
                  </a:lnTo>
                  <a:lnTo>
                    <a:pt x="5" y="49"/>
                  </a:lnTo>
                  <a:lnTo>
                    <a:pt x="5" y="50"/>
                  </a:lnTo>
                  <a:lnTo>
                    <a:pt x="5" y="50"/>
                  </a:lnTo>
                  <a:lnTo>
                    <a:pt x="5" y="50"/>
                  </a:lnTo>
                  <a:lnTo>
                    <a:pt x="5" y="50"/>
                  </a:lnTo>
                  <a:lnTo>
                    <a:pt x="5" y="50"/>
                  </a:lnTo>
                  <a:lnTo>
                    <a:pt x="5" y="50"/>
                  </a:lnTo>
                  <a:lnTo>
                    <a:pt x="5" y="50"/>
                  </a:lnTo>
                  <a:lnTo>
                    <a:pt x="5" y="50"/>
                  </a:lnTo>
                  <a:lnTo>
                    <a:pt x="5" y="49"/>
                  </a:lnTo>
                  <a:lnTo>
                    <a:pt x="5" y="49"/>
                  </a:lnTo>
                  <a:lnTo>
                    <a:pt x="5" y="48"/>
                  </a:lnTo>
                  <a:lnTo>
                    <a:pt x="5" y="48"/>
                  </a:lnTo>
                  <a:lnTo>
                    <a:pt x="5" y="47"/>
                  </a:lnTo>
                  <a:lnTo>
                    <a:pt x="5" y="46"/>
                  </a:lnTo>
                  <a:lnTo>
                    <a:pt x="5" y="46"/>
                  </a:lnTo>
                  <a:lnTo>
                    <a:pt x="5" y="45"/>
                  </a:lnTo>
                  <a:lnTo>
                    <a:pt x="6" y="43"/>
                  </a:lnTo>
                  <a:lnTo>
                    <a:pt x="6" y="42"/>
                  </a:lnTo>
                  <a:lnTo>
                    <a:pt x="6" y="41"/>
                  </a:lnTo>
                  <a:lnTo>
                    <a:pt x="6" y="39"/>
                  </a:lnTo>
                  <a:lnTo>
                    <a:pt x="6" y="38"/>
                  </a:lnTo>
                  <a:lnTo>
                    <a:pt x="6" y="37"/>
                  </a:lnTo>
                  <a:lnTo>
                    <a:pt x="6" y="34"/>
                  </a:lnTo>
                  <a:lnTo>
                    <a:pt x="6" y="29"/>
                  </a:lnTo>
                  <a:lnTo>
                    <a:pt x="6" y="27"/>
                  </a:lnTo>
                  <a:lnTo>
                    <a:pt x="6" y="26"/>
                  </a:lnTo>
                  <a:lnTo>
                    <a:pt x="6" y="23"/>
                  </a:lnTo>
                  <a:lnTo>
                    <a:pt x="6" y="18"/>
                  </a:lnTo>
                  <a:lnTo>
                    <a:pt x="6" y="16"/>
                  </a:lnTo>
                  <a:lnTo>
                    <a:pt x="7" y="15"/>
                  </a:lnTo>
                  <a:lnTo>
                    <a:pt x="7" y="12"/>
                  </a:lnTo>
                  <a:lnTo>
                    <a:pt x="7" y="11"/>
                  </a:lnTo>
                  <a:lnTo>
                    <a:pt x="7" y="10"/>
                  </a:lnTo>
                  <a:lnTo>
                    <a:pt x="7" y="8"/>
                  </a:lnTo>
                  <a:lnTo>
                    <a:pt x="7" y="7"/>
                  </a:lnTo>
                  <a:lnTo>
                    <a:pt x="7" y="6"/>
                  </a:lnTo>
                  <a:lnTo>
                    <a:pt x="7" y="5"/>
                  </a:lnTo>
                  <a:lnTo>
                    <a:pt x="7" y="4"/>
                  </a:lnTo>
                  <a:lnTo>
                    <a:pt x="7" y="3"/>
                  </a:lnTo>
                  <a:lnTo>
                    <a:pt x="7" y="3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4"/>
                  </a:lnTo>
                  <a:lnTo>
                    <a:pt x="8" y="5"/>
                  </a:lnTo>
                  <a:lnTo>
                    <a:pt x="8" y="6"/>
                  </a:lnTo>
                  <a:lnTo>
                    <a:pt x="8" y="7"/>
                  </a:lnTo>
                  <a:lnTo>
                    <a:pt x="8" y="8"/>
                  </a:lnTo>
                  <a:lnTo>
                    <a:pt x="8" y="10"/>
                  </a:lnTo>
                  <a:lnTo>
                    <a:pt x="8" y="11"/>
                  </a:lnTo>
                  <a:lnTo>
                    <a:pt x="8" y="12"/>
                  </a:lnTo>
                  <a:lnTo>
                    <a:pt x="8" y="15"/>
                  </a:lnTo>
                  <a:lnTo>
                    <a:pt x="9" y="19"/>
                  </a:lnTo>
                  <a:lnTo>
                    <a:pt x="9" y="30"/>
                  </a:lnTo>
                  <a:lnTo>
                    <a:pt x="9" y="31"/>
                  </a:lnTo>
                  <a:lnTo>
                    <a:pt x="9" y="32"/>
                  </a:lnTo>
                  <a:lnTo>
                    <a:pt x="9" y="35"/>
                  </a:lnTo>
                  <a:lnTo>
                    <a:pt x="9" y="36"/>
                  </a:lnTo>
                  <a:lnTo>
                    <a:pt x="9" y="37"/>
                  </a:lnTo>
                  <a:lnTo>
                    <a:pt x="9" y="39"/>
                  </a:lnTo>
                  <a:lnTo>
                    <a:pt x="9" y="40"/>
                  </a:lnTo>
                  <a:lnTo>
                    <a:pt x="9" y="41"/>
                  </a:lnTo>
                  <a:lnTo>
                    <a:pt x="9" y="42"/>
                  </a:lnTo>
                  <a:lnTo>
                    <a:pt x="9" y="43"/>
                  </a:lnTo>
                  <a:lnTo>
                    <a:pt x="9" y="44"/>
                  </a:lnTo>
                  <a:lnTo>
                    <a:pt x="9" y="45"/>
                  </a:lnTo>
                  <a:lnTo>
                    <a:pt x="9" y="46"/>
                  </a:lnTo>
                  <a:lnTo>
                    <a:pt x="9" y="47"/>
                  </a:lnTo>
                  <a:lnTo>
                    <a:pt x="9" y="48"/>
                  </a:lnTo>
                  <a:lnTo>
                    <a:pt x="10" y="48"/>
                  </a:lnTo>
                  <a:lnTo>
                    <a:pt x="10" y="49"/>
                  </a:lnTo>
                  <a:lnTo>
                    <a:pt x="10" y="49"/>
                  </a:lnTo>
                  <a:lnTo>
                    <a:pt x="10" y="49"/>
                  </a:lnTo>
                  <a:lnTo>
                    <a:pt x="10" y="50"/>
                  </a:lnTo>
                  <a:lnTo>
                    <a:pt x="10" y="50"/>
                  </a:lnTo>
                  <a:lnTo>
                    <a:pt x="10" y="50"/>
                  </a:lnTo>
                  <a:lnTo>
                    <a:pt x="10" y="50"/>
                  </a:lnTo>
                  <a:lnTo>
                    <a:pt x="10" y="50"/>
                  </a:lnTo>
                  <a:lnTo>
                    <a:pt x="10" y="50"/>
                  </a:lnTo>
                  <a:lnTo>
                    <a:pt x="10" y="50"/>
                  </a:lnTo>
                  <a:lnTo>
                    <a:pt x="10" y="50"/>
                  </a:lnTo>
                  <a:lnTo>
                    <a:pt x="10" y="49"/>
                  </a:lnTo>
                  <a:lnTo>
                    <a:pt x="10" y="49"/>
                  </a:lnTo>
                  <a:lnTo>
                    <a:pt x="10" y="48"/>
                  </a:lnTo>
                  <a:lnTo>
                    <a:pt x="10" y="48"/>
                  </a:lnTo>
                  <a:lnTo>
                    <a:pt x="10" y="47"/>
                  </a:lnTo>
                  <a:lnTo>
                    <a:pt x="10" y="47"/>
                  </a:lnTo>
                  <a:lnTo>
                    <a:pt x="10" y="46"/>
                  </a:lnTo>
                  <a:lnTo>
                    <a:pt x="10" y="45"/>
                  </a:lnTo>
                  <a:lnTo>
                    <a:pt x="10" y="43"/>
                  </a:lnTo>
                  <a:lnTo>
                    <a:pt x="10" y="42"/>
                  </a:lnTo>
                  <a:lnTo>
                    <a:pt x="11" y="41"/>
                  </a:lnTo>
                  <a:lnTo>
                    <a:pt x="11" y="39"/>
                  </a:lnTo>
                  <a:lnTo>
                    <a:pt x="11" y="34"/>
                  </a:lnTo>
                  <a:lnTo>
                    <a:pt x="11" y="33"/>
                  </a:lnTo>
                  <a:lnTo>
                    <a:pt x="11" y="31"/>
                  </a:lnTo>
                  <a:lnTo>
                    <a:pt x="11" y="28"/>
                  </a:lnTo>
                  <a:lnTo>
                    <a:pt x="11" y="23"/>
                  </a:lnTo>
                  <a:lnTo>
                    <a:pt x="11" y="21"/>
                  </a:lnTo>
                  <a:lnTo>
                    <a:pt x="11" y="20"/>
                  </a:lnTo>
                  <a:lnTo>
                    <a:pt x="11" y="17"/>
                  </a:lnTo>
                  <a:lnTo>
                    <a:pt x="12" y="12"/>
                  </a:lnTo>
                  <a:lnTo>
                    <a:pt x="12" y="11"/>
                  </a:lnTo>
                  <a:lnTo>
                    <a:pt x="12" y="10"/>
                  </a:lnTo>
                  <a:lnTo>
                    <a:pt x="12" y="9"/>
                  </a:lnTo>
                  <a:lnTo>
                    <a:pt x="12" y="8"/>
                  </a:lnTo>
                  <a:lnTo>
                    <a:pt x="12" y="7"/>
                  </a:lnTo>
                  <a:lnTo>
                    <a:pt x="12" y="6"/>
                  </a:lnTo>
                  <a:lnTo>
                    <a:pt x="12" y="4"/>
                  </a:lnTo>
                  <a:lnTo>
                    <a:pt x="12" y="3"/>
                  </a:lnTo>
                  <a:lnTo>
                    <a:pt x="12" y="3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3"/>
                  </a:lnTo>
                  <a:lnTo>
                    <a:pt x="13" y="3"/>
                  </a:lnTo>
                  <a:lnTo>
                    <a:pt x="13" y="4"/>
                  </a:lnTo>
                  <a:lnTo>
                    <a:pt x="13" y="5"/>
                  </a:lnTo>
                  <a:lnTo>
                    <a:pt x="13" y="6"/>
                  </a:lnTo>
                  <a:lnTo>
                    <a:pt x="13" y="7"/>
                  </a:lnTo>
                  <a:lnTo>
                    <a:pt x="13" y="8"/>
                  </a:lnTo>
                  <a:lnTo>
                    <a:pt x="13" y="10"/>
                  </a:lnTo>
                  <a:lnTo>
                    <a:pt x="13" y="12"/>
                  </a:lnTo>
                  <a:lnTo>
                    <a:pt x="13" y="16"/>
                  </a:lnTo>
                  <a:lnTo>
                    <a:pt x="14" y="27"/>
                  </a:lnTo>
                  <a:lnTo>
                    <a:pt x="14" y="28"/>
                  </a:lnTo>
                  <a:lnTo>
                    <a:pt x="14" y="29"/>
                  </a:lnTo>
                  <a:lnTo>
                    <a:pt x="14" y="32"/>
                  </a:lnTo>
                  <a:lnTo>
                    <a:pt x="14" y="33"/>
                  </a:lnTo>
                  <a:lnTo>
                    <a:pt x="14" y="34"/>
                  </a:lnTo>
                  <a:lnTo>
                    <a:pt x="14" y="37"/>
                  </a:lnTo>
                  <a:lnTo>
                    <a:pt x="14" y="38"/>
                  </a:lnTo>
                  <a:lnTo>
                    <a:pt x="14" y="39"/>
                  </a:lnTo>
                  <a:lnTo>
                    <a:pt x="14" y="41"/>
                  </a:lnTo>
                  <a:lnTo>
                    <a:pt x="14" y="42"/>
                  </a:lnTo>
                  <a:lnTo>
                    <a:pt x="14" y="43"/>
                  </a:lnTo>
                  <a:lnTo>
                    <a:pt x="14" y="45"/>
                  </a:lnTo>
                  <a:lnTo>
                    <a:pt x="14" y="46"/>
                  </a:lnTo>
                  <a:lnTo>
                    <a:pt x="14" y="46"/>
                  </a:lnTo>
                  <a:lnTo>
                    <a:pt x="14" y="47"/>
                  </a:lnTo>
                  <a:lnTo>
                    <a:pt x="14" y="48"/>
                  </a:lnTo>
                  <a:lnTo>
                    <a:pt x="14" y="48"/>
                  </a:lnTo>
                  <a:lnTo>
                    <a:pt x="14" y="49"/>
                  </a:lnTo>
                  <a:lnTo>
                    <a:pt x="15" y="49"/>
                  </a:lnTo>
                  <a:lnTo>
                    <a:pt x="15" y="49"/>
                  </a:lnTo>
                  <a:lnTo>
                    <a:pt x="15" y="50"/>
                  </a:lnTo>
                  <a:lnTo>
                    <a:pt x="15" y="50"/>
                  </a:lnTo>
                  <a:lnTo>
                    <a:pt x="15" y="50"/>
                  </a:lnTo>
                  <a:lnTo>
                    <a:pt x="15" y="50"/>
                  </a:lnTo>
                  <a:lnTo>
                    <a:pt x="15" y="50"/>
                  </a:lnTo>
                  <a:lnTo>
                    <a:pt x="15" y="50"/>
                  </a:lnTo>
                  <a:lnTo>
                    <a:pt x="15" y="50"/>
                  </a:lnTo>
                  <a:lnTo>
                    <a:pt x="15" y="50"/>
                  </a:lnTo>
                  <a:lnTo>
                    <a:pt x="15" y="49"/>
                  </a:lnTo>
                  <a:lnTo>
                    <a:pt x="15" y="49"/>
                  </a:lnTo>
                  <a:lnTo>
                    <a:pt x="15" y="48"/>
                  </a:lnTo>
                  <a:lnTo>
                    <a:pt x="15" y="48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15" y="46"/>
                  </a:lnTo>
                  <a:lnTo>
                    <a:pt x="15" y="45"/>
                  </a:lnTo>
                  <a:lnTo>
                    <a:pt x="15" y="45"/>
                  </a:lnTo>
                  <a:lnTo>
                    <a:pt x="15" y="44"/>
                  </a:lnTo>
                  <a:lnTo>
                    <a:pt x="15" y="42"/>
                  </a:lnTo>
                  <a:lnTo>
                    <a:pt x="15" y="41"/>
                  </a:lnTo>
                  <a:lnTo>
                    <a:pt x="16" y="40"/>
                  </a:lnTo>
                  <a:lnTo>
                    <a:pt x="16" y="38"/>
                  </a:lnTo>
                  <a:lnTo>
                    <a:pt x="16" y="37"/>
                  </a:lnTo>
                  <a:lnTo>
                    <a:pt x="16" y="35"/>
                  </a:lnTo>
                  <a:lnTo>
                    <a:pt x="16" y="33"/>
                  </a:lnTo>
                  <a:lnTo>
                    <a:pt x="16" y="28"/>
                  </a:lnTo>
                  <a:lnTo>
                    <a:pt x="16" y="27"/>
                  </a:lnTo>
                  <a:lnTo>
                    <a:pt x="16" y="25"/>
                  </a:lnTo>
                  <a:lnTo>
                    <a:pt x="16" y="23"/>
                  </a:lnTo>
                  <a:lnTo>
                    <a:pt x="16" y="18"/>
                  </a:lnTo>
                  <a:lnTo>
                    <a:pt x="16" y="16"/>
                  </a:lnTo>
                  <a:lnTo>
                    <a:pt x="16" y="15"/>
                  </a:lnTo>
                  <a:lnTo>
                    <a:pt x="16" y="13"/>
                  </a:lnTo>
                  <a:lnTo>
                    <a:pt x="17" y="12"/>
                  </a:lnTo>
                  <a:lnTo>
                    <a:pt x="17" y="11"/>
                  </a:lnTo>
                  <a:lnTo>
                    <a:pt x="17" y="9"/>
                  </a:lnTo>
                  <a:lnTo>
                    <a:pt x="17" y="8"/>
                  </a:lnTo>
                  <a:lnTo>
                    <a:pt x="17" y="7"/>
                  </a:lnTo>
                  <a:lnTo>
                    <a:pt x="17" y="6"/>
                  </a:lnTo>
                  <a:lnTo>
                    <a:pt x="17" y="5"/>
                  </a:lnTo>
                  <a:lnTo>
                    <a:pt x="17" y="4"/>
                  </a:lnTo>
                  <a:lnTo>
                    <a:pt x="17" y="4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2"/>
                  </a:lnTo>
                  <a:lnTo>
                    <a:pt x="17" y="2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17" y="2"/>
                  </a:lnTo>
                  <a:lnTo>
                    <a:pt x="17" y="2"/>
                  </a:lnTo>
                  <a:lnTo>
                    <a:pt x="17" y="3"/>
                  </a:lnTo>
                  <a:lnTo>
                    <a:pt x="18" y="3"/>
                  </a:lnTo>
                  <a:lnTo>
                    <a:pt x="18" y="4"/>
                  </a:lnTo>
                  <a:lnTo>
                    <a:pt x="18" y="4"/>
                  </a:lnTo>
                  <a:lnTo>
                    <a:pt x="18" y="5"/>
                  </a:lnTo>
                  <a:lnTo>
                    <a:pt x="18" y="6"/>
                  </a:lnTo>
                  <a:lnTo>
                    <a:pt x="18" y="8"/>
                  </a:lnTo>
                  <a:lnTo>
                    <a:pt x="18" y="9"/>
                  </a:lnTo>
                  <a:lnTo>
                    <a:pt x="18" y="10"/>
                  </a:lnTo>
                  <a:lnTo>
                    <a:pt x="18" y="12"/>
                  </a:lnTo>
                  <a:lnTo>
                    <a:pt x="18" y="17"/>
                  </a:lnTo>
                  <a:lnTo>
                    <a:pt x="18" y="18"/>
                  </a:lnTo>
                  <a:lnTo>
                    <a:pt x="18" y="19"/>
                  </a:lnTo>
                  <a:lnTo>
                    <a:pt x="18" y="22"/>
                  </a:lnTo>
                  <a:lnTo>
                    <a:pt x="18" y="28"/>
                  </a:lnTo>
                  <a:lnTo>
                    <a:pt x="19" y="29"/>
                  </a:lnTo>
                  <a:lnTo>
                    <a:pt x="19" y="30"/>
                  </a:lnTo>
                  <a:lnTo>
                    <a:pt x="19" y="33"/>
                  </a:lnTo>
                  <a:lnTo>
                    <a:pt x="19" y="38"/>
                  </a:lnTo>
                  <a:lnTo>
                    <a:pt x="19" y="39"/>
                  </a:lnTo>
                  <a:lnTo>
                    <a:pt x="19" y="41"/>
                  </a:lnTo>
                  <a:lnTo>
                    <a:pt x="19" y="42"/>
                  </a:lnTo>
                  <a:lnTo>
                    <a:pt x="19" y="43"/>
                  </a:lnTo>
                  <a:lnTo>
                    <a:pt x="19" y="44"/>
                  </a:lnTo>
                  <a:lnTo>
                    <a:pt x="19" y="45"/>
                  </a:lnTo>
                  <a:lnTo>
                    <a:pt x="19" y="45"/>
                  </a:lnTo>
                  <a:lnTo>
                    <a:pt x="19" y="46"/>
                  </a:lnTo>
                  <a:lnTo>
                    <a:pt x="19" y="47"/>
                  </a:lnTo>
                  <a:lnTo>
                    <a:pt x="19" y="47"/>
                  </a:lnTo>
                  <a:lnTo>
                    <a:pt x="19" y="48"/>
                  </a:lnTo>
                  <a:lnTo>
                    <a:pt x="19" y="49"/>
                  </a:lnTo>
                  <a:lnTo>
                    <a:pt x="19" y="49"/>
                  </a:lnTo>
                  <a:lnTo>
                    <a:pt x="20" y="49"/>
                  </a:lnTo>
                  <a:lnTo>
                    <a:pt x="20" y="50"/>
                  </a:lnTo>
                  <a:lnTo>
                    <a:pt x="20" y="50"/>
                  </a:lnTo>
                  <a:lnTo>
                    <a:pt x="20" y="50"/>
                  </a:lnTo>
                  <a:lnTo>
                    <a:pt x="20" y="50"/>
                  </a:lnTo>
                  <a:lnTo>
                    <a:pt x="20" y="50"/>
                  </a:lnTo>
                  <a:lnTo>
                    <a:pt x="20" y="50"/>
                  </a:lnTo>
                  <a:lnTo>
                    <a:pt x="20" y="50"/>
                  </a:lnTo>
                  <a:lnTo>
                    <a:pt x="20" y="49"/>
                  </a:lnTo>
                  <a:lnTo>
                    <a:pt x="20" y="49"/>
                  </a:lnTo>
                  <a:lnTo>
                    <a:pt x="20" y="49"/>
                  </a:lnTo>
                  <a:lnTo>
                    <a:pt x="20" y="48"/>
                  </a:lnTo>
                  <a:lnTo>
                    <a:pt x="20" y="47"/>
                  </a:lnTo>
                  <a:lnTo>
                    <a:pt x="20" y="47"/>
                  </a:lnTo>
                  <a:lnTo>
                    <a:pt x="20" y="46"/>
                  </a:lnTo>
                  <a:lnTo>
                    <a:pt x="20" y="45"/>
                  </a:lnTo>
                  <a:lnTo>
                    <a:pt x="20" y="44"/>
                  </a:lnTo>
                  <a:lnTo>
                    <a:pt x="20" y="42"/>
                  </a:lnTo>
                  <a:lnTo>
                    <a:pt x="20" y="42"/>
                  </a:lnTo>
                  <a:lnTo>
                    <a:pt x="20" y="40"/>
                  </a:lnTo>
                  <a:lnTo>
                    <a:pt x="21" y="38"/>
                  </a:lnTo>
                  <a:lnTo>
                    <a:pt x="21" y="33"/>
                  </a:lnTo>
                  <a:lnTo>
                    <a:pt x="21" y="22"/>
                  </a:lnTo>
                  <a:lnTo>
                    <a:pt x="21" y="21"/>
                  </a:lnTo>
                  <a:lnTo>
                    <a:pt x="21" y="19"/>
                  </a:lnTo>
                  <a:lnTo>
                    <a:pt x="21" y="17"/>
                  </a:lnTo>
                  <a:lnTo>
                    <a:pt x="21" y="16"/>
                  </a:lnTo>
                  <a:lnTo>
                    <a:pt x="21" y="15"/>
                  </a:lnTo>
                  <a:lnTo>
                    <a:pt x="21" y="12"/>
                  </a:lnTo>
                  <a:lnTo>
                    <a:pt x="21" y="11"/>
                  </a:lnTo>
                  <a:lnTo>
                    <a:pt x="21" y="10"/>
                  </a:lnTo>
                  <a:lnTo>
                    <a:pt x="21" y="8"/>
                  </a:lnTo>
                  <a:lnTo>
                    <a:pt x="21" y="7"/>
                  </a:lnTo>
                  <a:lnTo>
                    <a:pt x="21" y="6"/>
                  </a:lnTo>
                  <a:lnTo>
                    <a:pt x="22" y="5"/>
                  </a:lnTo>
                  <a:lnTo>
                    <a:pt x="22" y="4"/>
                  </a:lnTo>
                  <a:lnTo>
                    <a:pt x="22" y="3"/>
                  </a:lnTo>
                  <a:lnTo>
                    <a:pt x="22" y="3"/>
                  </a:lnTo>
                  <a:lnTo>
                    <a:pt x="22" y="2"/>
                  </a:lnTo>
                  <a:lnTo>
                    <a:pt x="22" y="2"/>
                  </a:lnTo>
                  <a:lnTo>
                    <a:pt x="22" y="1"/>
                  </a:lnTo>
                  <a:lnTo>
                    <a:pt x="22" y="1"/>
                  </a:lnTo>
                  <a:lnTo>
                    <a:pt x="22" y="1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1"/>
                  </a:lnTo>
                  <a:lnTo>
                    <a:pt x="22" y="1"/>
                  </a:lnTo>
                  <a:lnTo>
                    <a:pt x="22" y="1"/>
                  </a:lnTo>
                  <a:lnTo>
                    <a:pt x="22" y="2"/>
                  </a:lnTo>
                  <a:lnTo>
                    <a:pt x="22" y="2"/>
                  </a:lnTo>
                  <a:lnTo>
                    <a:pt x="22" y="3"/>
                  </a:lnTo>
                  <a:lnTo>
                    <a:pt x="22" y="3"/>
                  </a:lnTo>
                  <a:lnTo>
                    <a:pt x="22" y="4"/>
                  </a:lnTo>
                  <a:lnTo>
                    <a:pt x="23" y="5"/>
                  </a:lnTo>
                  <a:lnTo>
                    <a:pt x="23" y="6"/>
                  </a:lnTo>
                  <a:lnTo>
                    <a:pt x="23" y="7"/>
                  </a:lnTo>
                  <a:lnTo>
                    <a:pt x="23" y="9"/>
                  </a:lnTo>
                  <a:lnTo>
                    <a:pt x="23" y="10"/>
                  </a:lnTo>
                  <a:lnTo>
                    <a:pt x="23" y="11"/>
                  </a:lnTo>
                  <a:lnTo>
                    <a:pt x="23" y="13"/>
                  </a:lnTo>
                  <a:lnTo>
                    <a:pt x="23" y="15"/>
                  </a:lnTo>
                  <a:lnTo>
                    <a:pt x="23" y="16"/>
                  </a:lnTo>
                  <a:lnTo>
                    <a:pt x="23" y="18"/>
                  </a:lnTo>
                  <a:lnTo>
                    <a:pt x="23" y="23"/>
                  </a:lnTo>
                  <a:lnTo>
                    <a:pt x="24" y="34"/>
                  </a:lnTo>
                  <a:lnTo>
                    <a:pt x="24" y="35"/>
                  </a:lnTo>
                  <a:lnTo>
                    <a:pt x="24" y="36"/>
                  </a:lnTo>
                  <a:lnTo>
                    <a:pt x="24" y="39"/>
                  </a:lnTo>
                  <a:lnTo>
                    <a:pt x="24" y="40"/>
                  </a:lnTo>
                  <a:lnTo>
                    <a:pt x="24" y="41"/>
                  </a:lnTo>
                  <a:lnTo>
                    <a:pt x="24" y="43"/>
                  </a:lnTo>
                  <a:lnTo>
                    <a:pt x="24" y="44"/>
                  </a:lnTo>
                  <a:lnTo>
                    <a:pt x="24" y="45"/>
                  </a:lnTo>
                  <a:lnTo>
                    <a:pt x="24" y="46"/>
                  </a:lnTo>
                  <a:lnTo>
                    <a:pt x="24" y="46"/>
                  </a:lnTo>
                  <a:lnTo>
                    <a:pt x="24" y="47"/>
                  </a:lnTo>
                  <a:lnTo>
                    <a:pt x="24" y="48"/>
                  </a:lnTo>
                  <a:lnTo>
                    <a:pt x="24" y="48"/>
                  </a:lnTo>
                  <a:lnTo>
                    <a:pt x="24" y="49"/>
                  </a:lnTo>
                  <a:lnTo>
                    <a:pt x="24" y="49"/>
                  </a:lnTo>
                  <a:lnTo>
                    <a:pt x="24" y="50"/>
                  </a:lnTo>
                  <a:lnTo>
                    <a:pt x="25" y="50"/>
                  </a:lnTo>
                  <a:lnTo>
                    <a:pt x="25" y="50"/>
                  </a:lnTo>
                  <a:lnTo>
                    <a:pt x="25" y="50"/>
                  </a:lnTo>
                  <a:lnTo>
                    <a:pt x="25" y="50"/>
                  </a:lnTo>
                  <a:lnTo>
                    <a:pt x="25" y="50"/>
                  </a:lnTo>
                  <a:lnTo>
                    <a:pt x="25" y="50"/>
                  </a:lnTo>
                  <a:lnTo>
                    <a:pt x="25" y="50"/>
                  </a:lnTo>
                  <a:lnTo>
                    <a:pt x="25" y="49"/>
                  </a:lnTo>
                  <a:lnTo>
                    <a:pt x="25" y="49"/>
                  </a:lnTo>
                  <a:lnTo>
                    <a:pt x="25" y="48"/>
                  </a:lnTo>
                  <a:lnTo>
                    <a:pt x="25" y="48"/>
                  </a:lnTo>
                  <a:lnTo>
                    <a:pt x="25" y="47"/>
                  </a:lnTo>
                  <a:lnTo>
                    <a:pt x="25" y="46"/>
                  </a:lnTo>
                  <a:lnTo>
                    <a:pt x="25" y="46"/>
                  </a:lnTo>
                  <a:lnTo>
                    <a:pt x="25" y="45"/>
                  </a:lnTo>
                  <a:lnTo>
                    <a:pt x="25" y="44"/>
                  </a:lnTo>
                  <a:lnTo>
                    <a:pt x="25" y="42"/>
                  </a:lnTo>
                  <a:lnTo>
                    <a:pt x="25" y="41"/>
                  </a:lnTo>
                  <a:lnTo>
                    <a:pt x="25" y="40"/>
                  </a:lnTo>
                  <a:lnTo>
                    <a:pt x="25" y="37"/>
                  </a:lnTo>
                  <a:lnTo>
                    <a:pt x="25" y="36"/>
                  </a:lnTo>
                  <a:lnTo>
                    <a:pt x="25" y="35"/>
                  </a:lnTo>
                  <a:lnTo>
                    <a:pt x="25" y="32"/>
                  </a:lnTo>
                  <a:lnTo>
                    <a:pt x="26" y="27"/>
                  </a:lnTo>
                  <a:lnTo>
                    <a:pt x="26" y="25"/>
                  </a:lnTo>
                  <a:lnTo>
                    <a:pt x="26" y="23"/>
                  </a:lnTo>
                  <a:lnTo>
                    <a:pt x="26" y="21"/>
                  </a:lnTo>
                  <a:lnTo>
                    <a:pt x="26" y="19"/>
                  </a:lnTo>
                  <a:lnTo>
                    <a:pt x="26" y="18"/>
                  </a:lnTo>
                  <a:lnTo>
                    <a:pt x="26" y="15"/>
                  </a:lnTo>
                  <a:lnTo>
                    <a:pt x="26" y="14"/>
                  </a:lnTo>
                  <a:lnTo>
                    <a:pt x="26" y="13"/>
                  </a:lnTo>
                  <a:lnTo>
                    <a:pt x="26" y="10"/>
                  </a:lnTo>
                  <a:lnTo>
                    <a:pt x="26" y="9"/>
                  </a:lnTo>
                  <a:lnTo>
                    <a:pt x="26" y="8"/>
                  </a:lnTo>
                  <a:lnTo>
                    <a:pt x="26" y="6"/>
                  </a:lnTo>
                  <a:lnTo>
                    <a:pt x="26" y="5"/>
                  </a:lnTo>
                  <a:lnTo>
                    <a:pt x="26" y="4"/>
                  </a:lnTo>
                  <a:lnTo>
                    <a:pt x="27" y="4"/>
                  </a:lnTo>
                  <a:lnTo>
                    <a:pt x="27" y="3"/>
                  </a:lnTo>
                  <a:lnTo>
                    <a:pt x="27" y="3"/>
                  </a:lnTo>
                  <a:lnTo>
                    <a:pt x="27" y="2"/>
                  </a:lnTo>
                  <a:lnTo>
                    <a:pt x="27" y="1"/>
                  </a:lnTo>
                  <a:lnTo>
                    <a:pt x="27" y="1"/>
                  </a:lnTo>
                  <a:lnTo>
                    <a:pt x="27" y="1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1"/>
                  </a:lnTo>
                  <a:lnTo>
                    <a:pt x="27" y="1"/>
                  </a:lnTo>
                </a:path>
              </a:pathLst>
            </a:custGeom>
            <a:noFill/>
            <a:ln w="3175" cap="sq">
              <a:solidFill>
                <a:srgbClr val="0000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08" name="Freeform 78"/>
            <p:cNvSpPr>
              <a:spLocks/>
            </p:cNvSpPr>
            <p:nvPr/>
          </p:nvSpPr>
          <p:spPr bwMode="auto">
            <a:xfrm>
              <a:off x="5497314" y="4075484"/>
              <a:ext cx="44450" cy="79375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1" y="16"/>
                </a:cxn>
                <a:cxn ang="0">
                  <a:pos x="2" y="37"/>
                </a:cxn>
                <a:cxn ang="0">
                  <a:pos x="2" y="47"/>
                </a:cxn>
                <a:cxn ang="0">
                  <a:pos x="2" y="50"/>
                </a:cxn>
                <a:cxn ang="0">
                  <a:pos x="3" y="48"/>
                </a:cxn>
                <a:cxn ang="0">
                  <a:pos x="3" y="42"/>
                </a:cxn>
                <a:cxn ang="0">
                  <a:pos x="4" y="27"/>
                </a:cxn>
                <a:cxn ang="0">
                  <a:pos x="4" y="8"/>
                </a:cxn>
                <a:cxn ang="0">
                  <a:pos x="5" y="2"/>
                </a:cxn>
                <a:cxn ang="0">
                  <a:pos x="5" y="0"/>
                </a:cxn>
                <a:cxn ang="0">
                  <a:pos x="5" y="3"/>
                </a:cxn>
                <a:cxn ang="0">
                  <a:pos x="6" y="13"/>
                </a:cxn>
                <a:cxn ang="0">
                  <a:pos x="6" y="40"/>
                </a:cxn>
                <a:cxn ang="0">
                  <a:pos x="7" y="47"/>
                </a:cxn>
                <a:cxn ang="0">
                  <a:pos x="7" y="50"/>
                </a:cxn>
                <a:cxn ang="0">
                  <a:pos x="8" y="48"/>
                </a:cxn>
                <a:cxn ang="0">
                  <a:pos x="8" y="41"/>
                </a:cxn>
                <a:cxn ang="0">
                  <a:pos x="9" y="21"/>
                </a:cxn>
                <a:cxn ang="0">
                  <a:pos x="9" y="6"/>
                </a:cxn>
                <a:cxn ang="0">
                  <a:pos x="10" y="1"/>
                </a:cxn>
                <a:cxn ang="0">
                  <a:pos x="10" y="0"/>
                </a:cxn>
                <a:cxn ang="0">
                  <a:pos x="10" y="5"/>
                </a:cxn>
                <a:cxn ang="0">
                  <a:pos x="11" y="17"/>
                </a:cxn>
                <a:cxn ang="0">
                  <a:pos x="11" y="36"/>
                </a:cxn>
                <a:cxn ang="0">
                  <a:pos x="12" y="46"/>
                </a:cxn>
                <a:cxn ang="0">
                  <a:pos x="12" y="50"/>
                </a:cxn>
                <a:cxn ang="0">
                  <a:pos x="12" y="48"/>
                </a:cxn>
                <a:cxn ang="0">
                  <a:pos x="13" y="39"/>
                </a:cxn>
                <a:cxn ang="0">
                  <a:pos x="13" y="18"/>
                </a:cxn>
                <a:cxn ang="0">
                  <a:pos x="14" y="4"/>
                </a:cxn>
                <a:cxn ang="0">
                  <a:pos x="14" y="0"/>
                </a:cxn>
                <a:cxn ang="0">
                  <a:pos x="15" y="2"/>
                </a:cxn>
                <a:cxn ang="0">
                  <a:pos x="15" y="9"/>
                </a:cxn>
                <a:cxn ang="0">
                  <a:pos x="16" y="29"/>
                </a:cxn>
                <a:cxn ang="0">
                  <a:pos x="16" y="42"/>
                </a:cxn>
                <a:cxn ang="0">
                  <a:pos x="17" y="49"/>
                </a:cxn>
                <a:cxn ang="0">
                  <a:pos x="17" y="50"/>
                </a:cxn>
                <a:cxn ang="0">
                  <a:pos x="17" y="47"/>
                </a:cxn>
                <a:cxn ang="0">
                  <a:pos x="18" y="38"/>
                </a:cxn>
                <a:cxn ang="0">
                  <a:pos x="19" y="13"/>
                </a:cxn>
                <a:cxn ang="0">
                  <a:pos x="19" y="4"/>
                </a:cxn>
                <a:cxn ang="0">
                  <a:pos x="19" y="0"/>
                </a:cxn>
                <a:cxn ang="0">
                  <a:pos x="20" y="2"/>
                </a:cxn>
                <a:cxn ang="0">
                  <a:pos x="20" y="9"/>
                </a:cxn>
                <a:cxn ang="0">
                  <a:pos x="21" y="28"/>
                </a:cxn>
                <a:cxn ang="0">
                  <a:pos x="21" y="44"/>
                </a:cxn>
                <a:cxn ang="0">
                  <a:pos x="22" y="49"/>
                </a:cxn>
                <a:cxn ang="0">
                  <a:pos x="22" y="50"/>
                </a:cxn>
                <a:cxn ang="0">
                  <a:pos x="22" y="46"/>
                </a:cxn>
                <a:cxn ang="0">
                  <a:pos x="23" y="38"/>
                </a:cxn>
                <a:cxn ang="0">
                  <a:pos x="23" y="18"/>
                </a:cxn>
                <a:cxn ang="0">
                  <a:pos x="24" y="7"/>
                </a:cxn>
                <a:cxn ang="0">
                  <a:pos x="24" y="1"/>
                </a:cxn>
                <a:cxn ang="0">
                  <a:pos x="24" y="0"/>
                </a:cxn>
                <a:cxn ang="0">
                  <a:pos x="25" y="3"/>
                </a:cxn>
                <a:cxn ang="0">
                  <a:pos x="25" y="16"/>
                </a:cxn>
                <a:cxn ang="0">
                  <a:pos x="26" y="36"/>
                </a:cxn>
                <a:cxn ang="0">
                  <a:pos x="26" y="46"/>
                </a:cxn>
                <a:cxn ang="0">
                  <a:pos x="27" y="50"/>
                </a:cxn>
                <a:cxn ang="0">
                  <a:pos x="27" y="49"/>
                </a:cxn>
                <a:cxn ang="0">
                  <a:pos x="27" y="42"/>
                </a:cxn>
              </a:cxnLst>
              <a:rect l="0" t="0" r="r" b="b"/>
              <a:pathLst>
                <a:path w="28" h="50">
                  <a:moveTo>
                    <a:pt x="0" y="1"/>
                  </a:moveTo>
                  <a:lnTo>
                    <a:pt x="0" y="1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5"/>
                  </a:lnTo>
                  <a:lnTo>
                    <a:pt x="1" y="6"/>
                  </a:lnTo>
                  <a:lnTo>
                    <a:pt x="1" y="7"/>
                  </a:lnTo>
                  <a:lnTo>
                    <a:pt x="1" y="9"/>
                  </a:lnTo>
                  <a:lnTo>
                    <a:pt x="1" y="10"/>
                  </a:lnTo>
                  <a:lnTo>
                    <a:pt x="1" y="11"/>
                  </a:lnTo>
                  <a:lnTo>
                    <a:pt x="1" y="13"/>
                  </a:lnTo>
                  <a:lnTo>
                    <a:pt x="1" y="15"/>
                  </a:lnTo>
                  <a:lnTo>
                    <a:pt x="1" y="16"/>
                  </a:lnTo>
                  <a:lnTo>
                    <a:pt x="1" y="19"/>
                  </a:lnTo>
                  <a:lnTo>
                    <a:pt x="1" y="24"/>
                  </a:lnTo>
                  <a:lnTo>
                    <a:pt x="1" y="25"/>
                  </a:lnTo>
                  <a:lnTo>
                    <a:pt x="1" y="27"/>
                  </a:lnTo>
                  <a:lnTo>
                    <a:pt x="1" y="30"/>
                  </a:lnTo>
                  <a:lnTo>
                    <a:pt x="2" y="35"/>
                  </a:lnTo>
                  <a:lnTo>
                    <a:pt x="2" y="36"/>
                  </a:lnTo>
                  <a:lnTo>
                    <a:pt x="2" y="37"/>
                  </a:lnTo>
                  <a:lnTo>
                    <a:pt x="2" y="40"/>
                  </a:lnTo>
                  <a:lnTo>
                    <a:pt x="2" y="41"/>
                  </a:lnTo>
                  <a:lnTo>
                    <a:pt x="2" y="42"/>
                  </a:lnTo>
                  <a:lnTo>
                    <a:pt x="2" y="44"/>
                  </a:lnTo>
                  <a:lnTo>
                    <a:pt x="2" y="45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7"/>
                  </a:lnTo>
                  <a:lnTo>
                    <a:pt x="2" y="48"/>
                  </a:lnTo>
                  <a:lnTo>
                    <a:pt x="2" y="48"/>
                  </a:lnTo>
                  <a:lnTo>
                    <a:pt x="2" y="49"/>
                  </a:lnTo>
                  <a:lnTo>
                    <a:pt x="2" y="49"/>
                  </a:lnTo>
                  <a:lnTo>
                    <a:pt x="2" y="49"/>
                  </a:lnTo>
                  <a:lnTo>
                    <a:pt x="2" y="50"/>
                  </a:lnTo>
                  <a:lnTo>
                    <a:pt x="2" y="50"/>
                  </a:lnTo>
                  <a:lnTo>
                    <a:pt x="2" y="50"/>
                  </a:lnTo>
                  <a:lnTo>
                    <a:pt x="2" y="50"/>
                  </a:lnTo>
                  <a:lnTo>
                    <a:pt x="2" y="50"/>
                  </a:lnTo>
                  <a:lnTo>
                    <a:pt x="2" y="50"/>
                  </a:lnTo>
                  <a:lnTo>
                    <a:pt x="2" y="50"/>
                  </a:lnTo>
                  <a:lnTo>
                    <a:pt x="2" y="50"/>
                  </a:lnTo>
                  <a:lnTo>
                    <a:pt x="3" y="49"/>
                  </a:lnTo>
                  <a:lnTo>
                    <a:pt x="3" y="49"/>
                  </a:lnTo>
                  <a:lnTo>
                    <a:pt x="3" y="48"/>
                  </a:lnTo>
                  <a:lnTo>
                    <a:pt x="3" y="48"/>
                  </a:lnTo>
                  <a:lnTo>
                    <a:pt x="3" y="47"/>
                  </a:lnTo>
                  <a:lnTo>
                    <a:pt x="3" y="47"/>
                  </a:lnTo>
                  <a:lnTo>
                    <a:pt x="3" y="46"/>
                  </a:lnTo>
                  <a:lnTo>
                    <a:pt x="3" y="45"/>
                  </a:lnTo>
                  <a:lnTo>
                    <a:pt x="3" y="45"/>
                  </a:lnTo>
                  <a:lnTo>
                    <a:pt x="3" y="43"/>
                  </a:lnTo>
                  <a:lnTo>
                    <a:pt x="3" y="42"/>
                  </a:lnTo>
                  <a:lnTo>
                    <a:pt x="3" y="41"/>
                  </a:lnTo>
                  <a:lnTo>
                    <a:pt x="3" y="39"/>
                  </a:lnTo>
                  <a:lnTo>
                    <a:pt x="3" y="38"/>
                  </a:lnTo>
                  <a:lnTo>
                    <a:pt x="3" y="37"/>
                  </a:lnTo>
                  <a:lnTo>
                    <a:pt x="3" y="34"/>
                  </a:lnTo>
                  <a:lnTo>
                    <a:pt x="3" y="29"/>
                  </a:lnTo>
                  <a:lnTo>
                    <a:pt x="4" y="28"/>
                  </a:lnTo>
                  <a:lnTo>
                    <a:pt x="4" y="27"/>
                  </a:lnTo>
                  <a:lnTo>
                    <a:pt x="4" y="24"/>
                  </a:lnTo>
                  <a:lnTo>
                    <a:pt x="4" y="19"/>
                  </a:lnTo>
                  <a:lnTo>
                    <a:pt x="4" y="18"/>
                  </a:lnTo>
                  <a:lnTo>
                    <a:pt x="4" y="16"/>
                  </a:lnTo>
                  <a:lnTo>
                    <a:pt x="4" y="14"/>
                  </a:lnTo>
                  <a:lnTo>
                    <a:pt x="4" y="10"/>
                  </a:lnTo>
                  <a:lnTo>
                    <a:pt x="4" y="9"/>
                  </a:lnTo>
                  <a:lnTo>
                    <a:pt x="4" y="8"/>
                  </a:lnTo>
                  <a:lnTo>
                    <a:pt x="4" y="7"/>
                  </a:lnTo>
                  <a:lnTo>
                    <a:pt x="4" y="6"/>
                  </a:lnTo>
                  <a:lnTo>
                    <a:pt x="4" y="5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3"/>
                  </a:lnTo>
                  <a:lnTo>
                    <a:pt x="5" y="3"/>
                  </a:lnTo>
                  <a:lnTo>
                    <a:pt x="5" y="2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2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4"/>
                  </a:lnTo>
                  <a:lnTo>
                    <a:pt x="5" y="5"/>
                  </a:lnTo>
                  <a:lnTo>
                    <a:pt x="5" y="6"/>
                  </a:lnTo>
                  <a:lnTo>
                    <a:pt x="5" y="6"/>
                  </a:lnTo>
                  <a:lnTo>
                    <a:pt x="6" y="8"/>
                  </a:lnTo>
                  <a:lnTo>
                    <a:pt x="6" y="9"/>
                  </a:lnTo>
                  <a:lnTo>
                    <a:pt x="6" y="11"/>
                  </a:lnTo>
                  <a:lnTo>
                    <a:pt x="6" y="13"/>
                  </a:lnTo>
                  <a:lnTo>
                    <a:pt x="6" y="18"/>
                  </a:lnTo>
                  <a:lnTo>
                    <a:pt x="6" y="29"/>
                  </a:lnTo>
                  <a:lnTo>
                    <a:pt x="6" y="31"/>
                  </a:lnTo>
                  <a:lnTo>
                    <a:pt x="6" y="32"/>
                  </a:lnTo>
                  <a:lnTo>
                    <a:pt x="6" y="35"/>
                  </a:lnTo>
                  <a:lnTo>
                    <a:pt x="6" y="36"/>
                  </a:lnTo>
                  <a:lnTo>
                    <a:pt x="6" y="37"/>
                  </a:lnTo>
                  <a:lnTo>
                    <a:pt x="6" y="40"/>
                  </a:lnTo>
                  <a:lnTo>
                    <a:pt x="7" y="41"/>
                  </a:lnTo>
                  <a:lnTo>
                    <a:pt x="7" y="42"/>
                  </a:lnTo>
                  <a:lnTo>
                    <a:pt x="7" y="43"/>
                  </a:lnTo>
                  <a:lnTo>
                    <a:pt x="7" y="44"/>
                  </a:lnTo>
                  <a:lnTo>
                    <a:pt x="7" y="45"/>
                  </a:lnTo>
                  <a:lnTo>
                    <a:pt x="7" y="46"/>
                  </a:lnTo>
                  <a:lnTo>
                    <a:pt x="7" y="46"/>
                  </a:lnTo>
                  <a:lnTo>
                    <a:pt x="7" y="47"/>
                  </a:lnTo>
                  <a:lnTo>
                    <a:pt x="7" y="48"/>
                  </a:lnTo>
                  <a:lnTo>
                    <a:pt x="7" y="48"/>
                  </a:lnTo>
                  <a:lnTo>
                    <a:pt x="7" y="49"/>
                  </a:lnTo>
                  <a:lnTo>
                    <a:pt x="7" y="49"/>
                  </a:lnTo>
                  <a:lnTo>
                    <a:pt x="7" y="50"/>
                  </a:lnTo>
                  <a:lnTo>
                    <a:pt x="7" y="50"/>
                  </a:lnTo>
                  <a:lnTo>
                    <a:pt x="7" y="50"/>
                  </a:lnTo>
                  <a:lnTo>
                    <a:pt x="7" y="50"/>
                  </a:lnTo>
                  <a:lnTo>
                    <a:pt x="7" y="50"/>
                  </a:lnTo>
                  <a:lnTo>
                    <a:pt x="7" y="50"/>
                  </a:lnTo>
                  <a:lnTo>
                    <a:pt x="7" y="50"/>
                  </a:lnTo>
                  <a:lnTo>
                    <a:pt x="7" y="50"/>
                  </a:lnTo>
                  <a:lnTo>
                    <a:pt x="7" y="49"/>
                  </a:lnTo>
                  <a:lnTo>
                    <a:pt x="7" y="49"/>
                  </a:lnTo>
                  <a:lnTo>
                    <a:pt x="8" y="48"/>
                  </a:lnTo>
                  <a:lnTo>
                    <a:pt x="8" y="48"/>
                  </a:lnTo>
                  <a:lnTo>
                    <a:pt x="8" y="47"/>
                  </a:lnTo>
                  <a:lnTo>
                    <a:pt x="8" y="47"/>
                  </a:lnTo>
                  <a:lnTo>
                    <a:pt x="8" y="46"/>
                  </a:lnTo>
                  <a:lnTo>
                    <a:pt x="8" y="45"/>
                  </a:lnTo>
                  <a:lnTo>
                    <a:pt x="8" y="44"/>
                  </a:lnTo>
                  <a:lnTo>
                    <a:pt x="8" y="44"/>
                  </a:lnTo>
                  <a:lnTo>
                    <a:pt x="8" y="42"/>
                  </a:lnTo>
                  <a:lnTo>
                    <a:pt x="8" y="41"/>
                  </a:lnTo>
                  <a:lnTo>
                    <a:pt x="8" y="40"/>
                  </a:lnTo>
                  <a:lnTo>
                    <a:pt x="8" y="38"/>
                  </a:lnTo>
                  <a:lnTo>
                    <a:pt x="8" y="33"/>
                  </a:lnTo>
                  <a:lnTo>
                    <a:pt x="8" y="31"/>
                  </a:lnTo>
                  <a:lnTo>
                    <a:pt x="8" y="30"/>
                  </a:lnTo>
                  <a:lnTo>
                    <a:pt x="8" y="27"/>
                  </a:lnTo>
                  <a:lnTo>
                    <a:pt x="9" y="22"/>
                  </a:lnTo>
                  <a:lnTo>
                    <a:pt x="9" y="21"/>
                  </a:lnTo>
                  <a:lnTo>
                    <a:pt x="9" y="20"/>
                  </a:lnTo>
                  <a:lnTo>
                    <a:pt x="9" y="17"/>
                  </a:lnTo>
                  <a:lnTo>
                    <a:pt x="9" y="12"/>
                  </a:lnTo>
                  <a:lnTo>
                    <a:pt x="9" y="11"/>
                  </a:lnTo>
                  <a:lnTo>
                    <a:pt x="9" y="10"/>
                  </a:lnTo>
                  <a:lnTo>
                    <a:pt x="9" y="8"/>
                  </a:lnTo>
                  <a:lnTo>
                    <a:pt x="9" y="7"/>
                  </a:lnTo>
                  <a:lnTo>
                    <a:pt x="9" y="6"/>
                  </a:lnTo>
                  <a:lnTo>
                    <a:pt x="9" y="5"/>
                  </a:lnTo>
                  <a:lnTo>
                    <a:pt x="9" y="4"/>
                  </a:lnTo>
                  <a:lnTo>
                    <a:pt x="9" y="3"/>
                  </a:lnTo>
                  <a:lnTo>
                    <a:pt x="9" y="3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3"/>
                  </a:lnTo>
                  <a:lnTo>
                    <a:pt x="10" y="3"/>
                  </a:lnTo>
                  <a:lnTo>
                    <a:pt x="10" y="4"/>
                  </a:lnTo>
                  <a:lnTo>
                    <a:pt x="10" y="5"/>
                  </a:lnTo>
                  <a:lnTo>
                    <a:pt x="10" y="6"/>
                  </a:lnTo>
                  <a:lnTo>
                    <a:pt x="10" y="7"/>
                  </a:lnTo>
                  <a:lnTo>
                    <a:pt x="10" y="9"/>
                  </a:lnTo>
                  <a:lnTo>
                    <a:pt x="10" y="11"/>
                  </a:lnTo>
                  <a:lnTo>
                    <a:pt x="10" y="12"/>
                  </a:lnTo>
                  <a:lnTo>
                    <a:pt x="11" y="14"/>
                  </a:lnTo>
                  <a:lnTo>
                    <a:pt x="11" y="15"/>
                  </a:lnTo>
                  <a:lnTo>
                    <a:pt x="11" y="17"/>
                  </a:lnTo>
                  <a:lnTo>
                    <a:pt x="11" y="19"/>
                  </a:lnTo>
                  <a:lnTo>
                    <a:pt x="11" y="25"/>
                  </a:lnTo>
                  <a:lnTo>
                    <a:pt x="11" y="27"/>
                  </a:lnTo>
                  <a:lnTo>
                    <a:pt x="11" y="28"/>
                  </a:lnTo>
                  <a:lnTo>
                    <a:pt x="11" y="31"/>
                  </a:lnTo>
                  <a:lnTo>
                    <a:pt x="11" y="32"/>
                  </a:lnTo>
                  <a:lnTo>
                    <a:pt x="11" y="34"/>
                  </a:lnTo>
                  <a:lnTo>
                    <a:pt x="11" y="36"/>
                  </a:lnTo>
                  <a:lnTo>
                    <a:pt x="11" y="37"/>
                  </a:lnTo>
                  <a:lnTo>
                    <a:pt x="11" y="39"/>
                  </a:lnTo>
                  <a:lnTo>
                    <a:pt x="11" y="41"/>
                  </a:lnTo>
                  <a:lnTo>
                    <a:pt x="11" y="42"/>
                  </a:lnTo>
                  <a:lnTo>
                    <a:pt x="12" y="43"/>
                  </a:lnTo>
                  <a:lnTo>
                    <a:pt x="12" y="45"/>
                  </a:lnTo>
                  <a:lnTo>
                    <a:pt x="12" y="46"/>
                  </a:lnTo>
                  <a:lnTo>
                    <a:pt x="12" y="46"/>
                  </a:lnTo>
                  <a:lnTo>
                    <a:pt x="12" y="47"/>
                  </a:lnTo>
                  <a:lnTo>
                    <a:pt x="12" y="48"/>
                  </a:lnTo>
                  <a:lnTo>
                    <a:pt x="12" y="48"/>
                  </a:lnTo>
                  <a:lnTo>
                    <a:pt x="12" y="49"/>
                  </a:lnTo>
                  <a:lnTo>
                    <a:pt x="12" y="49"/>
                  </a:lnTo>
                  <a:lnTo>
                    <a:pt x="12" y="50"/>
                  </a:lnTo>
                  <a:lnTo>
                    <a:pt x="12" y="50"/>
                  </a:lnTo>
                  <a:lnTo>
                    <a:pt x="12" y="50"/>
                  </a:lnTo>
                  <a:lnTo>
                    <a:pt x="12" y="50"/>
                  </a:lnTo>
                  <a:lnTo>
                    <a:pt x="12" y="50"/>
                  </a:lnTo>
                  <a:lnTo>
                    <a:pt x="12" y="50"/>
                  </a:lnTo>
                  <a:lnTo>
                    <a:pt x="12" y="50"/>
                  </a:lnTo>
                  <a:lnTo>
                    <a:pt x="12" y="50"/>
                  </a:lnTo>
                  <a:lnTo>
                    <a:pt x="12" y="49"/>
                  </a:lnTo>
                  <a:lnTo>
                    <a:pt x="12" y="49"/>
                  </a:lnTo>
                  <a:lnTo>
                    <a:pt x="12" y="48"/>
                  </a:lnTo>
                  <a:lnTo>
                    <a:pt x="13" y="48"/>
                  </a:lnTo>
                  <a:lnTo>
                    <a:pt x="13" y="47"/>
                  </a:lnTo>
                  <a:lnTo>
                    <a:pt x="13" y="46"/>
                  </a:lnTo>
                  <a:lnTo>
                    <a:pt x="13" y="46"/>
                  </a:lnTo>
                  <a:lnTo>
                    <a:pt x="13" y="44"/>
                  </a:lnTo>
                  <a:lnTo>
                    <a:pt x="13" y="43"/>
                  </a:lnTo>
                  <a:lnTo>
                    <a:pt x="13" y="42"/>
                  </a:lnTo>
                  <a:lnTo>
                    <a:pt x="13" y="39"/>
                  </a:lnTo>
                  <a:lnTo>
                    <a:pt x="13" y="34"/>
                  </a:lnTo>
                  <a:lnTo>
                    <a:pt x="13" y="33"/>
                  </a:lnTo>
                  <a:lnTo>
                    <a:pt x="13" y="32"/>
                  </a:lnTo>
                  <a:lnTo>
                    <a:pt x="13" y="29"/>
                  </a:lnTo>
                  <a:lnTo>
                    <a:pt x="13" y="23"/>
                  </a:lnTo>
                  <a:lnTo>
                    <a:pt x="13" y="22"/>
                  </a:lnTo>
                  <a:lnTo>
                    <a:pt x="13" y="21"/>
                  </a:lnTo>
                  <a:lnTo>
                    <a:pt x="13" y="18"/>
                  </a:lnTo>
                  <a:lnTo>
                    <a:pt x="14" y="13"/>
                  </a:lnTo>
                  <a:lnTo>
                    <a:pt x="14" y="12"/>
                  </a:lnTo>
                  <a:lnTo>
                    <a:pt x="14" y="11"/>
                  </a:lnTo>
                  <a:lnTo>
                    <a:pt x="14" y="8"/>
                  </a:lnTo>
                  <a:lnTo>
                    <a:pt x="14" y="7"/>
                  </a:lnTo>
                  <a:lnTo>
                    <a:pt x="14" y="6"/>
                  </a:lnTo>
                  <a:lnTo>
                    <a:pt x="14" y="5"/>
                  </a:lnTo>
                  <a:lnTo>
                    <a:pt x="14" y="4"/>
                  </a:lnTo>
                  <a:lnTo>
                    <a:pt x="14" y="3"/>
                  </a:lnTo>
                  <a:lnTo>
                    <a:pt x="14" y="3"/>
                  </a:lnTo>
                  <a:lnTo>
                    <a:pt x="14" y="2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1"/>
                  </a:lnTo>
                  <a:lnTo>
                    <a:pt x="15" y="1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4"/>
                  </a:lnTo>
                  <a:lnTo>
                    <a:pt x="15" y="5"/>
                  </a:lnTo>
                  <a:lnTo>
                    <a:pt x="15" y="7"/>
                  </a:lnTo>
                  <a:lnTo>
                    <a:pt x="15" y="8"/>
                  </a:lnTo>
                  <a:lnTo>
                    <a:pt x="15" y="9"/>
                  </a:lnTo>
                  <a:lnTo>
                    <a:pt x="15" y="11"/>
                  </a:lnTo>
                  <a:lnTo>
                    <a:pt x="15" y="16"/>
                  </a:lnTo>
                  <a:lnTo>
                    <a:pt x="16" y="17"/>
                  </a:lnTo>
                  <a:lnTo>
                    <a:pt x="16" y="19"/>
                  </a:lnTo>
                  <a:lnTo>
                    <a:pt x="16" y="21"/>
                  </a:lnTo>
                  <a:lnTo>
                    <a:pt x="16" y="27"/>
                  </a:lnTo>
                  <a:lnTo>
                    <a:pt x="16" y="28"/>
                  </a:lnTo>
                  <a:lnTo>
                    <a:pt x="16" y="29"/>
                  </a:lnTo>
                  <a:lnTo>
                    <a:pt x="16" y="32"/>
                  </a:lnTo>
                  <a:lnTo>
                    <a:pt x="16" y="33"/>
                  </a:lnTo>
                  <a:lnTo>
                    <a:pt x="16" y="34"/>
                  </a:lnTo>
                  <a:lnTo>
                    <a:pt x="16" y="37"/>
                  </a:lnTo>
                  <a:lnTo>
                    <a:pt x="16" y="38"/>
                  </a:lnTo>
                  <a:lnTo>
                    <a:pt x="16" y="39"/>
                  </a:lnTo>
                  <a:lnTo>
                    <a:pt x="16" y="41"/>
                  </a:lnTo>
                  <a:lnTo>
                    <a:pt x="16" y="42"/>
                  </a:lnTo>
                  <a:lnTo>
                    <a:pt x="16" y="43"/>
                  </a:lnTo>
                  <a:lnTo>
                    <a:pt x="17" y="45"/>
                  </a:lnTo>
                  <a:lnTo>
                    <a:pt x="17" y="46"/>
                  </a:lnTo>
                  <a:lnTo>
                    <a:pt x="17" y="46"/>
                  </a:lnTo>
                  <a:lnTo>
                    <a:pt x="17" y="47"/>
                  </a:lnTo>
                  <a:lnTo>
                    <a:pt x="17" y="47"/>
                  </a:lnTo>
                  <a:lnTo>
                    <a:pt x="17" y="48"/>
                  </a:lnTo>
                  <a:lnTo>
                    <a:pt x="17" y="49"/>
                  </a:lnTo>
                  <a:lnTo>
                    <a:pt x="17" y="49"/>
                  </a:lnTo>
                  <a:lnTo>
                    <a:pt x="17" y="49"/>
                  </a:lnTo>
                  <a:lnTo>
                    <a:pt x="17" y="50"/>
                  </a:lnTo>
                  <a:lnTo>
                    <a:pt x="17" y="50"/>
                  </a:lnTo>
                  <a:lnTo>
                    <a:pt x="17" y="50"/>
                  </a:lnTo>
                  <a:lnTo>
                    <a:pt x="17" y="50"/>
                  </a:lnTo>
                  <a:lnTo>
                    <a:pt x="17" y="50"/>
                  </a:lnTo>
                  <a:lnTo>
                    <a:pt x="17" y="50"/>
                  </a:lnTo>
                  <a:lnTo>
                    <a:pt x="17" y="50"/>
                  </a:lnTo>
                  <a:lnTo>
                    <a:pt x="17" y="50"/>
                  </a:lnTo>
                  <a:lnTo>
                    <a:pt x="17" y="49"/>
                  </a:lnTo>
                  <a:lnTo>
                    <a:pt x="17" y="49"/>
                  </a:lnTo>
                  <a:lnTo>
                    <a:pt x="17" y="49"/>
                  </a:lnTo>
                  <a:lnTo>
                    <a:pt x="17" y="48"/>
                  </a:lnTo>
                  <a:lnTo>
                    <a:pt x="17" y="48"/>
                  </a:lnTo>
                  <a:lnTo>
                    <a:pt x="17" y="47"/>
                  </a:lnTo>
                  <a:lnTo>
                    <a:pt x="17" y="46"/>
                  </a:lnTo>
                  <a:lnTo>
                    <a:pt x="17" y="46"/>
                  </a:lnTo>
                  <a:lnTo>
                    <a:pt x="17" y="45"/>
                  </a:lnTo>
                  <a:lnTo>
                    <a:pt x="17" y="44"/>
                  </a:lnTo>
                  <a:lnTo>
                    <a:pt x="18" y="42"/>
                  </a:lnTo>
                  <a:lnTo>
                    <a:pt x="18" y="41"/>
                  </a:lnTo>
                  <a:lnTo>
                    <a:pt x="18" y="40"/>
                  </a:lnTo>
                  <a:lnTo>
                    <a:pt x="18" y="38"/>
                  </a:lnTo>
                  <a:lnTo>
                    <a:pt x="18" y="37"/>
                  </a:lnTo>
                  <a:lnTo>
                    <a:pt x="18" y="36"/>
                  </a:lnTo>
                  <a:lnTo>
                    <a:pt x="18" y="34"/>
                  </a:lnTo>
                  <a:lnTo>
                    <a:pt x="18" y="28"/>
                  </a:lnTo>
                  <a:lnTo>
                    <a:pt x="18" y="18"/>
                  </a:lnTo>
                  <a:lnTo>
                    <a:pt x="18" y="17"/>
                  </a:lnTo>
                  <a:lnTo>
                    <a:pt x="18" y="15"/>
                  </a:lnTo>
                  <a:lnTo>
                    <a:pt x="19" y="13"/>
                  </a:lnTo>
                  <a:lnTo>
                    <a:pt x="19" y="12"/>
                  </a:lnTo>
                  <a:lnTo>
                    <a:pt x="19" y="11"/>
                  </a:lnTo>
                  <a:lnTo>
                    <a:pt x="19" y="8"/>
                  </a:lnTo>
                  <a:lnTo>
                    <a:pt x="19" y="7"/>
                  </a:lnTo>
                  <a:lnTo>
                    <a:pt x="19" y="6"/>
                  </a:lnTo>
                  <a:lnTo>
                    <a:pt x="19" y="5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2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0" y="1"/>
                  </a:lnTo>
                  <a:lnTo>
                    <a:pt x="20" y="1"/>
                  </a:lnTo>
                  <a:lnTo>
                    <a:pt x="20" y="1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20" y="3"/>
                  </a:lnTo>
                  <a:lnTo>
                    <a:pt x="20" y="4"/>
                  </a:lnTo>
                  <a:lnTo>
                    <a:pt x="20" y="4"/>
                  </a:lnTo>
                  <a:lnTo>
                    <a:pt x="20" y="5"/>
                  </a:lnTo>
                  <a:lnTo>
                    <a:pt x="20" y="7"/>
                  </a:lnTo>
                  <a:lnTo>
                    <a:pt x="20" y="8"/>
                  </a:lnTo>
                  <a:lnTo>
                    <a:pt x="20" y="9"/>
                  </a:lnTo>
                  <a:lnTo>
                    <a:pt x="20" y="11"/>
                  </a:lnTo>
                  <a:lnTo>
                    <a:pt x="20" y="13"/>
                  </a:lnTo>
                  <a:lnTo>
                    <a:pt x="20" y="14"/>
                  </a:lnTo>
                  <a:lnTo>
                    <a:pt x="20" y="16"/>
                  </a:lnTo>
                  <a:lnTo>
                    <a:pt x="21" y="22"/>
                  </a:lnTo>
                  <a:lnTo>
                    <a:pt x="21" y="23"/>
                  </a:lnTo>
                  <a:lnTo>
                    <a:pt x="21" y="25"/>
                  </a:lnTo>
                  <a:lnTo>
                    <a:pt x="21" y="28"/>
                  </a:lnTo>
                  <a:lnTo>
                    <a:pt x="21" y="33"/>
                  </a:lnTo>
                  <a:lnTo>
                    <a:pt x="21" y="34"/>
                  </a:lnTo>
                  <a:lnTo>
                    <a:pt x="21" y="36"/>
                  </a:lnTo>
                  <a:lnTo>
                    <a:pt x="21" y="38"/>
                  </a:lnTo>
                  <a:lnTo>
                    <a:pt x="21" y="39"/>
                  </a:lnTo>
                  <a:lnTo>
                    <a:pt x="21" y="41"/>
                  </a:lnTo>
                  <a:lnTo>
                    <a:pt x="21" y="43"/>
                  </a:lnTo>
                  <a:lnTo>
                    <a:pt x="21" y="44"/>
                  </a:lnTo>
                  <a:lnTo>
                    <a:pt x="21" y="44"/>
                  </a:lnTo>
                  <a:lnTo>
                    <a:pt x="21" y="45"/>
                  </a:lnTo>
                  <a:lnTo>
                    <a:pt x="21" y="46"/>
                  </a:lnTo>
                  <a:lnTo>
                    <a:pt x="21" y="47"/>
                  </a:lnTo>
                  <a:lnTo>
                    <a:pt x="21" y="47"/>
                  </a:lnTo>
                  <a:lnTo>
                    <a:pt x="21" y="48"/>
                  </a:lnTo>
                  <a:lnTo>
                    <a:pt x="21" y="48"/>
                  </a:lnTo>
                  <a:lnTo>
                    <a:pt x="22" y="49"/>
                  </a:lnTo>
                  <a:lnTo>
                    <a:pt x="22" y="49"/>
                  </a:lnTo>
                  <a:lnTo>
                    <a:pt x="22" y="50"/>
                  </a:lnTo>
                  <a:lnTo>
                    <a:pt x="22" y="50"/>
                  </a:lnTo>
                  <a:lnTo>
                    <a:pt x="22" y="50"/>
                  </a:lnTo>
                  <a:lnTo>
                    <a:pt x="22" y="50"/>
                  </a:lnTo>
                  <a:lnTo>
                    <a:pt x="22" y="50"/>
                  </a:lnTo>
                  <a:lnTo>
                    <a:pt x="22" y="50"/>
                  </a:lnTo>
                  <a:lnTo>
                    <a:pt x="22" y="50"/>
                  </a:lnTo>
                  <a:lnTo>
                    <a:pt x="22" y="50"/>
                  </a:lnTo>
                  <a:lnTo>
                    <a:pt x="22" y="49"/>
                  </a:lnTo>
                  <a:lnTo>
                    <a:pt x="22" y="49"/>
                  </a:lnTo>
                  <a:lnTo>
                    <a:pt x="22" y="49"/>
                  </a:lnTo>
                  <a:lnTo>
                    <a:pt x="22" y="48"/>
                  </a:lnTo>
                  <a:lnTo>
                    <a:pt x="22" y="48"/>
                  </a:lnTo>
                  <a:lnTo>
                    <a:pt x="22" y="47"/>
                  </a:lnTo>
                  <a:lnTo>
                    <a:pt x="22" y="46"/>
                  </a:lnTo>
                  <a:lnTo>
                    <a:pt x="22" y="46"/>
                  </a:lnTo>
                  <a:lnTo>
                    <a:pt x="22" y="45"/>
                  </a:lnTo>
                  <a:lnTo>
                    <a:pt x="22" y="44"/>
                  </a:lnTo>
                  <a:lnTo>
                    <a:pt x="22" y="43"/>
                  </a:lnTo>
                  <a:lnTo>
                    <a:pt x="22" y="42"/>
                  </a:lnTo>
                  <a:lnTo>
                    <a:pt x="23" y="40"/>
                  </a:lnTo>
                  <a:lnTo>
                    <a:pt x="23" y="39"/>
                  </a:lnTo>
                  <a:lnTo>
                    <a:pt x="23" y="38"/>
                  </a:lnTo>
                  <a:lnTo>
                    <a:pt x="23" y="36"/>
                  </a:lnTo>
                  <a:lnTo>
                    <a:pt x="23" y="31"/>
                  </a:lnTo>
                  <a:lnTo>
                    <a:pt x="23" y="30"/>
                  </a:lnTo>
                  <a:lnTo>
                    <a:pt x="23" y="28"/>
                  </a:lnTo>
                  <a:lnTo>
                    <a:pt x="23" y="26"/>
                  </a:lnTo>
                  <a:lnTo>
                    <a:pt x="23" y="20"/>
                  </a:lnTo>
                  <a:lnTo>
                    <a:pt x="23" y="19"/>
                  </a:lnTo>
                  <a:lnTo>
                    <a:pt x="23" y="18"/>
                  </a:lnTo>
                  <a:lnTo>
                    <a:pt x="23" y="15"/>
                  </a:lnTo>
                  <a:lnTo>
                    <a:pt x="23" y="14"/>
                  </a:lnTo>
                  <a:lnTo>
                    <a:pt x="24" y="13"/>
                  </a:lnTo>
                  <a:lnTo>
                    <a:pt x="24" y="11"/>
                  </a:lnTo>
                  <a:lnTo>
                    <a:pt x="24" y="10"/>
                  </a:lnTo>
                  <a:lnTo>
                    <a:pt x="24" y="9"/>
                  </a:lnTo>
                  <a:lnTo>
                    <a:pt x="24" y="7"/>
                  </a:lnTo>
                  <a:lnTo>
                    <a:pt x="24" y="7"/>
                  </a:lnTo>
                  <a:lnTo>
                    <a:pt x="24" y="6"/>
                  </a:lnTo>
                  <a:lnTo>
                    <a:pt x="24" y="5"/>
                  </a:lnTo>
                  <a:lnTo>
                    <a:pt x="24" y="4"/>
                  </a:lnTo>
                  <a:lnTo>
                    <a:pt x="24" y="3"/>
                  </a:lnTo>
                  <a:lnTo>
                    <a:pt x="24" y="3"/>
                  </a:lnTo>
                  <a:lnTo>
                    <a:pt x="24" y="2"/>
                  </a:lnTo>
                  <a:lnTo>
                    <a:pt x="24" y="2"/>
                  </a:lnTo>
                  <a:lnTo>
                    <a:pt x="24" y="1"/>
                  </a:lnTo>
                  <a:lnTo>
                    <a:pt x="24" y="1"/>
                  </a:lnTo>
                  <a:lnTo>
                    <a:pt x="24" y="1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5" y="0"/>
                  </a:lnTo>
                  <a:lnTo>
                    <a:pt x="25" y="1"/>
                  </a:lnTo>
                  <a:lnTo>
                    <a:pt x="25" y="1"/>
                  </a:lnTo>
                  <a:lnTo>
                    <a:pt x="25" y="1"/>
                  </a:lnTo>
                  <a:lnTo>
                    <a:pt x="25" y="2"/>
                  </a:lnTo>
                  <a:lnTo>
                    <a:pt x="25" y="2"/>
                  </a:lnTo>
                  <a:lnTo>
                    <a:pt x="25" y="3"/>
                  </a:lnTo>
                  <a:lnTo>
                    <a:pt x="25" y="3"/>
                  </a:lnTo>
                  <a:lnTo>
                    <a:pt x="25" y="4"/>
                  </a:lnTo>
                  <a:lnTo>
                    <a:pt x="25" y="5"/>
                  </a:lnTo>
                  <a:lnTo>
                    <a:pt x="25" y="6"/>
                  </a:lnTo>
                  <a:lnTo>
                    <a:pt x="25" y="7"/>
                  </a:lnTo>
                  <a:lnTo>
                    <a:pt x="25" y="8"/>
                  </a:lnTo>
                  <a:lnTo>
                    <a:pt x="25" y="10"/>
                  </a:lnTo>
                  <a:lnTo>
                    <a:pt x="25" y="15"/>
                  </a:lnTo>
                  <a:lnTo>
                    <a:pt x="25" y="16"/>
                  </a:lnTo>
                  <a:lnTo>
                    <a:pt x="25" y="17"/>
                  </a:lnTo>
                  <a:lnTo>
                    <a:pt x="25" y="19"/>
                  </a:lnTo>
                  <a:lnTo>
                    <a:pt x="25" y="25"/>
                  </a:lnTo>
                  <a:lnTo>
                    <a:pt x="25" y="26"/>
                  </a:lnTo>
                  <a:lnTo>
                    <a:pt x="25" y="27"/>
                  </a:lnTo>
                  <a:lnTo>
                    <a:pt x="26" y="30"/>
                  </a:lnTo>
                  <a:lnTo>
                    <a:pt x="26" y="35"/>
                  </a:lnTo>
                  <a:lnTo>
                    <a:pt x="26" y="36"/>
                  </a:lnTo>
                  <a:lnTo>
                    <a:pt x="26" y="37"/>
                  </a:lnTo>
                  <a:lnTo>
                    <a:pt x="26" y="39"/>
                  </a:lnTo>
                  <a:lnTo>
                    <a:pt x="26" y="40"/>
                  </a:lnTo>
                  <a:lnTo>
                    <a:pt x="26" y="41"/>
                  </a:lnTo>
                  <a:lnTo>
                    <a:pt x="26" y="43"/>
                  </a:lnTo>
                  <a:lnTo>
                    <a:pt x="26" y="44"/>
                  </a:lnTo>
                  <a:lnTo>
                    <a:pt x="26" y="45"/>
                  </a:lnTo>
                  <a:lnTo>
                    <a:pt x="26" y="46"/>
                  </a:lnTo>
                  <a:lnTo>
                    <a:pt x="26" y="46"/>
                  </a:lnTo>
                  <a:lnTo>
                    <a:pt x="26" y="47"/>
                  </a:lnTo>
                  <a:lnTo>
                    <a:pt x="26" y="48"/>
                  </a:lnTo>
                  <a:lnTo>
                    <a:pt x="26" y="48"/>
                  </a:lnTo>
                  <a:lnTo>
                    <a:pt x="26" y="49"/>
                  </a:lnTo>
                  <a:lnTo>
                    <a:pt x="26" y="49"/>
                  </a:lnTo>
                  <a:lnTo>
                    <a:pt x="27" y="49"/>
                  </a:lnTo>
                  <a:lnTo>
                    <a:pt x="27" y="50"/>
                  </a:lnTo>
                  <a:lnTo>
                    <a:pt x="27" y="50"/>
                  </a:lnTo>
                  <a:lnTo>
                    <a:pt x="27" y="50"/>
                  </a:lnTo>
                  <a:lnTo>
                    <a:pt x="27" y="50"/>
                  </a:lnTo>
                  <a:lnTo>
                    <a:pt x="27" y="50"/>
                  </a:lnTo>
                  <a:lnTo>
                    <a:pt x="27" y="50"/>
                  </a:lnTo>
                  <a:lnTo>
                    <a:pt x="27" y="50"/>
                  </a:lnTo>
                  <a:lnTo>
                    <a:pt x="27" y="49"/>
                  </a:lnTo>
                  <a:lnTo>
                    <a:pt x="27" y="49"/>
                  </a:lnTo>
                  <a:lnTo>
                    <a:pt x="27" y="49"/>
                  </a:lnTo>
                  <a:lnTo>
                    <a:pt x="27" y="48"/>
                  </a:lnTo>
                  <a:lnTo>
                    <a:pt x="27" y="47"/>
                  </a:lnTo>
                  <a:lnTo>
                    <a:pt x="27" y="47"/>
                  </a:lnTo>
                  <a:lnTo>
                    <a:pt x="27" y="46"/>
                  </a:lnTo>
                  <a:lnTo>
                    <a:pt x="27" y="45"/>
                  </a:lnTo>
                  <a:lnTo>
                    <a:pt x="27" y="44"/>
                  </a:lnTo>
                  <a:lnTo>
                    <a:pt x="27" y="42"/>
                  </a:lnTo>
                  <a:lnTo>
                    <a:pt x="27" y="42"/>
                  </a:lnTo>
                  <a:lnTo>
                    <a:pt x="27" y="40"/>
                  </a:lnTo>
                  <a:lnTo>
                    <a:pt x="28" y="38"/>
                  </a:lnTo>
                  <a:lnTo>
                    <a:pt x="28" y="37"/>
                  </a:lnTo>
                </a:path>
              </a:pathLst>
            </a:custGeom>
            <a:noFill/>
            <a:ln w="3175" cap="sq">
              <a:solidFill>
                <a:srgbClr val="0000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09" name="Freeform 79"/>
            <p:cNvSpPr>
              <a:spLocks/>
            </p:cNvSpPr>
            <p:nvPr/>
          </p:nvSpPr>
          <p:spPr bwMode="auto">
            <a:xfrm>
              <a:off x="5541764" y="4075484"/>
              <a:ext cx="42863" cy="79375"/>
            </a:xfrm>
            <a:custGeom>
              <a:avLst/>
              <a:gdLst/>
              <a:ahLst/>
              <a:cxnLst>
                <a:cxn ang="0">
                  <a:pos x="0" y="16"/>
                </a:cxn>
                <a:cxn ang="0">
                  <a:pos x="1" y="5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2" y="5"/>
                </a:cxn>
                <a:cxn ang="0">
                  <a:pos x="2" y="21"/>
                </a:cxn>
                <a:cxn ang="0">
                  <a:pos x="3" y="42"/>
                </a:cxn>
                <a:cxn ang="0">
                  <a:pos x="3" y="48"/>
                </a:cxn>
                <a:cxn ang="0">
                  <a:pos x="4" y="50"/>
                </a:cxn>
                <a:cxn ang="0">
                  <a:pos x="4" y="48"/>
                </a:cxn>
                <a:cxn ang="0">
                  <a:pos x="4" y="40"/>
                </a:cxn>
                <a:cxn ang="0">
                  <a:pos x="5" y="18"/>
                </a:cxn>
                <a:cxn ang="0">
                  <a:pos x="5" y="4"/>
                </a:cxn>
                <a:cxn ang="0">
                  <a:pos x="6" y="0"/>
                </a:cxn>
                <a:cxn ang="0">
                  <a:pos x="6" y="1"/>
                </a:cxn>
                <a:cxn ang="0">
                  <a:pos x="7" y="7"/>
                </a:cxn>
                <a:cxn ang="0">
                  <a:pos x="7" y="25"/>
                </a:cxn>
                <a:cxn ang="0">
                  <a:pos x="8" y="41"/>
                </a:cxn>
                <a:cxn ang="0">
                  <a:pos x="8" y="48"/>
                </a:cxn>
                <a:cxn ang="0">
                  <a:pos x="9" y="50"/>
                </a:cxn>
                <a:cxn ang="0">
                  <a:pos x="9" y="47"/>
                </a:cxn>
                <a:cxn ang="0">
                  <a:pos x="9" y="39"/>
                </a:cxn>
                <a:cxn ang="0">
                  <a:pos x="10" y="18"/>
                </a:cxn>
                <a:cxn ang="0">
                  <a:pos x="10" y="4"/>
                </a:cxn>
                <a:cxn ang="0">
                  <a:pos x="11" y="0"/>
                </a:cxn>
                <a:cxn ang="0">
                  <a:pos x="11" y="1"/>
                </a:cxn>
                <a:cxn ang="0">
                  <a:pos x="12" y="7"/>
                </a:cxn>
                <a:cxn ang="0">
                  <a:pos x="12" y="26"/>
                </a:cxn>
                <a:cxn ang="0">
                  <a:pos x="13" y="40"/>
                </a:cxn>
                <a:cxn ang="0">
                  <a:pos x="13" y="48"/>
                </a:cxn>
                <a:cxn ang="0">
                  <a:pos x="13" y="50"/>
                </a:cxn>
                <a:cxn ang="0">
                  <a:pos x="14" y="47"/>
                </a:cxn>
                <a:cxn ang="0">
                  <a:pos x="14" y="38"/>
                </a:cxn>
                <a:cxn ang="0">
                  <a:pos x="15" y="19"/>
                </a:cxn>
                <a:cxn ang="0">
                  <a:pos x="15" y="5"/>
                </a:cxn>
                <a:cxn ang="0">
                  <a:pos x="16" y="1"/>
                </a:cxn>
                <a:cxn ang="0">
                  <a:pos x="16" y="1"/>
                </a:cxn>
                <a:cxn ang="0">
                  <a:pos x="16" y="5"/>
                </a:cxn>
                <a:cxn ang="0">
                  <a:pos x="17" y="16"/>
                </a:cxn>
                <a:cxn ang="0">
                  <a:pos x="17" y="37"/>
                </a:cxn>
                <a:cxn ang="0">
                  <a:pos x="18" y="46"/>
                </a:cxn>
                <a:cxn ang="0">
                  <a:pos x="18" y="50"/>
                </a:cxn>
                <a:cxn ang="0">
                  <a:pos x="18" y="49"/>
                </a:cxn>
                <a:cxn ang="0">
                  <a:pos x="19" y="45"/>
                </a:cxn>
                <a:cxn ang="0">
                  <a:pos x="20" y="22"/>
                </a:cxn>
                <a:cxn ang="0">
                  <a:pos x="20" y="9"/>
                </a:cxn>
                <a:cxn ang="0">
                  <a:pos x="20" y="2"/>
                </a:cxn>
                <a:cxn ang="0">
                  <a:pos x="21" y="0"/>
                </a:cxn>
                <a:cxn ang="0">
                  <a:pos x="21" y="3"/>
                </a:cxn>
                <a:cxn ang="0">
                  <a:pos x="21" y="12"/>
                </a:cxn>
                <a:cxn ang="0">
                  <a:pos x="22" y="30"/>
                </a:cxn>
                <a:cxn ang="0">
                  <a:pos x="23" y="46"/>
                </a:cxn>
                <a:cxn ang="0">
                  <a:pos x="23" y="50"/>
                </a:cxn>
                <a:cxn ang="0">
                  <a:pos x="23" y="49"/>
                </a:cxn>
                <a:cxn ang="0">
                  <a:pos x="24" y="45"/>
                </a:cxn>
                <a:cxn ang="0">
                  <a:pos x="24" y="33"/>
                </a:cxn>
                <a:cxn ang="0">
                  <a:pos x="25" y="13"/>
                </a:cxn>
                <a:cxn ang="0">
                  <a:pos x="25" y="4"/>
                </a:cxn>
                <a:cxn ang="0">
                  <a:pos x="25" y="0"/>
                </a:cxn>
                <a:cxn ang="0">
                  <a:pos x="26" y="1"/>
                </a:cxn>
                <a:cxn ang="0">
                  <a:pos x="26" y="7"/>
                </a:cxn>
                <a:cxn ang="0">
                  <a:pos x="27" y="33"/>
                </a:cxn>
              </a:cxnLst>
              <a:rect l="0" t="0" r="r" b="b"/>
              <a:pathLst>
                <a:path w="27" h="50">
                  <a:moveTo>
                    <a:pt x="0" y="37"/>
                  </a:moveTo>
                  <a:lnTo>
                    <a:pt x="0" y="36"/>
                  </a:lnTo>
                  <a:lnTo>
                    <a:pt x="0" y="33"/>
                  </a:lnTo>
                  <a:lnTo>
                    <a:pt x="0" y="27"/>
                  </a:lnTo>
                  <a:lnTo>
                    <a:pt x="0" y="26"/>
                  </a:lnTo>
                  <a:lnTo>
                    <a:pt x="0" y="25"/>
                  </a:lnTo>
                  <a:lnTo>
                    <a:pt x="0" y="22"/>
                  </a:lnTo>
                  <a:lnTo>
                    <a:pt x="0" y="16"/>
                  </a:lnTo>
                  <a:lnTo>
                    <a:pt x="0" y="15"/>
                  </a:lnTo>
                  <a:lnTo>
                    <a:pt x="0" y="14"/>
                  </a:lnTo>
                  <a:lnTo>
                    <a:pt x="0" y="11"/>
                  </a:lnTo>
                  <a:lnTo>
                    <a:pt x="1" y="10"/>
                  </a:lnTo>
                  <a:lnTo>
                    <a:pt x="1" y="9"/>
                  </a:lnTo>
                  <a:lnTo>
                    <a:pt x="1" y="7"/>
                  </a:lnTo>
                  <a:lnTo>
                    <a:pt x="1" y="6"/>
                  </a:lnTo>
                  <a:lnTo>
                    <a:pt x="1" y="5"/>
                  </a:lnTo>
                  <a:lnTo>
                    <a:pt x="1" y="4"/>
                  </a:lnTo>
                  <a:lnTo>
                    <a:pt x="1" y="4"/>
                  </a:lnTo>
                  <a:lnTo>
                    <a:pt x="1" y="3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3"/>
                  </a:lnTo>
                  <a:lnTo>
                    <a:pt x="1" y="3"/>
                  </a:lnTo>
                  <a:lnTo>
                    <a:pt x="2" y="4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7"/>
                  </a:lnTo>
                  <a:lnTo>
                    <a:pt x="2" y="8"/>
                  </a:lnTo>
                  <a:lnTo>
                    <a:pt x="2" y="9"/>
                  </a:lnTo>
                  <a:lnTo>
                    <a:pt x="2" y="11"/>
                  </a:lnTo>
                  <a:lnTo>
                    <a:pt x="2" y="12"/>
                  </a:lnTo>
                  <a:lnTo>
                    <a:pt x="2" y="13"/>
                  </a:lnTo>
                  <a:lnTo>
                    <a:pt x="2" y="16"/>
                  </a:lnTo>
                  <a:lnTo>
                    <a:pt x="2" y="21"/>
                  </a:lnTo>
                  <a:lnTo>
                    <a:pt x="3" y="31"/>
                  </a:lnTo>
                  <a:lnTo>
                    <a:pt x="3" y="33"/>
                  </a:lnTo>
                  <a:lnTo>
                    <a:pt x="3" y="34"/>
                  </a:lnTo>
                  <a:lnTo>
                    <a:pt x="3" y="36"/>
                  </a:lnTo>
                  <a:lnTo>
                    <a:pt x="3" y="37"/>
                  </a:lnTo>
                  <a:lnTo>
                    <a:pt x="3" y="38"/>
                  </a:lnTo>
                  <a:lnTo>
                    <a:pt x="3" y="41"/>
                  </a:lnTo>
                  <a:lnTo>
                    <a:pt x="3" y="42"/>
                  </a:lnTo>
                  <a:lnTo>
                    <a:pt x="3" y="42"/>
                  </a:lnTo>
                  <a:lnTo>
                    <a:pt x="3" y="43"/>
                  </a:lnTo>
                  <a:lnTo>
                    <a:pt x="3" y="44"/>
                  </a:lnTo>
                  <a:lnTo>
                    <a:pt x="3" y="45"/>
                  </a:lnTo>
                  <a:lnTo>
                    <a:pt x="3" y="46"/>
                  </a:lnTo>
                  <a:lnTo>
                    <a:pt x="3" y="46"/>
                  </a:lnTo>
                  <a:lnTo>
                    <a:pt x="3" y="47"/>
                  </a:lnTo>
                  <a:lnTo>
                    <a:pt x="3" y="48"/>
                  </a:lnTo>
                  <a:lnTo>
                    <a:pt x="3" y="48"/>
                  </a:lnTo>
                  <a:lnTo>
                    <a:pt x="3" y="49"/>
                  </a:lnTo>
                  <a:lnTo>
                    <a:pt x="3" y="49"/>
                  </a:lnTo>
                  <a:lnTo>
                    <a:pt x="3" y="50"/>
                  </a:lnTo>
                  <a:lnTo>
                    <a:pt x="4" y="50"/>
                  </a:lnTo>
                  <a:lnTo>
                    <a:pt x="4" y="50"/>
                  </a:lnTo>
                  <a:lnTo>
                    <a:pt x="4" y="50"/>
                  </a:lnTo>
                  <a:lnTo>
                    <a:pt x="4" y="50"/>
                  </a:lnTo>
                  <a:lnTo>
                    <a:pt x="4" y="50"/>
                  </a:lnTo>
                  <a:lnTo>
                    <a:pt x="4" y="50"/>
                  </a:lnTo>
                  <a:lnTo>
                    <a:pt x="4" y="50"/>
                  </a:lnTo>
                  <a:lnTo>
                    <a:pt x="4" y="50"/>
                  </a:lnTo>
                  <a:lnTo>
                    <a:pt x="4" y="49"/>
                  </a:lnTo>
                  <a:lnTo>
                    <a:pt x="4" y="49"/>
                  </a:lnTo>
                  <a:lnTo>
                    <a:pt x="4" y="48"/>
                  </a:lnTo>
                  <a:lnTo>
                    <a:pt x="4" y="48"/>
                  </a:lnTo>
                  <a:lnTo>
                    <a:pt x="4" y="47"/>
                  </a:lnTo>
                  <a:lnTo>
                    <a:pt x="4" y="46"/>
                  </a:lnTo>
                  <a:lnTo>
                    <a:pt x="4" y="46"/>
                  </a:lnTo>
                  <a:lnTo>
                    <a:pt x="4" y="45"/>
                  </a:lnTo>
                  <a:lnTo>
                    <a:pt x="4" y="44"/>
                  </a:lnTo>
                  <a:lnTo>
                    <a:pt x="4" y="42"/>
                  </a:lnTo>
                  <a:lnTo>
                    <a:pt x="4" y="41"/>
                  </a:lnTo>
                  <a:lnTo>
                    <a:pt x="4" y="40"/>
                  </a:lnTo>
                  <a:lnTo>
                    <a:pt x="5" y="37"/>
                  </a:lnTo>
                  <a:lnTo>
                    <a:pt x="5" y="32"/>
                  </a:lnTo>
                  <a:lnTo>
                    <a:pt x="5" y="31"/>
                  </a:lnTo>
                  <a:lnTo>
                    <a:pt x="5" y="29"/>
                  </a:lnTo>
                  <a:lnTo>
                    <a:pt x="5" y="27"/>
                  </a:lnTo>
                  <a:lnTo>
                    <a:pt x="5" y="21"/>
                  </a:lnTo>
                  <a:lnTo>
                    <a:pt x="5" y="19"/>
                  </a:lnTo>
                  <a:lnTo>
                    <a:pt x="5" y="18"/>
                  </a:lnTo>
                  <a:lnTo>
                    <a:pt x="5" y="15"/>
                  </a:lnTo>
                  <a:lnTo>
                    <a:pt x="5" y="11"/>
                  </a:lnTo>
                  <a:lnTo>
                    <a:pt x="5" y="9"/>
                  </a:lnTo>
                  <a:lnTo>
                    <a:pt x="5" y="8"/>
                  </a:lnTo>
                  <a:lnTo>
                    <a:pt x="5" y="7"/>
                  </a:lnTo>
                  <a:lnTo>
                    <a:pt x="5" y="6"/>
                  </a:lnTo>
                  <a:lnTo>
                    <a:pt x="5" y="5"/>
                  </a:lnTo>
                  <a:lnTo>
                    <a:pt x="5" y="4"/>
                  </a:lnTo>
                  <a:lnTo>
                    <a:pt x="6" y="4"/>
                  </a:lnTo>
                  <a:lnTo>
                    <a:pt x="6" y="3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3"/>
                  </a:lnTo>
                  <a:lnTo>
                    <a:pt x="6" y="4"/>
                  </a:lnTo>
                  <a:lnTo>
                    <a:pt x="6" y="4"/>
                  </a:lnTo>
                  <a:lnTo>
                    <a:pt x="7" y="5"/>
                  </a:lnTo>
                  <a:lnTo>
                    <a:pt x="7" y="6"/>
                  </a:lnTo>
                  <a:lnTo>
                    <a:pt x="7" y="7"/>
                  </a:lnTo>
                  <a:lnTo>
                    <a:pt x="7" y="9"/>
                  </a:lnTo>
                  <a:lnTo>
                    <a:pt x="7" y="10"/>
                  </a:lnTo>
                  <a:lnTo>
                    <a:pt x="7" y="11"/>
                  </a:lnTo>
                  <a:lnTo>
                    <a:pt x="7" y="14"/>
                  </a:lnTo>
                  <a:lnTo>
                    <a:pt x="7" y="19"/>
                  </a:lnTo>
                  <a:lnTo>
                    <a:pt x="7" y="21"/>
                  </a:lnTo>
                  <a:lnTo>
                    <a:pt x="7" y="22"/>
                  </a:lnTo>
                  <a:lnTo>
                    <a:pt x="7" y="25"/>
                  </a:lnTo>
                  <a:lnTo>
                    <a:pt x="7" y="30"/>
                  </a:lnTo>
                  <a:lnTo>
                    <a:pt x="8" y="32"/>
                  </a:lnTo>
                  <a:lnTo>
                    <a:pt x="8" y="33"/>
                  </a:lnTo>
                  <a:lnTo>
                    <a:pt x="8" y="36"/>
                  </a:lnTo>
                  <a:lnTo>
                    <a:pt x="8" y="37"/>
                  </a:lnTo>
                  <a:lnTo>
                    <a:pt x="8" y="38"/>
                  </a:lnTo>
                  <a:lnTo>
                    <a:pt x="8" y="40"/>
                  </a:lnTo>
                  <a:lnTo>
                    <a:pt x="8" y="41"/>
                  </a:lnTo>
                  <a:lnTo>
                    <a:pt x="8" y="42"/>
                  </a:lnTo>
                  <a:lnTo>
                    <a:pt x="8" y="43"/>
                  </a:lnTo>
                  <a:lnTo>
                    <a:pt x="8" y="44"/>
                  </a:lnTo>
                  <a:lnTo>
                    <a:pt x="8" y="45"/>
                  </a:lnTo>
                  <a:lnTo>
                    <a:pt x="8" y="46"/>
                  </a:lnTo>
                  <a:lnTo>
                    <a:pt x="8" y="47"/>
                  </a:lnTo>
                  <a:lnTo>
                    <a:pt x="8" y="47"/>
                  </a:lnTo>
                  <a:lnTo>
                    <a:pt x="8" y="48"/>
                  </a:lnTo>
                  <a:lnTo>
                    <a:pt x="8" y="48"/>
                  </a:lnTo>
                  <a:lnTo>
                    <a:pt x="8" y="49"/>
                  </a:lnTo>
                  <a:lnTo>
                    <a:pt x="8" y="49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9" y="50"/>
                  </a:lnTo>
                  <a:lnTo>
                    <a:pt x="9" y="50"/>
                  </a:lnTo>
                  <a:lnTo>
                    <a:pt x="9" y="50"/>
                  </a:lnTo>
                  <a:lnTo>
                    <a:pt x="9" y="50"/>
                  </a:lnTo>
                  <a:lnTo>
                    <a:pt x="9" y="50"/>
                  </a:lnTo>
                  <a:lnTo>
                    <a:pt x="9" y="50"/>
                  </a:lnTo>
                  <a:lnTo>
                    <a:pt x="9" y="49"/>
                  </a:lnTo>
                  <a:lnTo>
                    <a:pt x="9" y="49"/>
                  </a:lnTo>
                  <a:lnTo>
                    <a:pt x="9" y="48"/>
                  </a:lnTo>
                  <a:lnTo>
                    <a:pt x="9" y="48"/>
                  </a:lnTo>
                  <a:lnTo>
                    <a:pt x="9" y="47"/>
                  </a:lnTo>
                  <a:lnTo>
                    <a:pt x="9" y="46"/>
                  </a:lnTo>
                  <a:lnTo>
                    <a:pt x="9" y="46"/>
                  </a:lnTo>
                  <a:lnTo>
                    <a:pt x="9" y="45"/>
                  </a:lnTo>
                  <a:lnTo>
                    <a:pt x="9" y="44"/>
                  </a:lnTo>
                  <a:lnTo>
                    <a:pt x="9" y="43"/>
                  </a:lnTo>
                  <a:lnTo>
                    <a:pt x="9" y="41"/>
                  </a:lnTo>
                  <a:lnTo>
                    <a:pt x="9" y="40"/>
                  </a:lnTo>
                  <a:lnTo>
                    <a:pt x="9" y="39"/>
                  </a:lnTo>
                  <a:lnTo>
                    <a:pt x="9" y="36"/>
                  </a:lnTo>
                  <a:lnTo>
                    <a:pt x="9" y="31"/>
                  </a:lnTo>
                  <a:lnTo>
                    <a:pt x="9" y="30"/>
                  </a:lnTo>
                  <a:lnTo>
                    <a:pt x="10" y="28"/>
                  </a:lnTo>
                  <a:lnTo>
                    <a:pt x="10" y="26"/>
                  </a:lnTo>
                  <a:lnTo>
                    <a:pt x="10" y="21"/>
                  </a:lnTo>
                  <a:lnTo>
                    <a:pt x="10" y="19"/>
                  </a:lnTo>
                  <a:lnTo>
                    <a:pt x="10" y="18"/>
                  </a:lnTo>
                  <a:lnTo>
                    <a:pt x="10" y="16"/>
                  </a:lnTo>
                  <a:lnTo>
                    <a:pt x="10" y="11"/>
                  </a:lnTo>
                  <a:lnTo>
                    <a:pt x="10" y="10"/>
                  </a:lnTo>
                  <a:lnTo>
                    <a:pt x="10" y="9"/>
                  </a:lnTo>
                  <a:lnTo>
                    <a:pt x="10" y="7"/>
                  </a:lnTo>
                  <a:lnTo>
                    <a:pt x="10" y="6"/>
                  </a:lnTo>
                  <a:lnTo>
                    <a:pt x="10" y="5"/>
                  </a:lnTo>
                  <a:lnTo>
                    <a:pt x="10" y="4"/>
                  </a:lnTo>
                  <a:lnTo>
                    <a:pt x="11" y="3"/>
                  </a:lnTo>
                  <a:lnTo>
                    <a:pt x="11" y="3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3"/>
                  </a:lnTo>
                  <a:lnTo>
                    <a:pt x="11" y="3"/>
                  </a:lnTo>
                  <a:lnTo>
                    <a:pt x="11" y="4"/>
                  </a:lnTo>
                  <a:lnTo>
                    <a:pt x="11" y="4"/>
                  </a:lnTo>
                  <a:lnTo>
                    <a:pt x="12" y="6"/>
                  </a:lnTo>
                  <a:lnTo>
                    <a:pt x="12" y="7"/>
                  </a:lnTo>
                  <a:lnTo>
                    <a:pt x="12" y="8"/>
                  </a:lnTo>
                  <a:lnTo>
                    <a:pt x="12" y="10"/>
                  </a:lnTo>
                  <a:lnTo>
                    <a:pt x="12" y="14"/>
                  </a:lnTo>
                  <a:lnTo>
                    <a:pt x="12" y="15"/>
                  </a:lnTo>
                  <a:lnTo>
                    <a:pt x="12" y="17"/>
                  </a:lnTo>
                  <a:lnTo>
                    <a:pt x="12" y="19"/>
                  </a:lnTo>
                  <a:lnTo>
                    <a:pt x="12" y="24"/>
                  </a:lnTo>
                  <a:lnTo>
                    <a:pt x="12" y="26"/>
                  </a:lnTo>
                  <a:lnTo>
                    <a:pt x="12" y="27"/>
                  </a:lnTo>
                  <a:lnTo>
                    <a:pt x="12" y="30"/>
                  </a:lnTo>
                  <a:lnTo>
                    <a:pt x="12" y="31"/>
                  </a:lnTo>
                  <a:lnTo>
                    <a:pt x="12" y="33"/>
                  </a:lnTo>
                  <a:lnTo>
                    <a:pt x="13" y="35"/>
                  </a:lnTo>
                  <a:lnTo>
                    <a:pt x="13" y="37"/>
                  </a:lnTo>
                  <a:lnTo>
                    <a:pt x="13" y="38"/>
                  </a:lnTo>
                  <a:lnTo>
                    <a:pt x="13" y="40"/>
                  </a:lnTo>
                  <a:lnTo>
                    <a:pt x="13" y="41"/>
                  </a:lnTo>
                  <a:lnTo>
                    <a:pt x="13" y="42"/>
                  </a:lnTo>
                  <a:lnTo>
                    <a:pt x="13" y="44"/>
                  </a:lnTo>
                  <a:lnTo>
                    <a:pt x="13" y="45"/>
                  </a:lnTo>
                  <a:lnTo>
                    <a:pt x="13" y="46"/>
                  </a:lnTo>
                  <a:lnTo>
                    <a:pt x="13" y="47"/>
                  </a:lnTo>
                  <a:lnTo>
                    <a:pt x="13" y="47"/>
                  </a:lnTo>
                  <a:lnTo>
                    <a:pt x="13" y="48"/>
                  </a:lnTo>
                  <a:lnTo>
                    <a:pt x="13" y="48"/>
                  </a:lnTo>
                  <a:lnTo>
                    <a:pt x="13" y="49"/>
                  </a:lnTo>
                  <a:lnTo>
                    <a:pt x="13" y="49"/>
                  </a:lnTo>
                  <a:lnTo>
                    <a:pt x="13" y="50"/>
                  </a:lnTo>
                  <a:lnTo>
                    <a:pt x="13" y="50"/>
                  </a:lnTo>
                  <a:lnTo>
                    <a:pt x="13" y="50"/>
                  </a:lnTo>
                  <a:lnTo>
                    <a:pt x="13" y="50"/>
                  </a:lnTo>
                  <a:lnTo>
                    <a:pt x="13" y="50"/>
                  </a:lnTo>
                  <a:lnTo>
                    <a:pt x="13" y="50"/>
                  </a:lnTo>
                  <a:lnTo>
                    <a:pt x="13" y="50"/>
                  </a:lnTo>
                  <a:lnTo>
                    <a:pt x="13" y="49"/>
                  </a:lnTo>
                  <a:lnTo>
                    <a:pt x="13" y="49"/>
                  </a:lnTo>
                  <a:lnTo>
                    <a:pt x="14" y="49"/>
                  </a:lnTo>
                  <a:lnTo>
                    <a:pt x="14" y="48"/>
                  </a:lnTo>
                  <a:lnTo>
                    <a:pt x="14" y="48"/>
                  </a:lnTo>
                  <a:lnTo>
                    <a:pt x="14" y="47"/>
                  </a:lnTo>
                  <a:lnTo>
                    <a:pt x="14" y="46"/>
                  </a:lnTo>
                  <a:lnTo>
                    <a:pt x="14" y="46"/>
                  </a:lnTo>
                  <a:lnTo>
                    <a:pt x="14" y="45"/>
                  </a:lnTo>
                  <a:lnTo>
                    <a:pt x="14" y="44"/>
                  </a:lnTo>
                  <a:lnTo>
                    <a:pt x="14" y="43"/>
                  </a:lnTo>
                  <a:lnTo>
                    <a:pt x="14" y="41"/>
                  </a:lnTo>
                  <a:lnTo>
                    <a:pt x="14" y="39"/>
                  </a:lnTo>
                  <a:lnTo>
                    <a:pt x="14" y="38"/>
                  </a:lnTo>
                  <a:lnTo>
                    <a:pt x="14" y="36"/>
                  </a:lnTo>
                  <a:lnTo>
                    <a:pt x="14" y="34"/>
                  </a:lnTo>
                  <a:lnTo>
                    <a:pt x="14" y="33"/>
                  </a:lnTo>
                  <a:lnTo>
                    <a:pt x="14" y="30"/>
                  </a:lnTo>
                  <a:lnTo>
                    <a:pt x="15" y="25"/>
                  </a:lnTo>
                  <a:lnTo>
                    <a:pt x="15" y="23"/>
                  </a:lnTo>
                  <a:lnTo>
                    <a:pt x="15" y="22"/>
                  </a:lnTo>
                  <a:lnTo>
                    <a:pt x="15" y="19"/>
                  </a:lnTo>
                  <a:lnTo>
                    <a:pt x="15" y="14"/>
                  </a:lnTo>
                  <a:lnTo>
                    <a:pt x="15" y="13"/>
                  </a:lnTo>
                  <a:lnTo>
                    <a:pt x="15" y="12"/>
                  </a:lnTo>
                  <a:lnTo>
                    <a:pt x="15" y="10"/>
                  </a:lnTo>
                  <a:lnTo>
                    <a:pt x="15" y="9"/>
                  </a:lnTo>
                  <a:lnTo>
                    <a:pt x="15" y="8"/>
                  </a:lnTo>
                  <a:lnTo>
                    <a:pt x="15" y="6"/>
                  </a:lnTo>
                  <a:lnTo>
                    <a:pt x="15" y="5"/>
                  </a:lnTo>
                  <a:lnTo>
                    <a:pt x="15" y="4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6" y="1"/>
                  </a:lnTo>
                  <a:lnTo>
                    <a:pt x="16" y="1"/>
                  </a:lnTo>
                  <a:lnTo>
                    <a:pt x="16" y="1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1"/>
                  </a:lnTo>
                  <a:lnTo>
                    <a:pt x="16" y="1"/>
                  </a:lnTo>
                  <a:lnTo>
                    <a:pt x="16" y="1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6" y="3"/>
                  </a:lnTo>
                  <a:lnTo>
                    <a:pt x="16" y="3"/>
                  </a:lnTo>
                  <a:lnTo>
                    <a:pt x="16" y="4"/>
                  </a:lnTo>
                  <a:lnTo>
                    <a:pt x="16" y="5"/>
                  </a:lnTo>
                  <a:lnTo>
                    <a:pt x="16" y="6"/>
                  </a:lnTo>
                  <a:lnTo>
                    <a:pt x="17" y="7"/>
                  </a:lnTo>
                  <a:lnTo>
                    <a:pt x="17" y="9"/>
                  </a:lnTo>
                  <a:lnTo>
                    <a:pt x="17" y="10"/>
                  </a:lnTo>
                  <a:lnTo>
                    <a:pt x="17" y="12"/>
                  </a:lnTo>
                  <a:lnTo>
                    <a:pt x="17" y="13"/>
                  </a:lnTo>
                  <a:lnTo>
                    <a:pt x="17" y="14"/>
                  </a:lnTo>
                  <a:lnTo>
                    <a:pt x="17" y="16"/>
                  </a:lnTo>
                  <a:lnTo>
                    <a:pt x="17" y="22"/>
                  </a:lnTo>
                  <a:lnTo>
                    <a:pt x="17" y="23"/>
                  </a:lnTo>
                  <a:lnTo>
                    <a:pt x="17" y="24"/>
                  </a:lnTo>
                  <a:lnTo>
                    <a:pt x="17" y="27"/>
                  </a:lnTo>
                  <a:lnTo>
                    <a:pt x="17" y="32"/>
                  </a:lnTo>
                  <a:lnTo>
                    <a:pt x="17" y="33"/>
                  </a:lnTo>
                  <a:lnTo>
                    <a:pt x="17" y="34"/>
                  </a:lnTo>
                  <a:lnTo>
                    <a:pt x="17" y="37"/>
                  </a:lnTo>
                  <a:lnTo>
                    <a:pt x="17" y="38"/>
                  </a:lnTo>
                  <a:lnTo>
                    <a:pt x="17" y="39"/>
                  </a:lnTo>
                  <a:lnTo>
                    <a:pt x="17" y="41"/>
                  </a:lnTo>
                  <a:lnTo>
                    <a:pt x="18" y="42"/>
                  </a:lnTo>
                  <a:lnTo>
                    <a:pt x="18" y="43"/>
                  </a:lnTo>
                  <a:lnTo>
                    <a:pt x="18" y="44"/>
                  </a:lnTo>
                  <a:lnTo>
                    <a:pt x="18" y="45"/>
                  </a:lnTo>
                  <a:lnTo>
                    <a:pt x="18" y="46"/>
                  </a:lnTo>
                  <a:lnTo>
                    <a:pt x="18" y="46"/>
                  </a:lnTo>
                  <a:lnTo>
                    <a:pt x="18" y="47"/>
                  </a:lnTo>
                  <a:lnTo>
                    <a:pt x="18" y="47"/>
                  </a:lnTo>
                  <a:lnTo>
                    <a:pt x="18" y="48"/>
                  </a:lnTo>
                  <a:lnTo>
                    <a:pt x="18" y="49"/>
                  </a:lnTo>
                  <a:lnTo>
                    <a:pt x="18" y="49"/>
                  </a:lnTo>
                  <a:lnTo>
                    <a:pt x="18" y="49"/>
                  </a:lnTo>
                  <a:lnTo>
                    <a:pt x="18" y="50"/>
                  </a:lnTo>
                  <a:lnTo>
                    <a:pt x="18" y="50"/>
                  </a:lnTo>
                  <a:lnTo>
                    <a:pt x="18" y="50"/>
                  </a:lnTo>
                  <a:lnTo>
                    <a:pt x="18" y="50"/>
                  </a:lnTo>
                  <a:lnTo>
                    <a:pt x="18" y="50"/>
                  </a:lnTo>
                  <a:lnTo>
                    <a:pt x="18" y="50"/>
                  </a:lnTo>
                  <a:lnTo>
                    <a:pt x="18" y="50"/>
                  </a:lnTo>
                  <a:lnTo>
                    <a:pt x="18" y="50"/>
                  </a:lnTo>
                  <a:lnTo>
                    <a:pt x="18" y="49"/>
                  </a:lnTo>
                  <a:lnTo>
                    <a:pt x="18" y="49"/>
                  </a:lnTo>
                  <a:lnTo>
                    <a:pt x="18" y="49"/>
                  </a:lnTo>
                  <a:lnTo>
                    <a:pt x="19" y="48"/>
                  </a:lnTo>
                  <a:lnTo>
                    <a:pt x="19" y="48"/>
                  </a:lnTo>
                  <a:lnTo>
                    <a:pt x="19" y="47"/>
                  </a:lnTo>
                  <a:lnTo>
                    <a:pt x="19" y="46"/>
                  </a:lnTo>
                  <a:lnTo>
                    <a:pt x="19" y="46"/>
                  </a:lnTo>
                  <a:lnTo>
                    <a:pt x="19" y="45"/>
                  </a:lnTo>
                  <a:lnTo>
                    <a:pt x="19" y="44"/>
                  </a:lnTo>
                  <a:lnTo>
                    <a:pt x="19" y="42"/>
                  </a:lnTo>
                  <a:lnTo>
                    <a:pt x="19" y="42"/>
                  </a:lnTo>
                  <a:lnTo>
                    <a:pt x="19" y="41"/>
                  </a:lnTo>
                  <a:lnTo>
                    <a:pt x="19" y="38"/>
                  </a:lnTo>
                  <a:lnTo>
                    <a:pt x="19" y="34"/>
                  </a:lnTo>
                  <a:lnTo>
                    <a:pt x="20" y="24"/>
                  </a:lnTo>
                  <a:lnTo>
                    <a:pt x="20" y="22"/>
                  </a:lnTo>
                  <a:lnTo>
                    <a:pt x="20" y="21"/>
                  </a:lnTo>
                  <a:lnTo>
                    <a:pt x="20" y="19"/>
                  </a:lnTo>
                  <a:lnTo>
                    <a:pt x="20" y="17"/>
                  </a:lnTo>
                  <a:lnTo>
                    <a:pt x="20" y="16"/>
                  </a:lnTo>
                  <a:lnTo>
                    <a:pt x="20" y="14"/>
                  </a:lnTo>
                  <a:lnTo>
                    <a:pt x="20" y="13"/>
                  </a:lnTo>
                  <a:lnTo>
                    <a:pt x="20" y="11"/>
                  </a:lnTo>
                  <a:lnTo>
                    <a:pt x="20" y="9"/>
                  </a:lnTo>
                  <a:lnTo>
                    <a:pt x="20" y="8"/>
                  </a:lnTo>
                  <a:lnTo>
                    <a:pt x="20" y="7"/>
                  </a:lnTo>
                  <a:lnTo>
                    <a:pt x="20" y="6"/>
                  </a:lnTo>
                  <a:lnTo>
                    <a:pt x="20" y="5"/>
                  </a:lnTo>
                  <a:lnTo>
                    <a:pt x="20" y="4"/>
                  </a:lnTo>
                  <a:lnTo>
                    <a:pt x="20" y="3"/>
                  </a:lnTo>
                  <a:lnTo>
                    <a:pt x="20" y="3"/>
                  </a:lnTo>
                  <a:lnTo>
                    <a:pt x="20" y="2"/>
                  </a:lnTo>
                  <a:lnTo>
                    <a:pt x="21" y="2"/>
                  </a:lnTo>
                  <a:lnTo>
                    <a:pt x="21" y="1"/>
                  </a:lnTo>
                  <a:lnTo>
                    <a:pt x="21" y="1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1"/>
                  </a:lnTo>
                  <a:lnTo>
                    <a:pt x="21" y="1"/>
                  </a:lnTo>
                  <a:lnTo>
                    <a:pt x="21" y="2"/>
                  </a:lnTo>
                  <a:lnTo>
                    <a:pt x="21" y="2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4"/>
                  </a:lnTo>
                  <a:lnTo>
                    <a:pt x="21" y="5"/>
                  </a:lnTo>
                  <a:lnTo>
                    <a:pt x="21" y="6"/>
                  </a:lnTo>
                  <a:lnTo>
                    <a:pt x="21" y="6"/>
                  </a:lnTo>
                  <a:lnTo>
                    <a:pt x="21" y="7"/>
                  </a:lnTo>
                  <a:lnTo>
                    <a:pt x="21" y="9"/>
                  </a:lnTo>
                  <a:lnTo>
                    <a:pt x="21" y="11"/>
                  </a:lnTo>
                  <a:lnTo>
                    <a:pt x="21" y="12"/>
                  </a:lnTo>
                  <a:lnTo>
                    <a:pt x="21" y="14"/>
                  </a:lnTo>
                  <a:lnTo>
                    <a:pt x="22" y="15"/>
                  </a:lnTo>
                  <a:lnTo>
                    <a:pt x="22" y="17"/>
                  </a:lnTo>
                  <a:lnTo>
                    <a:pt x="22" y="19"/>
                  </a:lnTo>
                  <a:lnTo>
                    <a:pt x="22" y="25"/>
                  </a:lnTo>
                  <a:lnTo>
                    <a:pt x="22" y="27"/>
                  </a:lnTo>
                  <a:lnTo>
                    <a:pt x="22" y="28"/>
                  </a:lnTo>
                  <a:lnTo>
                    <a:pt x="22" y="30"/>
                  </a:lnTo>
                  <a:lnTo>
                    <a:pt x="22" y="36"/>
                  </a:lnTo>
                  <a:lnTo>
                    <a:pt x="22" y="37"/>
                  </a:lnTo>
                  <a:lnTo>
                    <a:pt x="22" y="38"/>
                  </a:lnTo>
                  <a:lnTo>
                    <a:pt x="22" y="41"/>
                  </a:lnTo>
                  <a:lnTo>
                    <a:pt x="22" y="42"/>
                  </a:lnTo>
                  <a:lnTo>
                    <a:pt x="22" y="43"/>
                  </a:lnTo>
                  <a:lnTo>
                    <a:pt x="23" y="45"/>
                  </a:lnTo>
                  <a:lnTo>
                    <a:pt x="23" y="46"/>
                  </a:lnTo>
                  <a:lnTo>
                    <a:pt x="23" y="46"/>
                  </a:lnTo>
                  <a:lnTo>
                    <a:pt x="23" y="47"/>
                  </a:lnTo>
                  <a:lnTo>
                    <a:pt x="23" y="48"/>
                  </a:lnTo>
                  <a:lnTo>
                    <a:pt x="23" y="48"/>
                  </a:lnTo>
                  <a:lnTo>
                    <a:pt x="23" y="49"/>
                  </a:lnTo>
                  <a:lnTo>
                    <a:pt x="23" y="49"/>
                  </a:lnTo>
                  <a:lnTo>
                    <a:pt x="23" y="49"/>
                  </a:lnTo>
                  <a:lnTo>
                    <a:pt x="23" y="50"/>
                  </a:lnTo>
                  <a:lnTo>
                    <a:pt x="23" y="50"/>
                  </a:lnTo>
                  <a:lnTo>
                    <a:pt x="23" y="50"/>
                  </a:lnTo>
                  <a:lnTo>
                    <a:pt x="23" y="50"/>
                  </a:lnTo>
                  <a:lnTo>
                    <a:pt x="23" y="50"/>
                  </a:lnTo>
                  <a:lnTo>
                    <a:pt x="23" y="50"/>
                  </a:lnTo>
                  <a:lnTo>
                    <a:pt x="23" y="50"/>
                  </a:lnTo>
                  <a:lnTo>
                    <a:pt x="23" y="50"/>
                  </a:lnTo>
                  <a:lnTo>
                    <a:pt x="23" y="49"/>
                  </a:lnTo>
                  <a:lnTo>
                    <a:pt x="23" y="49"/>
                  </a:lnTo>
                  <a:lnTo>
                    <a:pt x="23" y="48"/>
                  </a:lnTo>
                  <a:lnTo>
                    <a:pt x="23" y="48"/>
                  </a:lnTo>
                  <a:lnTo>
                    <a:pt x="24" y="47"/>
                  </a:lnTo>
                  <a:lnTo>
                    <a:pt x="24" y="47"/>
                  </a:lnTo>
                  <a:lnTo>
                    <a:pt x="24" y="46"/>
                  </a:lnTo>
                  <a:lnTo>
                    <a:pt x="24" y="45"/>
                  </a:lnTo>
                  <a:lnTo>
                    <a:pt x="24" y="45"/>
                  </a:lnTo>
                  <a:lnTo>
                    <a:pt x="24" y="44"/>
                  </a:lnTo>
                  <a:lnTo>
                    <a:pt x="24" y="42"/>
                  </a:lnTo>
                  <a:lnTo>
                    <a:pt x="24" y="41"/>
                  </a:lnTo>
                  <a:lnTo>
                    <a:pt x="24" y="40"/>
                  </a:lnTo>
                  <a:lnTo>
                    <a:pt x="24" y="38"/>
                  </a:lnTo>
                  <a:lnTo>
                    <a:pt x="24" y="36"/>
                  </a:lnTo>
                  <a:lnTo>
                    <a:pt x="24" y="35"/>
                  </a:lnTo>
                  <a:lnTo>
                    <a:pt x="24" y="33"/>
                  </a:lnTo>
                  <a:lnTo>
                    <a:pt x="24" y="28"/>
                  </a:lnTo>
                  <a:lnTo>
                    <a:pt x="24" y="27"/>
                  </a:lnTo>
                  <a:lnTo>
                    <a:pt x="24" y="25"/>
                  </a:lnTo>
                  <a:lnTo>
                    <a:pt x="25" y="23"/>
                  </a:lnTo>
                  <a:lnTo>
                    <a:pt x="25" y="17"/>
                  </a:lnTo>
                  <a:lnTo>
                    <a:pt x="25" y="16"/>
                  </a:lnTo>
                  <a:lnTo>
                    <a:pt x="25" y="15"/>
                  </a:lnTo>
                  <a:lnTo>
                    <a:pt x="25" y="13"/>
                  </a:lnTo>
                  <a:lnTo>
                    <a:pt x="25" y="11"/>
                  </a:lnTo>
                  <a:lnTo>
                    <a:pt x="25" y="11"/>
                  </a:lnTo>
                  <a:lnTo>
                    <a:pt x="25" y="8"/>
                  </a:lnTo>
                  <a:lnTo>
                    <a:pt x="25" y="7"/>
                  </a:lnTo>
                  <a:lnTo>
                    <a:pt x="25" y="7"/>
                  </a:lnTo>
                  <a:lnTo>
                    <a:pt x="25" y="6"/>
                  </a:lnTo>
                  <a:lnTo>
                    <a:pt x="25" y="5"/>
                  </a:lnTo>
                  <a:lnTo>
                    <a:pt x="25" y="4"/>
                  </a:lnTo>
                  <a:lnTo>
                    <a:pt x="25" y="3"/>
                  </a:lnTo>
                  <a:lnTo>
                    <a:pt x="25" y="3"/>
                  </a:lnTo>
                  <a:lnTo>
                    <a:pt x="25" y="2"/>
                  </a:lnTo>
                  <a:lnTo>
                    <a:pt x="25" y="2"/>
                  </a:lnTo>
                  <a:lnTo>
                    <a:pt x="25" y="1"/>
                  </a:lnTo>
                  <a:lnTo>
                    <a:pt x="25" y="1"/>
                  </a:lnTo>
                  <a:lnTo>
                    <a:pt x="25" y="1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26" y="2"/>
                  </a:lnTo>
                  <a:lnTo>
                    <a:pt x="26" y="2"/>
                  </a:lnTo>
                  <a:lnTo>
                    <a:pt x="26" y="3"/>
                  </a:lnTo>
                  <a:lnTo>
                    <a:pt x="26" y="3"/>
                  </a:lnTo>
                  <a:lnTo>
                    <a:pt x="26" y="4"/>
                  </a:lnTo>
                  <a:lnTo>
                    <a:pt x="26" y="5"/>
                  </a:lnTo>
                  <a:lnTo>
                    <a:pt x="26" y="6"/>
                  </a:lnTo>
                  <a:lnTo>
                    <a:pt x="26" y="7"/>
                  </a:lnTo>
                  <a:lnTo>
                    <a:pt x="26" y="8"/>
                  </a:lnTo>
                  <a:lnTo>
                    <a:pt x="26" y="10"/>
                  </a:lnTo>
                  <a:lnTo>
                    <a:pt x="26" y="11"/>
                  </a:lnTo>
                  <a:lnTo>
                    <a:pt x="26" y="12"/>
                  </a:lnTo>
                  <a:lnTo>
                    <a:pt x="26" y="15"/>
                  </a:lnTo>
                  <a:lnTo>
                    <a:pt x="27" y="20"/>
                  </a:lnTo>
                  <a:lnTo>
                    <a:pt x="27" y="31"/>
                  </a:lnTo>
                  <a:lnTo>
                    <a:pt x="27" y="33"/>
                  </a:lnTo>
                  <a:lnTo>
                    <a:pt x="27" y="34"/>
                  </a:lnTo>
                  <a:lnTo>
                    <a:pt x="27" y="37"/>
                  </a:lnTo>
                  <a:lnTo>
                    <a:pt x="27" y="38"/>
                  </a:lnTo>
                  <a:lnTo>
                    <a:pt x="27" y="39"/>
                  </a:lnTo>
                </a:path>
              </a:pathLst>
            </a:custGeom>
            <a:noFill/>
            <a:ln w="3175" cap="sq">
              <a:solidFill>
                <a:srgbClr val="0000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10" name="Freeform 80"/>
            <p:cNvSpPr>
              <a:spLocks/>
            </p:cNvSpPr>
            <p:nvPr/>
          </p:nvSpPr>
          <p:spPr bwMode="auto">
            <a:xfrm>
              <a:off x="5584626" y="4075484"/>
              <a:ext cx="44450" cy="79375"/>
            </a:xfrm>
            <a:custGeom>
              <a:avLst/>
              <a:gdLst/>
              <a:ahLst/>
              <a:cxnLst>
                <a:cxn ang="0">
                  <a:pos x="1" y="47"/>
                </a:cxn>
                <a:cxn ang="0">
                  <a:pos x="1" y="50"/>
                </a:cxn>
                <a:cxn ang="0">
                  <a:pos x="1" y="48"/>
                </a:cxn>
                <a:cxn ang="0">
                  <a:pos x="2" y="40"/>
                </a:cxn>
                <a:cxn ang="0">
                  <a:pos x="2" y="20"/>
                </a:cxn>
                <a:cxn ang="0">
                  <a:pos x="3" y="6"/>
                </a:cxn>
                <a:cxn ang="0">
                  <a:pos x="3" y="1"/>
                </a:cxn>
                <a:cxn ang="0">
                  <a:pos x="4" y="0"/>
                </a:cxn>
                <a:cxn ang="0">
                  <a:pos x="4" y="4"/>
                </a:cxn>
                <a:cxn ang="0">
                  <a:pos x="5" y="26"/>
                </a:cxn>
                <a:cxn ang="0">
                  <a:pos x="5" y="38"/>
                </a:cxn>
                <a:cxn ang="0">
                  <a:pos x="5" y="47"/>
                </a:cxn>
                <a:cxn ang="0">
                  <a:pos x="6" y="50"/>
                </a:cxn>
                <a:cxn ang="0">
                  <a:pos x="6" y="49"/>
                </a:cxn>
                <a:cxn ang="0">
                  <a:pos x="6" y="42"/>
                </a:cxn>
                <a:cxn ang="0">
                  <a:pos x="7" y="26"/>
                </a:cxn>
                <a:cxn ang="0">
                  <a:pos x="8" y="8"/>
                </a:cxn>
                <a:cxn ang="0">
                  <a:pos x="8" y="2"/>
                </a:cxn>
                <a:cxn ang="0">
                  <a:pos x="8" y="0"/>
                </a:cxn>
                <a:cxn ang="0">
                  <a:pos x="9" y="4"/>
                </a:cxn>
                <a:cxn ang="0">
                  <a:pos x="9" y="14"/>
                </a:cxn>
                <a:cxn ang="0">
                  <a:pos x="10" y="35"/>
                </a:cxn>
                <a:cxn ang="0">
                  <a:pos x="10" y="45"/>
                </a:cxn>
                <a:cxn ang="0">
                  <a:pos x="11" y="49"/>
                </a:cxn>
                <a:cxn ang="0">
                  <a:pos x="11" y="50"/>
                </a:cxn>
                <a:cxn ang="0">
                  <a:pos x="11" y="45"/>
                </a:cxn>
                <a:cxn ang="0">
                  <a:pos x="12" y="22"/>
                </a:cxn>
                <a:cxn ang="0">
                  <a:pos x="13" y="9"/>
                </a:cxn>
                <a:cxn ang="0">
                  <a:pos x="13" y="2"/>
                </a:cxn>
                <a:cxn ang="0">
                  <a:pos x="13" y="0"/>
                </a:cxn>
                <a:cxn ang="0">
                  <a:pos x="13" y="3"/>
                </a:cxn>
                <a:cxn ang="0">
                  <a:pos x="14" y="13"/>
                </a:cxn>
                <a:cxn ang="0">
                  <a:pos x="15" y="35"/>
                </a:cxn>
                <a:cxn ang="0">
                  <a:pos x="15" y="46"/>
                </a:cxn>
                <a:cxn ang="0">
                  <a:pos x="16" y="50"/>
                </a:cxn>
                <a:cxn ang="0">
                  <a:pos x="16" y="48"/>
                </a:cxn>
                <a:cxn ang="0">
                  <a:pos x="16" y="41"/>
                </a:cxn>
                <a:cxn ang="0">
                  <a:pos x="17" y="20"/>
                </a:cxn>
                <a:cxn ang="0">
                  <a:pos x="17" y="8"/>
                </a:cxn>
                <a:cxn ang="0">
                  <a:pos x="18" y="2"/>
                </a:cxn>
                <a:cxn ang="0">
                  <a:pos x="18" y="0"/>
                </a:cxn>
                <a:cxn ang="0">
                  <a:pos x="18" y="3"/>
                </a:cxn>
                <a:cxn ang="0">
                  <a:pos x="19" y="11"/>
                </a:cxn>
                <a:cxn ang="0">
                  <a:pos x="19" y="31"/>
                </a:cxn>
                <a:cxn ang="0">
                  <a:pos x="20" y="45"/>
                </a:cxn>
                <a:cxn ang="0">
                  <a:pos x="20" y="50"/>
                </a:cxn>
                <a:cxn ang="0">
                  <a:pos x="21" y="49"/>
                </a:cxn>
                <a:cxn ang="0">
                  <a:pos x="21" y="44"/>
                </a:cxn>
                <a:cxn ang="0">
                  <a:pos x="21" y="31"/>
                </a:cxn>
                <a:cxn ang="0">
                  <a:pos x="22" y="13"/>
                </a:cxn>
                <a:cxn ang="0">
                  <a:pos x="22" y="3"/>
                </a:cxn>
                <a:cxn ang="0">
                  <a:pos x="23" y="0"/>
                </a:cxn>
                <a:cxn ang="0">
                  <a:pos x="23" y="2"/>
                </a:cxn>
                <a:cxn ang="0">
                  <a:pos x="24" y="10"/>
                </a:cxn>
                <a:cxn ang="0">
                  <a:pos x="25" y="35"/>
                </a:cxn>
                <a:cxn ang="0">
                  <a:pos x="25" y="45"/>
                </a:cxn>
                <a:cxn ang="0">
                  <a:pos x="25" y="50"/>
                </a:cxn>
                <a:cxn ang="0">
                  <a:pos x="25" y="49"/>
                </a:cxn>
                <a:cxn ang="0">
                  <a:pos x="26" y="45"/>
                </a:cxn>
                <a:cxn ang="0">
                  <a:pos x="26" y="31"/>
                </a:cxn>
                <a:cxn ang="0">
                  <a:pos x="27" y="11"/>
                </a:cxn>
                <a:cxn ang="0">
                  <a:pos x="27" y="3"/>
                </a:cxn>
              </a:cxnLst>
              <a:rect l="0" t="0" r="r" b="b"/>
              <a:pathLst>
                <a:path w="28" h="50">
                  <a:moveTo>
                    <a:pt x="0" y="39"/>
                  </a:moveTo>
                  <a:lnTo>
                    <a:pt x="0" y="41"/>
                  </a:lnTo>
                  <a:lnTo>
                    <a:pt x="0" y="42"/>
                  </a:lnTo>
                  <a:lnTo>
                    <a:pt x="0" y="43"/>
                  </a:lnTo>
                  <a:lnTo>
                    <a:pt x="0" y="44"/>
                  </a:lnTo>
                  <a:lnTo>
                    <a:pt x="1" y="45"/>
                  </a:lnTo>
                  <a:lnTo>
                    <a:pt x="1" y="46"/>
                  </a:lnTo>
                  <a:lnTo>
                    <a:pt x="1" y="47"/>
                  </a:lnTo>
                  <a:lnTo>
                    <a:pt x="1" y="47"/>
                  </a:lnTo>
                  <a:lnTo>
                    <a:pt x="1" y="48"/>
                  </a:lnTo>
                  <a:lnTo>
                    <a:pt x="1" y="49"/>
                  </a:lnTo>
                  <a:lnTo>
                    <a:pt x="1" y="49"/>
                  </a:lnTo>
                  <a:lnTo>
                    <a:pt x="1" y="49"/>
                  </a:lnTo>
                  <a:lnTo>
                    <a:pt x="1" y="50"/>
                  </a:lnTo>
                  <a:lnTo>
                    <a:pt x="1" y="50"/>
                  </a:lnTo>
                  <a:lnTo>
                    <a:pt x="1" y="50"/>
                  </a:lnTo>
                  <a:lnTo>
                    <a:pt x="1" y="50"/>
                  </a:lnTo>
                  <a:lnTo>
                    <a:pt x="1" y="50"/>
                  </a:lnTo>
                  <a:lnTo>
                    <a:pt x="1" y="50"/>
                  </a:lnTo>
                  <a:lnTo>
                    <a:pt x="1" y="50"/>
                  </a:lnTo>
                  <a:lnTo>
                    <a:pt x="1" y="49"/>
                  </a:lnTo>
                  <a:lnTo>
                    <a:pt x="1" y="49"/>
                  </a:lnTo>
                  <a:lnTo>
                    <a:pt x="1" y="49"/>
                  </a:lnTo>
                  <a:lnTo>
                    <a:pt x="1" y="48"/>
                  </a:lnTo>
                  <a:lnTo>
                    <a:pt x="1" y="47"/>
                  </a:lnTo>
                  <a:lnTo>
                    <a:pt x="1" y="47"/>
                  </a:lnTo>
                  <a:lnTo>
                    <a:pt x="1" y="46"/>
                  </a:lnTo>
                  <a:lnTo>
                    <a:pt x="1" y="45"/>
                  </a:lnTo>
                  <a:lnTo>
                    <a:pt x="1" y="44"/>
                  </a:lnTo>
                  <a:lnTo>
                    <a:pt x="1" y="43"/>
                  </a:lnTo>
                  <a:lnTo>
                    <a:pt x="1" y="42"/>
                  </a:lnTo>
                  <a:lnTo>
                    <a:pt x="2" y="40"/>
                  </a:lnTo>
                  <a:lnTo>
                    <a:pt x="2" y="39"/>
                  </a:lnTo>
                  <a:lnTo>
                    <a:pt x="2" y="38"/>
                  </a:lnTo>
                  <a:lnTo>
                    <a:pt x="2" y="35"/>
                  </a:lnTo>
                  <a:lnTo>
                    <a:pt x="2" y="30"/>
                  </a:lnTo>
                  <a:lnTo>
                    <a:pt x="2" y="29"/>
                  </a:lnTo>
                  <a:lnTo>
                    <a:pt x="2" y="28"/>
                  </a:lnTo>
                  <a:lnTo>
                    <a:pt x="2" y="25"/>
                  </a:lnTo>
                  <a:lnTo>
                    <a:pt x="2" y="20"/>
                  </a:lnTo>
                  <a:lnTo>
                    <a:pt x="2" y="19"/>
                  </a:lnTo>
                  <a:lnTo>
                    <a:pt x="2" y="17"/>
                  </a:lnTo>
                  <a:lnTo>
                    <a:pt x="2" y="15"/>
                  </a:lnTo>
                  <a:lnTo>
                    <a:pt x="3" y="10"/>
                  </a:lnTo>
                  <a:lnTo>
                    <a:pt x="3" y="9"/>
                  </a:lnTo>
                  <a:lnTo>
                    <a:pt x="3" y="8"/>
                  </a:lnTo>
                  <a:lnTo>
                    <a:pt x="3" y="7"/>
                  </a:lnTo>
                  <a:lnTo>
                    <a:pt x="3" y="6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4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4" y="0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4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7"/>
                  </a:lnTo>
                  <a:lnTo>
                    <a:pt x="4" y="8"/>
                  </a:lnTo>
                  <a:lnTo>
                    <a:pt x="4" y="9"/>
                  </a:lnTo>
                  <a:lnTo>
                    <a:pt x="4" y="11"/>
                  </a:lnTo>
                  <a:lnTo>
                    <a:pt x="4" y="16"/>
                  </a:lnTo>
                  <a:lnTo>
                    <a:pt x="5" y="26"/>
                  </a:lnTo>
                  <a:lnTo>
                    <a:pt x="5" y="27"/>
                  </a:lnTo>
                  <a:lnTo>
                    <a:pt x="5" y="29"/>
                  </a:lnTo>
                  <a:lnTo>
                    <a:pt x="5" y="31"/>
                  </a:lnTo>
                  <a:lnTo>
                    <a:pt x="5" y="32"/>
                  </a:lnTo>
                  <a:lnTo>
                    <a:pt x="5" y="34"/>
                  </a:lnTo>
                  <a:lnTo>
                    <a:pt x="5" y="36"/>
                  </a:lnTo>
                  <a:lnTo>
                    <a:pt x="5" y="37"/>
                  </a:lnTo>
                  <a:lnTo>
                    <a:pt x="5" y="38"/>
                  </a:lnTo>
                  <a:lnTo>
                    <a:pt x="5" y="40"/>
                  </a:lnTo>
                  <a:lnTo>
                    <a:pt x="5" y="41"/>
                  </a:lnTo>
                  <a:lnTo>
                    <a:pt x="5" y="42"/>
                  </a:lnTo>
                  <a:lnTo>
                    <a:pt x="5" y="44"/>
                  </a:lnTo>
                  <a:lnTo>
                    <a:pt x="5" y="45"/>
                  </a:lnTo>
                  <a:lnTo>
                    <a:pt x="5" y="46"/>
                  </a:lnTo>
                  <a:lnTo>
                    <a:pt x="5" y="46"/>
                  </a:lnTo>
                  <a:lnTo>
                    <a:pt x="5" y="47"/>
                  </a:lnTo>
                  <a:lnTo>
                    <a:pt x="5" y="48"/>
                  </a:lnTo>
                  <a:lnTo>
                    <a:pt x="5" y="48"/>
                  </a:lnTo>
                  <a:lnTo>
                    <a:pt x="5" y="49"/>
                  </a:lnTo>
                  <a:lnTo>
                    <a:pt x="6" y="49"/>
                  </a:lnTo>
                  <a:lnTo>
                    <a:pt x="6" y="49"/>
                  </a:lnTo>
                  <a:lnTo>
                    <a:pt x="6" y="50"/>
                  </a:lnTo>
                  <a:lnTo>
                    <a:pt x="6" y="50"/>
                  </a:lnTo>
                  <a:lnTo>
                    <a:pt x="6" y="50"/>
                  </a:lnTo>
                  <a:lnTo>
                    <a:pt x="6" y="50"/>
                  </a:lnTo>
                  <a:lnTo>
                    <a:pt x="6" y="50"/>
                  </a:lnTo>
                  <a:lnTo>
                    <a:pt x="6" y="50"/>
                  </a:lnTo>
                  <a:lnTo>
                    <a:pt x="6" y="50"/>
                  </a:lnTo>
                  <a:lnTo>
                    <a:pt x="6" y="50"/>
                  </a:lnTo>
                  <a:lnTo>
                    <a:pt x="6" y="49"/>
                  </a:lnTo>
                  <a:lnTo>
                    <a:pt x="6" y="49"/>
                  </a:lnTo>
                  <a:lnTo>
                    <a:pt x="6" y="49"/>
                  </a:lnTo>
                  <a:lnTo>
                    <a:pt x="6" y="48"/>
                  </a:lnTo>
                  <a:lnTo>
                    <a:pt x="6" y="47"/>
                  </a:lnTo>
                  <a:lnTo>
                    <a:pt x="6" y="47"/>
                  </a:lnTo>
                  <a:lnTo>
                    <a:pt x="6" y="46"/>
                  </a:lnTo>
                  <a:lnTo>
                    <a:pt x="6" y="46"/>
                  </a:lnTo>
                  <a:lnTo>
                    <a:pt x="6" y="45"/>
                  </a:lnTo>
                  <a:lnTo>
                    <a:pt x="6" y="43"/>
                  </a:lnTo>
                  <a:lnTo>
                    <a:pt x="6" y="42"/>
                  </a:lnTo>
                  <a:lnTo>
                    <a:pt x="6" y="41"/>
                  </a:lnTo>
                  <a:lnTo>
                    <a:pt x="7" y="39"/>
                  </a:lnTo>
                  <a:lnTo>
                    <a:pt x="7" y="38"/>
                  </a:lnTo>
                  <a:lnTo>
                    <a:pt x="7" y="37"/>
                  </a:lnTo>
                  <a:lnTo>
                    <a:pt x="7" y="34"/>
                  </a:lnTo>
                  <a:lnTo>
                    <a:pt x="7" y="29"/>
                  </a:lnTo>
                  <a:lnTo>
                    <a:pt x="7" y="27"/>
                  </a:lnTo>
                  <a:lnTo>
                    <a:pt x="7" y="26"/>
                  </a:lnTo>
                  <a:lnTo>
                    <a:pt x="7" y="23"/>
                  </a:lnTo>
                  <a:lnTo>
                    <a:pt x="7" y="18"/>
                  </a:lnTo>
                  <a:lnTo>
                    <a:pt x="7" y="16"/>
                  </a:lnTo>
                  <a:lnTo>
                    <a:pt x="7" y="15"/>
                  </a:lnTo>
                  <a:lnTo>
                    <a:pt x="7" y="12"/>
                  </a:lnTo>
                  <a:lnTo>
                    <a:pt x="8" y="11"/>
                  </a:lnTo>
                  <a:lnTo>
                    <a:pt x="8" y="10"/>
                  </a:lnTo>
                  <a:lnTo>
                    <a:pt x="8" y="8"/>
                  </a:lnTo>
                  <a:lnTo>
                    <a:pt x="8" y="7"/>
                  </a:lnTo>
                  <a:lnTo>
                    <a:pt x="8" y="6"/>
                  </a:lnTo>
                  <a:lnTo>
                    <a:pt x="8" y="5"/>
                  </a:lnTo>
                  <a:lnTo>
                    <a:pt x="8" y="4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3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5"/>
                  </a:lnTo>
                  <a:lnTo>
                    <a:pt x="9" y="7"/>
                  </a:lnTo>
                  <a:lnTo>
                    <a:pt x="9" y="8"/>
                  </a:lnTo>
                  <a:lnTo>
                    <a:pt x="9" y="9"/>
                  </a:lnTo>
                  <a:lnTo>
                    <a:pt x="9" y="11"/>
                  </a:lnTo>
                  <a:lnTo>
                    <a:pt x="9" y="13"/>
                  </a:lnTo>
                  <a:lnTo>
                    <a:pt x="9" y="14"/>
                  </a:lnTo>
                  <a:lnTo>
                    <a:pt x="9" y="17"/>
                  </a:lnTo>
                  <a:lnTo>
                    <a:pt x="9" y="22"/>
                  </a:lnTo>
                  <a:lnTo>
                    <a:pt x="9" y="23"/>
                  </a:lnTo>
                  <a:lnTo>
                    <a:pt x="9" y="25"/>
                  </a:lnTo>
                  <a:lnTo>
                    <a:pt x="9" y="27"/>
                  </a:lnTo>
                  <a:lnTo>
                    <a:pt x="10" y="32"/>
                  </a:lnTo>
                  <a:lnTo>
                    <a:pt x="10" y="34"/>
                  </a:lnTo>
                  <a:lnTo>
                    <a:pt x="10" y="35"/>
                  </a:lnTo>
                  <a:lnTo>
                    <a:pt x="10" y="37"/>
                  </a:lnTo>
                  <a:lnTo>
                    <a:pt x="10" y="38"/>
                  </a:lnTo>
                  <a:lnTo>
                    <a:pt x="10" y="39"/>
                  </a:lnTo>
                  <a:lnTo>
                    <a:pt x="10" y="42"/>
                  </a:lnTo>
                  <a:lnTo>
                    <a:pt x="10" y="42"/>
                  </a:lnTo>
                  <a:lnTo>
                    <a:pt x="10" y="43"/>
                  </a:lnTo>
                  <a:lnTo>
                    <a:pt x="10" y="44"/>
                  </a:lnTo>
                  <a:lnTo>
                    <a:pt x="10" y="45"/>
                  </a:lnTo>
                  <a:lnTo>
                    <a:pt x="10" y="46"/>
                  </a:lnTo>
                  <a:lnTo>
                    <a:pt x="10" y="46"/>
                  </a:lnTo>
                  <a:lnTo>
                    <a:pt x="10" y="47"/>
                  </a:lnTo>
                  <a:lnTo>
                    <a:pt x="10" y="48"/>
                  </a:lnTo>
                  <a:lnTo>
                    <a:pt x="10" y="48"/>
                  </a:lnTo>
                  <a:lnTo>
                    <a:pt x="10" y="49"/>
                  </a:lnTo>
                  <a:lnTo>
                    <a:pt x="10" y="49"/>
                  </a:lnTo>
                  <a:lnTo>
                    <a:pt x="11" y="49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11" y="49"/>
                  </a:lnTo>
                  <a:lnTo>
                    <a:pt x="11" y="49"/>
                  </a:lnTo>
                  <a:lnTo>
                    <a:pt x="11" y="48"/>
                  </a:lnTo>
                  <a:lnTo>
                    <a:pt x="11" y="48"/>
                  </a:lnTo>
                  <a:lnTo>
                    <a:pt x="11" y="47"/>
                  </a:lnTo>
                  <a:lnTo>
                    <a:pt x="11" y="47"/>
                  </a:lnTo>
                  <a:lnTo>
                    <a:pt x="11" y="46"/>
                  </a:lnTo>
                  <a:lnTo>
                    <a:pt x="11" y="45"/>
                  </a:lnTo>
                  <a:lnTo>
                    <a:pt x="11" y="44"/>
                  </a:lnTo>
                  <a:lnTo>
                    <a:pt x="11" y="43"/>
                  </a:lnTo>
                  <a:lnTo>
                    <a:pt x="11" y="42"/>
                  </a:lnTo>
                  <a:lnTo>
                    <a:pt x="11" y="41"/>
                  </a:lnTo>
                  <a:lnTo>
                    <a:pt x="11" y="40"/>
                  </a:lnTo>
                  <a:lnTo>
                    <a:pt x="12" y="37"/>
                  </a:lnTo>
                  <a:lnTo>
                    <a:pt x="12" y="33"/>
                  </a:lnTo>
                  <a:lnTo>
                    <a:pt x="12" y="22"/>
                  </a:lnTo>
                  <a:lnTo>
                    <a:pt x="12" y="21"/>
                  </a:lnTo>
                  <a:lnTo>
                    <a:pt x="12" y="19"/>
                  </a:lnTo>
                  <a:lnTo>
                    <a:pt x="12" y="17"/>
                  </a:lnTo>
                  <a:lnTo>
                    <a:pt x="12" y="15"/>
                  </a:lnTo>
                  <a:lnTo>
                    <a:pt x="12" y="14"/>
                  </a:lnTo>
                  <a:lnTo>
                    <a:pt x="12" y="11"/>
                  </a:lnTo>
                  <a:lnTo>
                    <a:pt x="12" y="10"/>
                  </a:lnTo>
                  <a:lnTo>
                    <a:pt x="13" y="9"/>
                  </a:lnTo>
                  <a:lnTo>
                    <a:pt x="13" y="8"/>
                  </a:lnTo>
                  <a:lnTo>
                    <a:pt x="13" y="7"/>
                  </a:lnTo>
                  <a:lnTo>
                    <a:pt x="13" y="6"/>
                  </a:lnTo>
                  <a:lnTo>
                    <a:pt x="13" y="5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3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2"/>
                  </a:lnTo>
                  <a:lnTo>
                    <a:pt x="13" y="3"/>
                  </a:lnTo>
                  <a:lnTo>
                    <a:pt x="13" y="3"/>
                  </a:lnTo>
                  <a:lnTo>
                    <a:pt x="13" y="4"/>
                  </a:lnTo>
                  <a:lnTo>
                    <a:pt x="14" y="5"/>
                  </a:lnTo>
                  <a:lnTo>
                    <a:pt x="14" y="5"/>
                  </a:lnTo>
                  <a:lnTo>
                    <a:pt x="14" y="6"/>
                  </a:lnTo>
                  <a:lnTo>
                    <a:pt x="14" y="8"/>
                  </a:lnTo>
                  <a:lnTo>
                    <a:pt x="14" y="9"/>
                  </a:lnTo>
                  <a:lnTo>
                    <a:pt x="14" y="11"/>
                  </a:lnTo>
                  <a:lnTo>
                    <a:pt x="14" y="13"/>
                  </a:lnTo>
                  <a:lnTo>
                    <a:pt x="14" y="18"/>
                  </a:lnTo>
                  <a:lnTo>
                    <a:pt x="14" y="20"/>
                  </a:lnTo>
                  <a:lnTo>
                    <a:pt x="14" y="21"/>
                  </a:lnTo>
                  <a:lnTo>
                    <a:pt x="14" y="24"/>
                  </a:lnTo>
                  <a:lnTo>
                    <a:pt x="14" y="30"/>
                  </a:lnTo>
                  <a:lnTo>
                    <a:pt x="15" y="31"/>
                  </a:lnTo>
                  <a:lnTo>
                    <a:pt x="15" y="32"/>
                  </a:lnTo>
                  <a:lnTo>
                    <a:pt x="15" y="35"/>
                  </a:lnTo>
                  <a:lnTo>
                    <a:pt x="15" y="40"/>
                  </a:lnTo>
                  <a:lnTo>
                    <a:pt x="15" y="41"/>
                  </a:lnTo>
                  <a:lnTo>
                    <a:pt x="15" y="42"/>
                  </a:lnTo>
                  <a:lnTo>
                    <a:pt x="15" y="43"/>
                  </a:lnTo>
                  <a:lnTo>
                    <a:pt x="15" y="44"/>
                  </a:lnTo>
                  <a:lnTo>
                    <a:pt x="15" y="45"/>
                  </a:lnTo>
                  <a:lnTo>
                    <a:pt x="15" y="46"/>
                  </a:lnTo>
                  <a:lnTo>
                    <a:pt x="15" y="46"/>
                  </a:lnTo>
                  <a:lnTo>
                    <a:pt x="15" y="47"/>
                  </a:lnTo>
                  <a:lnTo>
                    <a:pt x="15" y="48"/>
                  </a:lnTo>
                  <a:lnTo>
                    <a:pt x="15" y="48"/>
                  </a:lnTo>
                  <a:lnTo>
                    <a:pt x="15" y="49"/>
                  </a:lnTo>
                  <a:lnTo>
                    <a:pt x="15" y="49"/>
                  </a:lnTo>
                  <a:lnTo>
                    <a:pt x="15" y="50"/>
                  </a:lnTo>
                  <a:lnTo>
                    <a:pt x="15" y="50"/>
                  </a:lnTo>
                  <a:lnTo>
                    <a:pt x="16" y="50"/>
                  </a:lnTo>
                  <a:lnTo>
                    <a:pt x="16" y="50"/>
                  </a:lnTo>
                  <a:lnTo>
                    <a:pt x="16" y="50"/>
                  </a:lnTo>
                  <a:lnTo>
                    <a:pt x="16" y="50"/>
                  </a:lnTo>
                  <a:lnTo>
                    <a:pt x="16" y="50"/>
                  </a:lnTo>
                  <a:lnTo>
                    <a:pt x="16" y="50"/>
                  </a:lnTo>
                  <a:lnTo>
                    <a:pt x="16" y="49"/>
                  </a:lnTo>
                  <a:lnTo>
                    <a:pt x="16" y="49"/>
                  </a:lnTo>
                  <a:lnTo>
                    <a:pt x="16" y="48"/>
                  </a:lnTo>
                  <a:lnTo>
                    <a:pt x="16" y="48"/>
                  </a:lnTo>
                  <a:lnTo>
                    <a:pt x="16" y="47"/>
                  </a:lnTo>
                  <a:lnTo>
                    <a:pt x="16" y="46"/>
                  </a:lnTo>
                  <a:lnTo>
                    <a:pt x="16" y="46"/>
                  </a:lnTo>
                  <a:lnTo>
                    <a:pt x="16" y="45"/>
                  </a:lnTo>
                  <a:lnTo>
                    <a:pt x="16" y="44"/>
                  </a:lnTo>
                  <a:lnTo>
                    <a:pt x="16" y="43"/>
                  </a:lnTo>
                  <a:lnTo>
                    <a:pt x="16" y="41"/>
                  </a:lnTo>
                  <a:lnTo>
                    <a:pt x="16" y="40"/>
                  </a:lnTo>
                  <a:lnTo>
                    <a:pt x="16" y="39"/>
                  </a:lnTo>
                  <a:lnTo>
                    <a:pt x="17" y="37"/>
                  </a:lnTo>
                  <a:lnTo>
                    <a:pt x="17" y="31"/>
                  </a:lnTo>
                  <a:lnTo>
                    <a:pt x="17" y="30"/>
                  </a:lnTo>
                  <a:lnTo>
                    <a:pt x="17" y="29"/>
                  </a:lnTo>
                  <a:lnTo>
                    <a:pt x="17" y="26"/>
                  </a:lnTo>
                  <a:lnTo>
                    <a:pt x="17" y="20"/>
                  </a:lnTo>
                  <a:lnTo>
                    <a:pt x="17" y="19"/>
                  </a:lnTo>
                  <a:lnTo>
                    <a:pt x="17" y="18"/>
                  </a:lnTo>
                  <a:lnTo>
                    <a:pt x="17" y="15"/>
                  </a:lnTo>
                  <a:lnTo>
                    <a:pt x="17" y="14"/>
                  </a:lnTo>
                  <a:lnTo>
                    <a:pt x="17" y="12"/>
                  </a:lnTo>
                  <a:lnTo>
                    <a:pt x="17" y="10"/>
                  </a:lnTo>
                  <a:lnTo>
                    <a:pt x="17" y="9"/>
                  </a:lnTo>
                  <a:lnTo>
                    <a:pt x="17" y="8"/>
                  </a:lnTo>
                  <a:lnTo>
                    <a:pt x="17" y="7"/>
                  </a:lnTo>
                  <a:lnTo>
                    <a:pt x="17" y="6"/>
                  </a:lnTo>
                  <a:lnTo>
                    <a:pt x="17" y="5"/>
                  </a:lnTo>
                  <a:lnTo>
                    <a:pt x="17" y="4"/>
                  </a:lnTo>
                  <a:lnTo>
                    <a:pt x="18" y="4"/>
                  </a:lnTo>
                  <a:lnTo>
                    <a:pt x="18" y="3"/>
                  </a:lnTo>
                  <a:lnTo>
                    <a:pt x="18" y="2"/>
                  </a:lnTo>
                  <a:lnTo>
                    <a:pt x="18" y="2"/>
                  </a:lnTo>
                  <a:lnTo>
                    <a:pt x="18" y="1"/>
                  </a:lnTo>
                  <a:lnTo>
                    <a:pt x="18" y="1"/>
                  </a:lnTo>
                  <a:lnTo>
                    <a:pt x="18" y="1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8" y="1"/>
                  </a:lnTo>
                  <a:lnTo>
                    <a:pt x="18" y="1"/>
                  </a:lnTo>
                  <a:lnTo>
                    <a:pt x="18" y="1"/>
                  </a:lnTo>
                  <a:lnTo>
                    <a:pt x="18" y="2"/>
                  </a:lnTo>
                  <a:lnTo>
                    <a:pt x="18" y="2"/>
                  </a:lnTo>
                  <a:lnTo>
                    <a:pt x="18" y="3"/>
                  </a:lnTo>
                  <a:lnTo>
                    <a:pt x="18" y="3"/>
                  </a:lnTo>
                  <a:lnTo>
                    <a:pt x="18" y="4"/>
                  </a:lnTo>
                  <a:lnTo>
                    <a:pt x="18" y="5"/>
                  </a:lnTo>
                  <a:lnTo>
                    <a:pt x="19" y="6"/>
                  </a:lnTo>
                  <a:lnTo>
                    <a:pt x="19" y="7"/>
                  </a:lnTo>
                  <a:lnTo>
                    <a:pt x="19" y="8"/>
                  </a:lnTo>
                  <a:lnTo>
                    <a:pt x="19" y="9"/>
                  </a:lnTo>
                  <a:lnTo>
                    <a:pt x="19" y="11"/>
                  </a:lnTo>
                  <a:lnTo>
                    <a:pt x="19" y="16"/>
                  </a:lnTo>
                  <a:lnTo>
                    <a:pt x="19" y="17"/>
                  </a:lnTo>
                  <a:lnTo>
                    <a:pt x="19" y="19"/>
                  </a:lnTo>
                  <a:lnTo>
                    <a:pt x="19" y="21"/>
                  </a:lnTo>
                  <a:lnTo>
                    <a:pt x="19" y="26"/>
                  </a:lnTo>
                  <a:lnTo>
                    <a:pt x="19" y="27"/>
                  </a:lnTo>
                  <a:lnTo>
                    <a:pt x="19" y="29"/>
                  </a:lnTo>
                  <a:lnTo>
                    <a:pt x="19" y="31"/>
                  </a:lnTo>
                  <a:lnTo>
                    <a:pt x="20" y="36"/>
                  </a:lnTo>
                  <a:lnTo>
                    <a:pt x="20" y="37"/>
                  </a:lnTo>
                  <a:lnTo>
                    <a:pt x="20" y="38"/>
                  </a:lnTo>
                  <a:lnTo>
                    <a:pt x="20" y="41"/>
                  </a:lnTo>
                  <a:lnTo>
                    <a:pt x="20" y="42"/>
                  </a:lnTo>
                  <a:lnTo>
                    <a:pt x="20" y="42"/>
                  </a:lnTo>
                  <a:lnTo>
                    <a:pt x="20" y="44"/>
                  </a:lnTo>
                  <a:lnTo>
                    <a:pt x="20" y="45"/>
                  </a:lnTo>
                  <a:lnTo>
                    <a:pt x="20" y="46"/>
                  </a:lnTo>
                  <a:lnTo>
                    <a:pt x="20" y="46"/>
                  </a:lnTo>
                  <a:lnTo>
                    <a:pt x="20" y="47"/>
                  </a:lnTo>
                  <a:lnTo>
                    <a:pt x="20" y="48"/>
                  </a:lnTo>
                  <a:lnTo>
                    <a:pt x="20" y="48"/>
                  </a:lnTo>
                  <a:lnTo>
                    <a:pt x="20" y="49"/>
                  </a:lnTo>
                  <a:lnTo>
                    <a:pt x="20" y="49"/>
                  </a:lnTo>
                  <a:lnTo>
                    <a:pt x="20" y="50"/>
                  </a:lnTo>
                  <a:lnTo>
                    <a:pt x="20" y="50"/>
                  </a:lnTo>
                  <a:lnTo>
                    <a:pt x="20" y="50"/>
                  </a:lnTo>
                  <a:lnTo>
                    <a:pt x="21" y="50"/>
                  </a:lnTo>
                  <a:lnTo>
                    <a:pt x="21" y="50"/>
                  </a:lnTo>
                  <a:lnTo>
                    <a:pt x="21" y="50"/>
                  </a:lnTo>
                  <a:lnTo>
                    <a:pt x="21" y="50"/>
                  </a:lnTo>
                  <a:lnTo>
                    <a:pt x="21" y="50"/>
                  </a:lnTo>
                  <a:lnTo>
                    <a:pt x="21" y="49"/>
                  </a:lnTo>
                  <a:lnTo>
                    <a:pt x="21" y="49"/>
                  </a:lnTo>
                  <a:lnTo>
                    <a:pt x="21" y="48"/>
                  </a:lnTo>
                  <a:lnTo>
                    <a:pt x="21" y="48"/>
                  </a:lnTo>
                  <a:lnTo>
                    <a:pt x="21" y="47"/>
                  </a:lnTo>
                  <a:lnTo>
                    <a:pt x="21" y="46"/>
                  </a:lnTo>
                  <a:lnTo>
                    <a:pt x="21" y="46"/>
                  </a:lnTo>
                  <a:lnTo>
                    <a:pt x="21" y="45"/>
                  </a:lnTo>
                  <a:lnTo>
                    <a:pt x="21" y="44"/>
                  </a:lnTo>
                  <a:lnTo>
                    <a:pt x="21" y="43"/>
                  </a:lnTo>
                  <a:lnTo>
                    <a:pt x="21" y="41"/>
                  </a:lnTo>
                  <a:lnTo>
                    <a:pt x="21" y="40"/>
                  </a:lnTo>
                  <a:lnTo>
                    <a:pt x="21" y="39"/>
                  </a:lnTo>
                  <a:lnTo>
                    <a:pt x="21" y="36"/>
                  </a:lnTo>
                  <a:lnTo>
                    <a:pt x="21" y="35"/>
                  </a:lnTo>
                  <a:lnTo>
                    <a:pt x="21" y="34"/>
                  </a:lnTo>
                  <a:lnTo>
                    <a:pt x="21" y="31"/>
                  </a:lnTo>
                  <a:lnTo>
                    <a:pt x="22" y="26"/>
                  </a:lnTo>
                  <a:lnTo>
                    <a:pt x="22" y="24"/>
                  </a:lnTo>
                  <a:lnTo>
                    <a:pt x="22" y="23"/>
                  </a:lnTo>
                  <a:lnTo>
                    <a:pt x="22" y="20"/>
                  </a:lnTo>
                  <a:lnTo>
                    <a:pt x="22" y="19"/>
                  </a:lnTo>
                  <a:lnTo>
                    <a:pt x="22" y="17"/>
                  </a:lnTo>
                  <a:lnTo>
                    <a:pt x="22" y="15"/>
                  </a:lnTo>
                  <a:lnTo>
                    <a:pt x="22" y="13"/>
                  </a:lnTo>
                  <a:lnTo>
                    <a:pt x="22" y="12"/>
                  </a:lnTo>
                  <a:lnTo>
                    <a:pt x="22" y="10"/>
                  </a:lnTo>
                  <a:lnTo>
                    <a:pt x="22" y="9"/>
                  </a:lnTo>
                  <a:lnTo>
                    <a:pt x="22" y="7"/>
                  </a:lnTo>
                  <a:lnTo>
                    <a:pt x="22" y="6"/>
                  </a:lnTo>
                  <a:lnTo>
                    <a:pt x="22" y="5"/>
                  </a:lnTo>
                  <a:lnTo>
                    <a:pt x="22" y="4"/>
                  </a:lnTo>
                  <a:lnTo>
                    <a:pt x="22" y="3"/>
                  </a:lnTo>
                  <a:lnTo>
                    <a:pt x="23" y="3"/>
                  </a:lnTo>
                  <a:lnTo>
                    <a:pt x="23" y="2"/>
                  </a:lnTo>
                  <a:lnTo>
                    <a:pt x="23" y="2"/>
                  </a:lnTo>
                  <a:lnTo>
                    <a:pt x="23" y="1"/>
                  </a:lnTo>
                  <a:lnTo>
                    <a:pt x="23" y="1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3" y="1"/>
                  </a:lnTo>
                  <a:lnTo>
                    <a:pt x="23" y="1"/>
                  </a:lnTo>
                  <a:lnTo>
                    <a:pt x="23" y="2"/>
                  </a:lnTo>
                  <a:lnTo>
                    <a:pt x="23" y="2"/>
                  </a:lnTo>
                  <a:lnTo>
                    <a:pt x="23" y="3"/>
                  </a:lnTo>
                  <a:lnTo>
                    <a:pt x="23" y="3"/>
                  </a:lnTo>
                  <a:lnTo>
                    <a:pt x="23" y="4"/>
                  </a:lnTo>
                  <a:lnTo>
                    <a:pt x="23" y="5"/>
                  </a:lnTo>
                  <a:lnTo>
                    <a:pt x="23" y="6"/>
                  </a:lnTo>
                  <a:lnTo>
                    <a:pt x="24" y="7"/>
                  </a:lnTo>
                  <a:lnTo>
                    <a:pt x="24" y="9"/>
                  </a:lnTo>
                  <a:lnTo>
                    <a:pt x="24" y="10"/>
                  </a:lnTo>
                  <a:lnTo>
                    <a:pt x="24" y="11"/>
                  </a:lnTo>
                  <a:lnTo>
                    <a:pt x="24" y="13"/>
                  </a:lnTo>
                  <a:lnTo>
                    <a:pt x="24" y="15"/>
                  </a:lnTo>
                  <a:lnTo>
                    <a:pt x="24" y="16"/>
                  </a:lnTo>
                  <a:lnTo>
                    <a:pt x="24" y="18"/>
                  </a:lnTo>
                  <a:lnTo>
                    <a:pt x="24" y="23"/>
                  </a:lnTo>
                  <a:lnTo>
                    <a:pt x="24" y="34"/>
                  </a:lnTo>
                  <a:lnTo>
                    <a:pt x="25" y="35"/>
                  </a:lnTo>
                  <a:lnTo>
                    <a:pt x="25" y="36"/>
                  </a:lnTo>
                  <a:lnTo>
                    <a:pt x="25" y="38"/>
                  </a:lnTo>
                  <a:lnTo>
                    <a:pt x="25" y="40"/>
                  </a:lnTo>
                  <a:lnTo>
                    <a:pt x="25" y="41"/>
                  </a:lnTo>
                  <a:lnTo>
                    <a:pt x="25" y="42"/>
                  </a:lnTo>
                  <a:lnTo>
                    <a:pt x="25" y="43"/>
                  </a:lnTo>
                  <a:lnTo>
                    <a:pt x="25" y="44"/>
                  </a:lnTo>
                  <a:lnTo>
                    <a:pt x="25" y="45"/>
                  </a:lnTo>
                  <a:lnTo>
                    <a:pt x="25" y="46"/>
                  </a:lnTo>
                  <a:lnTo>
                    <a:pt x="25" y="47"/>
                  </a:lnTo>
                  <a:lnTo>
                    <a:pt x="25" y="47"/>
                  </a:lnTo>
                  <a:lnTo>
                    <a:pt x="25" y="48"/>
                  </a:lnTo>
                  <a:lnTo>
                    <a:pt x="25" y="48"/>
                  </a:lnTo>
                  <a:lnTo>
                    <a:pt x="25" y="49"/>
                  </a:lnTo>
                  <a:lnTo>
                    <a:pt x="25" y="49"/>
                  </a:lnTo>
                  <a:lnTo>
                    <a:pt x="25" y="50"/>
                  </a:lnTo>
                  <a:lnTo>
                    <a:pt x="25" y="50"/>
                  </a:lnTo>
                  <a:lnTo>
                    <a:pt x="25" y="50"/>
                  </a:lnTo>
                  <a:lnTo>
                    <a:pt x="25" y="50"/>
                  </a:lnTo>
                  <a:lnTo>
                    <a:pt x="25" y="50"/>
                  </a:lnTo>
                  <a:lnTo>
                    <a:pt x="25" y="50"/>
                  </a:lnTo>
                  <a:lnTo>
                    <a:pt x="25" y="50"/>
                  </a:lnTo>
                  <a:lnTo>
                    <a:pt x="25" y="50"/>
                  </a:lnTo>
                  <a:lnTo>
                    <a:pt x="25" y="49"/>
                  </a:lnTo>
                  <a:lnTo>
                    <a:pt x="25" y="49"/>
                  </a:lnTo>
                  <a:lnTo>
                    <a:pt x="25" y="49"/>
                  </a:lnTo>
                  <a:lnTo>
                    <a:pt x="26" y="48"/>
                  </a:lnTo>
                  <a:lnTo>
                    <a:pt x="26" y="48"/>
                  </a:lnTo>
                  <a:lnTo>
                    <a:pt x="26" y="47"/>
                  </a:lnTo>
                  <a:lnTo>
                    <a:pt x="26" y="46"/>
                  </a:lnTo>
                  <a:lnTo>
                    <a:pt x="26" y="46"/>
                  </a:lnTo>
                  <a:lnTo>
                    <a:pt x="26" y="45"/>
                  </a:lnTo>
                  <a:lnTo>
                    <a:pt x="26" y="44"/>
                  </a:lnTo>
                  <a:lnTo>
                    <a:pt x="26" y="43"/>
                  </a:lnTo>
                  <a:lnTo>
                    <a:pt x="26" y="42"/>
                  </a:lnTo>
                  <a:lnTo>
                    <a:pt x="26" y="41"/>
                  </a:lnTo>
                  <a:lnTo>
                    <a:pt x="26" y="39"/>
                  </a:lnTo>
                  <a:lnTo>
                    <a:pt x="26" y="38"/>
                  </a:lnTo>
                  <a:lnTo>
                    <a:pt x="26" y="36"/>
                  </a:lnTo>
                  <a:lnTo>
                    <a:pt x="26" y="31"/>
                  </a:lnTo>
                  <a:lnTo>
                    <a:pt x="26" y="30"/>
                  </a:lnTo>
                  <a:lnTo>
                    <a:pt x="26" y="29"/>
                  </a:lnTo>
                  <a:lnTo>
                    <a:pt x="26" y="26"/>
                  </a:lnTo>
                  <a:lnTo>
                    <a:pt x="27" y="21"/>
                  </a:lnTo>
                  <a:lnTo>
                    <a:pt x="27" y="20"/>
                  </a:lnTo>
                  <a:lnTo>
                    <a:pt x="27" y="19"/>
                  </a:lnTo>
                  <a:lnTo>
                    <a:pt x="27" y="16"/>
                  </a:lnTo>
                  <a:lnTo>
                    <a:pt x="27" y="11"/>
                  </a:lnTo>
                  <a:lnTo>
                    <a:pt x="27" y="10"/>
                  </a:lnTo>
                  <a:lnTo>
                    <a:pt x="27" y="9"/>
                  </a:lnTo>
                  <a:lnTo>
                    <a:pt x="27" y="7"/>
                  </a:lnTo>
                  <a:lnTo>
                    <a:pt x="27" y="7"/>
                  </a:lnTo>
                  <a:lnTo>
                    <a:pt x="27" y="6"/>
                  </a:lnTo>
                  <a:lnTo>
                    <a:pt x="27" y="4"/>
                  </a:lnTo>
                  <a:lnTo>
                    <a:pt x="27" y="3"/>
                  </a:lnTo>
                  <a:lnTo>
                    <a:pt x="27" y="3"/>
                  </a:lnTo>
                  <a:lnTo>
                    <a:pt x="27" y="2"/>
                  </a:lnTo>
                  <a:lnTo>
                    <a:pt x="28" y="2"/>
                  </a:lnTo>
                  <a:lnTo>
                    <a:pt x="28" y="1"/>
                  </a:lnTo>
                  <a:lnTo>
                    <a:pt x="28" y="1"/>
                  </a:lnTo>
                </a:path>
              </a:pathLst>
            </a:custGeom>
            <a:noFill/>
            <a:ln w="3175" cap="sq">
              <a:solidFill>
                <a:srgbClr val="0000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11" name="Freeform 81"/>
            <p:cNvSpPr>
              <a:spLocks/>
            </p:cNvSpPr>
            <p:nvPr/>
          </p:nvSpPr>
          <p:spPr bwMode="auto">
            <a:xfrm>
              <a:off x="5629076" y="4075484"/>
              <a:ext cx="42863" cy="793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3"/>
                </a:cxn>
                <a:cxn ang="0">
                  <a:pos x="1" y="14"/>
                </a:cxn>
                <a:cxn ang="0">
                  <a:pos x="1" y="32"/>
                </a:cxn>
                <a:cxn ang="0">
                  <a:pos x="2" y="45"/>
                </a:cxn>
                <a:cxn ang="0">
                  <a:pos x="2" y="49"/>
                </a:cxn>
                <a:cxn ang="0">
                  <a:pos x="2" y="49"/>
                </a:cxn>
                <a:cxn ang="0">
                  <a:pos x="3" y="43"/>
                </a:cxn>
                <a:cxn ang="0">
                  <a:pos x="3" y="24"/>
                </a:cxn>
                <a:cxn ang="0">
                  <a:pos x="4" y="8"/>
                </a:cxn>
                <a:cxn ang="0">
                  <a:pos x="4" y="2"/>
                </a:cxn>
                <a:cxn ang="0">
                  <a:pos x="5" y="0"/>
                </a:cxn>
                <a:cxn ang="0">
                  <a:pos x="5" y="3"/>
                </a:cxn>
                <a:cxn ang="0">
                  <a:pos x="5" y="12"/>
                </a:cxn>
                <a:cxn ang="0">
                  <a:pos x="6" y="33"/>
                </a:cxn>
                <a:cxn ang="0">
                  <a:pos x="7" y="44"/>
                </a:cxn>
                <a:cxn ang="0">
                  <a:pos x="7" y="49"/>
                </a:cxn>
                <a:cxn ang="0">
                  <a:pos x="7" y="49"/>
                </a:cxn>
                <a:cxn ang="0">
                  <a:pos x="8" y="43"/>
                </a:cxn>
                <a:cxn ang="0">
                  <a:pos x="9" y="17"/>
                </a:cxn>
                <a:cxn ang="0">
                  <a:pos x="9" y="6"/>
                </a:cxn>
                <a:cxn ang="0">
                  <a:pos x="9" y="1"/>
                </a:cxn>
                <a:cxn ang="0">
                  <a:pos x="10" y="1"/>
                </a:cxn>
                <a:cxn ang="0">
                  <a:pos x="10" y="5"/>
                </a:cxn>
                <a:cxn ang="0">
                  <a:pos x="11" y="22"/>
                </a:cxn>
                <a:cxn ang="0">
                  <a:pos x="11" y="39"/>
                </a:cxn>
                <a:cxn ang="0">
                  <a:pos x="12" y="47"/>
                </a:cxn>
                <a:cxn ang="0">
                  <a:pos x="12" y="50"/>
                </a:cxn>
                <a:cxn ang="0">
                  <a:pos x="12" y="49"/>
                </a:cxn>
                <a:cxn ang="0">
                  <a:pos x="12" y="43"/>
                </a:cxn>
                <a:cxn ang="0">
                  <a:pos x="13" y="19"/>
                </a:cxn>
                <a:cxn ang="0">
                  <a:pos x="14" y="7"/>
                </a:cxn>
                <a:cxn ang="0">
                  <a:pos x="14" y="1"/>
                </a:cxn>
                <a:cxn ang="0">
                  <a:pos x="15" y="0"/>
                </a:cxn>
                <a:cxn ang="0">
                  <a:pos x="15" y="5"/>
                </a:cxn>
                <a:cxn ang="0">
                  <a:pos x="16" y="22"/>
                </a:cxn>
                <a:cxn ang="0">
                  <a:pos x="16" y="42"/>
                </a:cxn>
                <a:cxn ang="0">
                  <a:pos x="16" y="49"/>
                </a:cxn>
                <a:cxn ang="0">
                  <a:pos x="17" y="50"/>
                </a:cxn>
                <a:cxn ang="0">
                  <a:pos x="17" y="46"/>
                </a:cxn>
                <a:cxn ang="0">
                  <a:pos x="18" y="33"/>
                </a:cxn>
                <a:cxn ang="0">
                  <a:pos x="18" y="13"/>
                </a:cxn>
                <a:cxn ang="0">
                  <a:pos x="19" y="3"/>
                </a:cxn>
                <a:cxn ang="0">
                  <a:pos x="19" y="0"/>
                </a:cxn>
                <a:cxn ang="0">
                  <a:pos x="20" y="2"/>
                </a:cxn>
                <a:cxn ang="0">
                  <a:pos x="20" y="9"/>
                </a:cxn>
                <a:cxn ang="0">
                  <a:pos x="20" y="26"/>
                </a:cxn>
                <a:cxn ang="0">
                  <a:pos x="21" y="44"/>
                </a:cxn>
                <a:cxn ang="0">
                  <a:pos x="21" y="49"/>
                </a:cxn>
                <a:cxn ang="0">
                  <a:pos x="22" y="50"/>
                </a:cxn>
                <a:cxn ang="0">
                  <a:pos x="22" y="45"/>
                </a:cxn>
                <a:cxn ang="0">
                  <a:pos x="23" y="34"/>
                </a:cxn>
                <a:cxn ang="0">
                  <a:pos x="23" y="15"/>
                </a:cxn>
                <a:cxn ang="0">
                  <a:pos x="24" y="4"/>
                </a:cxn>
                <a:cxn ang="0">
                  <a:pos x="24" y="0"/>
                </a:cxn>
                <a:cxn ang="0">
                  <a:pos x="24" y="1"/>
                </a:cxn>
                <a:cxn ang="0">
                  <a:pos x="25" y="7"/>
                </a:cxn>
                <a:cxn ang="0">
                  <a:pos x="25" y="24"/>
                </a:cxn>
                <a:cxn ang="0">
                  <a:pos x="26" y="40"/>
                </a:cxn>
                <a:cxn ang="0">
                  <a:pos x="26" y="47"/>
                </a:cxn>
                <a:cxn ang="0">
                  <a:pos x="27" y="50"/>
                </a:cxn>
                <a:cxn ang="0">
                  <a:pos x="27" y="48"/>
                </a:cxn>
              </a:cxnLst>
              <a:rect l="0" t="0" r="r" b="b"/>
              <a:pathLst>
                <a:path w="27" h="50">
                  <a:moveTo>
                    <a:pt x="0" y="1"/>
                  </a:moveTo>
                  <a:lnTo>
                    <a:pt x="0" y="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7"/>
                  </a:lnTo>
                  <a:lnTo>
                    <a:pt x="0" y="7"/>
                  </a:lnTo>
                  <a:lnTo>
                    <a:pt x="1" y="10"/>
                  </a:lnTo>
                  <a:lnTo>
                    <a:pt x="1" y="11"/>
                  </a:lnTo>
                  <a:lnTo>
                    <a:pt x="1" y="12"/>
                  </a:lnTo>
                  <a:lnTo>
                    <a:pt x="1" y="14"/>
                  </a:lnTo>
                  <a:lnTo>
                    <a:pt x="1" y="15"/>
                  </a:lnTo>
                  <a:lnTo>
                    <a:pt x="1" y="17"/>
                  </a:lnTo>
                  <a:lnTo>
                    <a:pt x="1" y="19"/>
                  </a:lnTo>
                  <a:lnTo>
                    <a:pt x="1" y="25"/>
                  </a:lnTo>
                  <a:lnTo>
                    <a:pt x="1" y="27"/>
                  </a:lnTo>
                  <a:lnTo>
                    <a:pt x="1" y="28"/>
                  </a:lnTo>
                  <a:lnTo>
                    <a:pt x="1" y="31"/>
                  </a:lnTo>
                  <a:lnTo>
                    <a:pt x="1" y="32"/>
                  </a:lnTo>
                  <a:lnTo>
                    <a:pt x="1" y="33"/>
                  </a:lnTo>
                  <a:lnTo>
                    <a:pt x="1" y="36"/>
                  </a:lnTo>
                  <a:lnTo>
                    <a:pt x="1" y="37"/>
                  </a:lnTo>
                  <a:lnTo>
                    <a:pt x="1" y="38"/>
                  </a:lnTo>
                  <a:lnTo>
                    <a:pt x="1" y="41"/>
                  </a:lnTo>
                  <a:lnTo>
                    <a:pt x="1" y="42"/>
                  </a:lnTo>
                  <a:lnTo>
                    <a:pt x="2" y="43"/>
                  </a:lnTo>
                  <a:lnTo>
                    <a:pt x="2" y="45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7"/>
                  </a:lnTo>
                  <a:lnTo>
                    <a:pt x="2" y="48"/>
                  </a:lnTo>
                  <a:lnTo>
                    <a:pt x="2" y="48"/>
                  </a:lnTo>
                  <a:lnTo>
                    <a:pt x="2" y="49"/>
                  </a:lnTo>
                  <a:lnTo>
                    <a:pt x="2" y="49"/>
                  </a:lnTo>
                  <a:lnTo>
                    <a:pt x="2" y="49"/>
                  </a:lnTo>
                  <a:lnTo>
                    <a:pt x="2" y="50"/>
                  </a:lnTo>
                  <a:lnTo>
                    <a:pt x="2" y="50"/>
                  </a:lnTo>
                  <a:lnTo>
                    <a:pt x="2" y="50"/>
                  </a:lnTo>
                  <a:lnTo>
                    <a:pt x="2" y="50"/>
                  </a:lnTo>
                  <a:lnTo>
                    <a:pt x="2" y="50"/>
                  </a:lnTo>
                  <a:lnTo>
                    <a:pt x="2" y="50"/>
                  </a:lnTo>
                  <a:lnTo>
                    <a:pt x="2" y="50"/>
                  </a:lnTo>
                  <a:lnTo>
                    <a:pt x="2" y="49"/>
                  </a:lnTo>
                  <a:lnTo>
                    <a:pt x="2" y="49"/>
                  </a:lnTo>
                  <a:lnTo>
                    <a:pt x="2" y="48"/>
                  </a:lnTo>
                  <a:lnTo>
                    <a:pt x="2" y="48"/>
                  </a:lnTo>
                  <a:lnTo>
                    <a:pt x="3" y="47"/>
                  </a:lnTo>
                  <a:lnTo>
                    <a:pt x="3" y="47"/>
                  </a:lnTo>
                  <a:lnTo>
                    <a:pt x="3" y="46"/>
                  </a:lnTo>
                  <a:lnTo>
                    <a:pt x="3" y="44"/>
                  </a:lnTo>
                  <a:lnTo>
                    <a:pt x="3" y="43"/>
                  </a:lnTo>
                  <a:lnTo>
                    <a:pt x="3" y="42"/>
                  </a:lnTo>
                  <a:lnTo>
                    <a:pt x="3" y="40"/>
                  </a:lnTo>
                  <a:lnTo>
                    <a:pt x="3" y="35"/>
                  </a:lnTo>
                  <a:lnTo>
                    <a:pt x="3" y="34"/>
                  </a:lnTo>
                  <a:lnTo>
                    <a:pt x="3" y="33"/>
                  </a:lnTo>
                  <a:lnTo>
                    <a:pt x="3" y="30"/>
                  </a:lnTo>
                  <a:lnTo>
                    <a:pt x="3" y="25"/>
                  </a:lnTo>
                  <a:lnTo>
                    <a:pt x="3" y="24"/>
                  </a:lnTo>
                  <a:lnTo>
                    <a:pt x="4" y="23"/>
                  </a:lnTo>
                  <a:lnTo>
                    <a:pt x="4" y="20"/>
                  </a:lnTo>
                  <a:lnTo>
                    <a:pt x="4" y="15"/>
                  </a:lnTo>
                  <a:lnTo>
                    <a:pt x="4" y="14"/>
                  </a:lnTo>
                  <a:lnTo>
                    <a:pt x="4" y="13"/>
                  </a:lnTo>
                  <a:lnTo>
                    <a:pt x="4" y="11"/>
                  </a:lnTo>
                  <a:lnTo>
                    <a:pt x="4" y="9"/>
                  </a:lnTo>
                  <a:lnTo>
                    <a:pt x="4" y="8"/>
                  </a:lnTo>
                  <a:lnTo>
                    <a:pt x="4" y="7"/>
                  </a:lnTo>
                  <a:lnTo>
                    <a:pt x="4" y="6"/>
                  </a:lnTo>
                  <a:lnTo>
                    <a:pt x="4" y="5"/>
                  </a:lnTo>
                  <a:lnTo>
                    <a:pt x="4" y="4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4"/>
                  </a:lnTo>
                  <a:lnTo>
                    <a:pt x="5" y="5"/>
                  </a:lnTo>
                  <a:lnTo>
                    <a:pt x="5" y="7"/>
                  </a:lnTo>
                  <a:lnTo>
                    <a:pt x="5" y="7"/>
                  </a:lnTo>
                  <a:lnTo>
                    <a:pt x="5" y="8"/>
                  </a:lnTo>
                  <a:lnTo>
                    <a:pt x="5" y="11"/>
                  </a:lnTo>
                  <a:lnTo>
                    <a:pt x="5" y="12"/>
                  </a:lnTo>
                  <a:lnTo>
                    <a:pt x="5" y="13"/>
                  </a:lnTo>
                  <a:lnTo>
                    <a:pt x="5" y="15"/>
                  </a:lnTo>
                  <a:lnTo>
                    <a:pt x="6" y="20"/>
                  </a:lnTo>
                  <a:lnTo>
                    <a:pt x="6" y="22"/>
                  </a:lnTo>
                  <a:lnTo>
                    <a:pt x="6" y="23"/>
                  </a:lnTo>
                  <a:lnTo>
                    <a:pt x="6" y="26"/>
                  </a:lnTo>
                  <a:lnTo>
                    <a:pt x="6" y="31"/>
                  </a:lnTo>
                  <a:lnTo>
                    <a:pt x="6" y="33"/>
                  </a:lnTo>
                  <a:lnTo>
                    <a:pt x="6" y="34"/>
                  </a:lnTo>
                  <a:lnTo>
                    <a:pt x="6" y="37"/>
                  </a:lnTo>
                  <a:lnTo>
                    <a:pt x="6" y="38"/>
                  </a:lnTo>
                  <a:lnTo>
                    <a:pt x="6" y="39"/>
                  </a:lnTo>
                  <a:lnTo>
                    <a:pt x="6" y="41"/>
                  </a:lnTo>
                  <a:lnTo>
                    <a:pt x="6" y="42"/>
                  </a:lnTo>
                  <a:lnTo>
                    <a:pt x="6" y="43"/>
                  </a:lnTo>
                  <a:lnTo>
                    <a:pt x="7" y="44"/>
                  </a:lnTo>
                  <a:lnTo>
                    <a:pt x="7" y="45"/>
                  </a:lnTo>
                  <a:lnTo>
                    <a:pt x="7" y="46"/>
                  </a:lnTo>
                  <a:lnTo>
                    <a:pt x="7" y="47"/>
                  </a:lnTo>
                  <a:lnTo>
                    <a:pt x="7" y="47"/>
                  </a:lnTo>
                  <a:lnTo>
                    <a:pt x="7" y="48"/>
                  </a:lnTo>
                  <a:lnTo>
                    <a:pt x="7" y="49"/>
                  </a:lnTo>
                  <a:lnTo>
                    <a:pt x="7" y="49"/>
                  </a:lnTo>
                  <a:lnTo>
                    <a:pt x="7" y="49"/>
                  </a:lnTo>
                  <a:lnTo>
                    <a:pt x="7" y="50"/>
                  </a:lnTo>
                  <a:lnTo>
                    <a:pt x="7" y="50"/>
                  </a:lnTo>
                  <a:lnTo>
                    <a:pt x="7" y="50"/>
                  </a:lnTo>
                  <a:lnTo>
                    <a:pt x="7" y="50"/>
                  </a:lnTo>
                  <a:lnTo>
                    <a:pt x="7" y="50"/>
                  </a:lnTo>
                  <a:lnTo>
                    <a:pt x="7" y="50"/>
                  </a:lnTo>
                  <a:lnTo>
                    <a:pt x="7" y="50"/>
                  </a:lnTo>
                  <a:lnTo>
                    <a:pt x="7" y="49"/>
                  </a:lnTo>
                  <a:lnTo>
                    <a:pt x="7" y="49"/>
                  </a:lnTo>
                  <a:lnTo>
                    <a:pt x="7" y="49"/>
                  </a:lnTo>
                  <a:lnTo>
                    <a:pt x="7" y="48"/>
                  </a:lnTo>
                  <a:lnTo>
                    <a:pt x="7" y="47"/>
                  </a:lnTo>
                  <a:lnTo>
                    <a:pt x="8" y="47"/>
                  </a:lnTo>
                  <a:lnTo>
                    <a:pt x="8" y="46"/>
                  </a:lnTo>
                  <a:lnTo>
                    <a:pt x="8" y="45"/>
                  </a:lnTo>
                  <a:lnTo>
                    <a:pt x="8" y="43"/>
                  </a:lnTo>
                  <a:lnTo>
                    <a:pt x="8" y="42"/>
                  </a:lnTo>
                  <a:lnTo>
                    <a:pt x="8" y="42"/>
                  </a:lnTo>
                  <a:lnTo>
                    <a:pt x="8" y="39"/>
                  </a:lnTo>
                  <a:lnTo>
                    <a:pt x="8" y="38"/>
                  </a:lnTo>
                  <a:lnTo>
                    <a:pt x="8" y="37"/>
                  </a:lnTo>
                  <a:lnTo>
                    <a:pt x="8" y="34"/>
                  </a:lnTo>
                  <a:lnTo>
                    <a:pt x="8" y="29"/>
                  </a:lnTo>
                  <a:lnTo>
                    <a:pt x="9" y="17"/>
                  </a:lnTo>
                  <a:lnTo>
                    <a:pt x="9" y="16"/>
                  </a:lnTo>
                  <a:lnTo>
                    <a:pt x="9" y="15"/>
                  </a:lnTo>
                  <a:lnTo>
                    <a:pt x="9" y="12"/>
                  </a:lnTo>
                  <a:lnTo>
                    <a:pt x="9" y="11"/>
                  </a:lnTo>
                  <a:lnTo>
                    <a:pt x="9" y="10"/>
                  </a:lnTo>
                  <a:lnTo>
                    <a:pt x="9" y="8"/>
                  </a:lnTo>
                  <a:lnTo>
                    <a:pt x="9" y="7"/>
                  </a:lnTo>
                  <a:lnTo>
                    <a:pt x="9" y="6"/>
                  </a:lnTo>
                  <a:lnTo>
                    <a:pt x="9" y="5"/>
                  </a:lnTo>
                  <a:lnTo>
                    <a:pt x="9" y="4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3"/>
                  </a:lnTo>
                  <a:lnTo>
                    <a:pt x="10" y="3"/>
                  </a:lnTo>
                  <a:lnTo>
                    <a:pt x="10" y="4"/>
                  </a:lnTo>
                  <a:lnTo>
                    <a:pt x="10" y="5"/>
                  </a:lnTo>
                  <a:lnTo>
                    <a:pt x="10" y="7"/>
                  </a:lnTo>
                  <a:lnTo>
                    <a:pt x="10" y="8"/>
                  </a:lnTo>
                  <a:lnTo>
                    <a:pt x="10" y="9"/>
                  </a:lnTo>
                  <a:lnTo>
                    <a:pt x="10" y="11"/>
                  </a:lnTo>
                  <a:lnTo>
                    <a:pt x="10" y="12"/>
                  </a:lnTo>
                  <a:lnTo>
                    <a:pt x="10" y="14"/>
                  </a:lnTo>
                  <a:lnTo>
                    <a:pt x="10" y="16"/>
                  </a:lnTo>
                  <a:lnTo>
                    <a:pt x="11" y="22"/>
                  </a:lnTo>
                  <a:lnTo>
                    <a:pt x="11" y="23"/>
                  </a:lnTo>
                  <a:lnTo>
                    <a:pt x="11" y="24"/>
                  </a:lnTo>
                  <a:lnTo>
                    <a:pt x="11" y="27"/>
                  </a:lnTo>
                  <a:lnTo>
                    <a:pt x="11" y="33"/>
                  </a:lnTo>
                  <a:lnTo>
                    <a:pt x="11" y="34"/>
                  </a:lnTo>
                  <a:lnTo>
                    <a:pt x="11" y="35"/>
                  </a:lnTo>
                  <a:lnTo>
                    <a:pt x="11" y="38"/>
                  </a:lnTo>
                  <a:lnTo>
                    <a:pt x="11" y="39"/>
                  </a:lnTo>
                  <a:lnTo>
                    <a:pt x="11" y="40"/>
                  </a:lnTo>
                  <a:lnTo>
                    <a:pt x="11" y="42"/>
                  </a:lnTo>
                  <a:lnTo>
                    <a:pt x="11" y="43"/>
                  </a:lnTo>
                  <a:lnTo>
                    <a:pt x="11" y="44"/>
                  </a:lnTo>
                  <a:lnTo>
                    <a:pt x="11" y="45"/>
                  </a:lnTo>
                  <a:lnTo>
                    <a:pt x="12" y="46"/>
                  </a:lnTo>
                  <a:lnTo>
                    <a:pt x="12" y="46"/>
                  </a:lnTo>
                  <a:lnTo>
                    <a:pt x="12" y="47"/>
                  </a:lnTo>
                  <a:lnTo>
                    <a:pt x="12" y="47"/>
                  </a:lnTo>
                  <a:lnTo>
                    <a:pt x="12" y="48"/>
                  </a:lnTo>
                  <a:lnTo>
                    <a:pt x="12" y="49"/>
                  </a:lnTo>
                  <a:lnTo>
                    <a:pt x="12" y="49"/>
                  </a:lnTo>
                  <a:lnTo>
                    <a:pt x="12" y="49"/>
                  </a:lnTo>
                  <a:lnTo>
                    <a:pt x="12" y="50"/>
                  </a:lnTo>
                  <a:lnTo>
                    <a:pt x="12" y="50"/>
                  </a:lnTo>
                  <a:lnTo>
                    <a:pt x="12" y="50"/>
                  </a:lnTo>
                  <a:lnTo>
                    <a:pt x="12" y="50"/>
                  </a:lnTo>
                  <a:lnTo>
                    <a:pt x="12" y="50"/>
                  </a:lnTo>
                  <a:lnTo>
                    <a:pt x="12" y="50"/>
                  </a:lnTo>
                  <a:lnTo>
                    <a:pt x="12" y="50"/>
                  </a:lnTo>
                  <a:lnTo>
                    <a:pt x="12" y="50"/>
                  </a:lnTo>
                  <a:lnTo>
                    <a:pt x="12" y="49"/>
                  </a:lnTo>
                  <a:lnTo>
                    <a:pt x="12" y="49"/>
                  </a:lnTo>
                  <a:lnTo>
                    <a:pt x="12" y="49"/>
                  </a:lnTo>
                  <a:lnTo>
                    <a:pt x="12" y="48"/>
                  </a:lnTo>
                  <a:lnTo>
                    <a:pt x="12" y="48"/>
                  </a:lnTo>
                  <a:lnTo>
                    <a:pt x="12" y="47"/>
                  </a:lnTo>
                  <a:lnTo>
                    <a:pt x="12" y="46"/>
                  </a:lnTo>
                  <a:lnTo>
                    <a:pt x="12" y="46"/>
                  </a:lnTo>
                  <a:lnTo>
                    <a:pt x="12" y="45"/>
                  </a:lnTo>
                  <a:lnTo>
                    <a:pt x="12" y="44"/>
                  </a:lnTo>
                  <a:lnTo>
                    <a:pt x="12" y="43"/>
                  </a:lnTo>
                  <a:lnTo>
                    <a:pt x="12" y="41"/>
                  </a:lnTo>
                  <a:lnTo>
                    <a:pt x="13" y="40"/>
                  </a:lnTo>
                  <a:lnTo>
                    <a:pt x="13" y="39"/>
                  </a:lnTo>
                  <a:lnTo>
                    <a:pt x="13" y="37"/>
                  </a:lnTo>
                  <a:lnTo>
                    <a:pt x="13" y="32"/>
                  </a:lnTo>
                  <a:lnTo>
                    <a:pt x="13" y="22"/>
                  </a:lnTo>
                  <a:lnTo>
                    <a:pt x="13" y="21"/>
                  </a:lnTo>
                  <a:lnTo>
                    <a:pt x="13" y="19"/>
                  </a:lnTo>
                  <a:lnTo>
                    <a:pt x="13" y="17"/>
                  </a:lnTo>
                  <a:lnTo>
                    <a:pt x="13" y="16"/>
                  </a:lnTo>
                  <a:lnTo>
                    <a:pt x="13" y="15"/>
                  </a:lnTo>
                  <a:lnTo>
                    <a:pt x="14" y="12"/>
                  </a:lnTo>
                  <a:lnTo>
                    <a:pt x="14" y="11"/>
                  </a:lnTo>
                  <a:lnTo>
                    <a:pt x="14" y="10"/>
                  </a:lnTo>
                  <a:lnTo>
                    <a:pt x="14" y="8"/>
                  </a:lnTo>
                  <a:lnTo>
                    <a:pt x="14" y="7"/>
                  </a:lnTo>
                  <a:lnTo>
                    <a:pt x="14" y="6"/>
                  </a:lnTo>
                  <a:lnTo>
                    <a:pt x="14" y="5"/>
                  </a:lnTo>
                  <a:lnTo>
                    <a:pt x="14" y="4"/>
                  </a:lnTo>
                  <a:lnTo>
                    <a:pt x="14" y="3"/>
                  </a:lnTo>
                  <a:lnTo>
                    <a:pt x="14" y="3"/>
                  </a:lnTo>
                  <a:lnTo>
                    <a:pt x="14" y="2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5" y="0"/>
                  </a:lnTo>
                  <a:lnTo>
                    <a:pt x="15" y="1"/>
                  </a:lnTo>
                  <a:lnTo>
                    <a:pt x="15" y="1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4"/>
                  </a:lnTo>
                  <a:lnTo>
                    <a:pt x="15" y="5"/>
                  </a:lnTo>
                  <a:lnTo>
                    <a:pt x="15" y="7"/>
                  </a:lnTo>
                  <a:lnTo>
                    <a:pt x="15" y="8"/>
                  </a:lnTo>
                  <a:lnTo>
                    <a:pt x="15" y="9"/>
                  </a:lnTo>
                  <a:lnTo>
                    <a:pt x="15" y="11"/>
                  </a:lnTo>
                  <a:lnTo>
                    <a:pt x="15" y="16"/>
                  </a:lnTo>
                  <a:lnTo>
                    <a:pt x="15" y="17"/>
                  </a:lnTo>
                  <a:lnTo>
                    <a:pt x="15" y="19"/>
                  </a:lnTo>
                  <a:lnTo>
                    <a:pt x="16" y="22"/>
                  </a:lnTo>
                  <a:lnTo>
                    <a:pt x="16" y="27"/>
                  </a:lnTo>
                  <a:lnTo>
                    <a:pt x="16" y="29"/>
                  </a:lnTo>
                  <a:lnTo>
                    <a:pt x="16" y="30"/>
                  </a:lnTo>
                  <a:lnTo>
                    <a:pt x="16" y="33"/>
                  </a:lnTo>
                  <a:lnTo>
                    <a:pt x="16" y="38"/>
                  </a:lnTo>
                  <a:lnTo>
                    <a:pt x="16" y="39"/>
                  </a:lnTo>
                  <a:lnTo>
                    <a:pt x="16" y="40"/>
                  </a:lnTo>
                  <a:lnTo>
                    <a:pt x="16" y="42"/>
                  </a:lnTo>
                  <a:lnTo>
                    <a:pt x="16" y="43"/>
                  </a:lnTo>
                  <a:lnTo>
                    <a:pt x="16" y="44"/>
                  </a:lnTo>
                  <a:lnTo>
                    <a:pt x="16" y="46"/>
                  </a:lnTo>
                  <a:lnTo>
                    <a:pt x="16" y="47"/>
                  </a:lnTo>
                  <a:lnTo>
                    <a:pt x="16" y="47"/>
                  </a:lnTo>
                  <a:lnTo>
                    <a:pt x="16" y="48"/>
                  </a:lnTo>
                  <a:lnTo>
                    <a:pt x="16" y="48"/>
                  </a:lnTo>
                  <a:lnTo>
                    <a:pt x="16" y="49"/>
                  </a:lnTo>
                  <a:lnTo>
                    <a:pt x="17" y="49"/>
                  </a:lnTo>
                  <a:lnTo>
                    <a:pt x="17" y="50"/>
                  </a:lnTo>
                  <a:lnTo>
                    <a:pt x="17" y="50"/>
                  </a:lnTo>
                  <a:lnTo>
                    <a:pt x="17" y="50"/>
                  </a:lnTo>
                  <a:lnTo>
                    <a:pt x="17" y="50"/>
                  </a:lnTo>
                  <a:lnTo>
                    <a:pt x="17" y="50"/>
                  </a:lnTo>
                  <a:lnTo>
                    <a:pt x="17" y="50"/>
                  </a:lnTo>
                  <a:lnTo>
                    <a:pt x="17" y="50"/>
                  </a:lnTo>
                  <a:lnTo>
                    <a:pt x="17" y="50"/>
                  </a:lnTo>
                  <a:lnTo>
                    <a:pt x="17" y="49"/>
                  </a:lnTo>
                  <a:lnTo>
                    <a:pt x="17" y="49"/>
                  </a:lnTo>
                  <a:lnTo>
                    <a:pt x="17" y="48"/>
                  </a:lnTo>
                  <a:lnTo>
                    <a:pt x="17" y="48"/>
                  </a:lnTo>
                  <a:lnTo>
                    <a:pt x="17" y="47"/>
                  </a:lnTo>
                  <a:lnTo>
                    <a:pt x="17" y="47"/>
                  </a:lnTo>
                  <a:lnTo>
                    <a:pt x="17" y="46"/>
                  </a:lnTo>
                  <a:lnTo>
                    <a:pt x="17" y="46"/>
                  </a:lnTo>
                  <a:lnTo>
                    <a:pt x="17" y="44"/>
                  </a:lnTo>
                  <a:lnTo>
                    <a:pt x="17" y="43"/>
                  </a:lnTo>
                  <a:lnTo>
                    <a:pt x="17" y="42"/>
                  </a:lnTo>
                  <a:lnTo>
                    <a:pt x="17" y="40"/>
                  </a:lnTo>
                  <a:lnTo>
                    <a:pt x="18" y="35"/>
                  </a:lnTo>
                  <a:lnTo>
                    <a:pt x="18" y="34"/>
                  </a:lnTo>
                  <a:lnTo>
                    <a:pt x="18" y="33"/>
                  </a:lnTo>
                  <a:lnTo>
                    <a:pt x="18" y="30"/>
                  </a:lnTo>
                  <a:lnTo>
                    <a:pt x="18" y="25"/>
                  </a:lnTo>
                  <a:lnTo>
                    <a:pt x="18" y="24"/>
                  </a:lnTo>
                  <a:lnTo>
                    <a:pt x="18" y="23"/>
                  </a:lnTo>
                  <a:lnTo>
                    <a:pt x="18" y="20"/>
                  </a:lnTo>
                  <a:lnTo>
                    <a:pt x="18" y="15"/>
                  </a:lnTo>
                  <a:lnTo>
                    <a:pt x="18" y="14"/>
                  </a:lnTo>
                  <a:lnTo>
                    <a:pt x="18" y="13"/>
                  </a:lnTo>
                  <a:lnTo>
                    <a:pt x="19" y="10"/>
                  </a:lnTo>
                  <a:lnTo>
                    <a:pt x="19" y="9"/>
                  </a:lnTo>
                  <a:lnTo>
                    <a:pt x="19" y="8"/>
                  </a:lnTo>
                  <a:lnTo>
                    <a:pt x="19" y="7"/>
                  </a:lnTo>
                  <a:lnTo>
                    <a:pt x="19" y="6"/>
                  </a:lnTo>
                  <a:lnTo>
                    <a:pt x="19" y="5"/>
                  </a:lnTo>
                  <a:lnTo>
                    <a:pt x="19" y="4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2"/>
                  </a:lnTo>
                  <a:lnTo>
                    <a:pt x="19" y="2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1"/>
                  </a:lnTo>
                  <a:lnTo>
                    <a:pt x="20" y="1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20" y="3"/>
                  </a:lnTo>
                  <a:lnTo>
                    <a:pt x="20" y="3"/>
                  </a:lnTo>
                  <a:lnTo>
                    <a:pt x="20" y="4"/>
                  </a:lnTo>
                  <a:lnTo>
                    <a:pt x="20" y="5"/>
                  </a:lnTo>
                  <a:lnTo>
                    <a:pt x="20" y="6"/>
                  </a:lnTo>
                  <a:lnTo>
                    <a:pt x="20" y="8"/>
                  </a:lnTo>
                  <a:lnTo>
                    <a:pt x="20" y="9"/>
                  </a:lnTo>
                  <a:lnTo>
                    <a:pt x="20" y="10"/>
                  </a:lnTo>
                  <a:lnTo>
                    <a:pt x="20" y="12"/>
                  </a:lnTo>
                  <a:lnTo>
                    <a:pt x="20" y="14"/>
                  </a:lnTo>
                  <a:lnTo>
                    <a:pt x="20" y="15"/>
                  </a:lnTo>
                  <a:lnTo>
                    <a:pt x="20" y="18"/>
                  </a:lnTo>
                  <a:lnTo>
                    <a:pt x="20" y="23"/>
                  </a:lnTo>
                  <a:lnTo>
                    <a:pt x="20" y="25"/>
                  </a:lnTo>
                  <a:lnTo>
                    <a:pt x="20" y="26"/>
                  </a:lnTo>
                  <a:lnTo>
                    <a:pt x="20" y="29"/>
                  </a:lnTo>
                  <a:lnTo>
                    <a:pt x="21" y="34"/>
                  </a:lnTo>
                  <a:lnTo>
                    <a:pt x="21" y="36"/>
                  </a:lnTo>
                  <a:lnTo>
                    <a:pt x="21" y="37"/>
                  </a:lnTo>
                  <a:lnTo>
                    <a:pt x="21" y="39"/>
                  </a:lnTo>
                  <a:lnTo>
                    <a:pt x="21" y="40"/>
                  </a:lnTo>
                  <a:lnTo>
                    <a:pt x="21" y="42"/>
                  </a:lnTo>
                  <a:lnTo>
                    <a:pt x="21" y="44"/>
                  </a:lnTo>
                  <a:lnTo>
                    <a:pt x="21" y="45"/>
                  </a:lnTo>
                  <a:lnTo>
                    <a:pt x="21" y="45"/>
                  </a:lnTo>
                  <a:lnTo>
                    <a:pt x="21" y="46"/>
                  </a:lnTo>
                  <a:lnTo>
                    <a:pt x="21" y="47"/>
                  </a:lnTo>
                  <a:lnTo>
                    <a:pt x="21" y="48"/>
                  </a:lnTo>
                  <a:lnTo>
                    <a:pt x="21" y="48"/>
                  </a:lnTo>
                  <a:lnTo>
                    <a:pt x="21" y="49"/>
                  </a:lnTo>
                  <a:lnTo>
                    <a:pt x="21" y="49"/>
                  </a:lnTo>
                  <a:lnTo>
                    <a:pt x="21" y="49"/>
                  </a:lnTo>
                  <a:lnTo>
                    <a:pt x="22" y="50"/>
                  </a:lnTo>
                  <a:lnTo>
                    <a:pt x="22" y="50"/>
                  </a:lnTo>
                  <a:lnTo>
                    <a:pt x="22" y="50"/>
                  </a:lnTo>
                  <a:lnTo>
                    <a:pt x="22" y="50"/>
                  </a:lnTo>
                  <a:lnTo>
                    <a:pt x="22" y="50"/>
                  </a:lnTo>
                  <a:lnTo>
                    <a:pt x="22" y="50"/>
                  </a:lnTo>
                  <a:lnTo>
                    <a:pt x="22" y="50"/>
                  </a:lnTo>
                  <a:lnTo>
                    <a:pt x="22" y="49"/>
                  </a:lnTo>
                  <a:lnTo>
                    <a:pt x="22" y="49"/>
                  </a:lnTo>
                  <a:lnTo>
                    <a:pt x="22" y="48"/>
                  </a:lnTo>
                  <a:lnTo>
                    <a:pt x="22" y="48"/>
                  </a:lnTo>
                  <a:lnTo>
                    <a:pt x="22" y="47"/>
                  </a:lnTo>
                  <a:lnTo>
                    <a:pt x="22" y="46"/>
                  </a:lnTo>
                  <a:lnTo>
                    <a:pt x="22" y="46"/>
                  </a:lnTo>
                  <a:lnTo>
                    <a:pt x="22" y="45"/>
                  </a:lnTo>
                  <a:lnTo>
                    <a:pt x="22" y="44"/>
                  </a:lnTo>
                  <a:lnTo>
                    <a:pt x="22" y="43"/>
                  </a:lnTo>
                  <a:lnTo>
                    <a:pt x="22" y="41"/>
                  </a:lnTo>
                  <a:lnTo>
                    <a:pt x="22" y="40"/>
                  </a:lnTo>
                  <a:lnTo>
                    <a:pt x="22" y="39"/>
                  </a:lnTo>
                  <a:lnTo>
                    <a:pt x="23" y="36"/>
                  </a:lnTo>
                  <a:lnTo>
                    <a:pt x="23" y="35"/>
                  </a:lnTo>
                  <a:lnTo>
                    <a:pt x="23" y="34"/>
                  </a:lnTo>
                  <a:lnTo>
                    <a:pt x="23" y="31"/>
                  </a:lnTo>
                  <a:lnTo>
                    <a:pt x="23" y="26"/>
                  </a:lnTo>
                  <a:lnTo>
                    <a:pt x="23" y="24"/>
                  </a:lnTo>
                  <a:lnTo>
                    <a:pt x="23" y="23"/>
                  </a:lnTo>
                  <a:lnTo>
                    <a:pt x="23" y="20"/>
                  </a:lnTo>
                  <a:lnTo>
                    <a:pt x="23" y="19"/>
                  </a:lnTo>
                  <a:lnTo>
                    <a:pt x="23" y="17"/>
                  </a:lnTo>
                  <a:lnTo>
                    <a:pt x="23" y="15"/>
                  </a:lnTo>
                  <a:lnTo>
                    <a:pt x="23" y="14"/>
                  </a:lnTo>
                  <a:lnTo>
                    <a:pt x="23" y="12"/>
                  </a:lnTo>
                  <a:lnTo>
                    <a:pt x="23" y="10"/>
                  </a:lnTo>
                  <a:lnTo>
                    <a:pt x="24" y="9"/>
                  </a:lnTo>
                  <a:lnTo>
                    <a:pt x="24" y="8"/>
                  </a:lnTo>
                  <a:lnTo>
                    <a:pt x="24" y="6"/>
                  </a:lnTo>
                  <a:lnTo>
                    <a:pt x="24" y="5"/>
                  </a:lnTo>
                  <a:lnTo>
                    <a:pt x="24" y="4"/>
                  </a:lnTo>
                  <a:lnTo>
                    <a:pt x="24" y="3"/>
                  </a:lnTo>
                  <a:lnTo>
                    <a:pt x="24" y="3"/>
                  </a:lnTo>
                  <a:lnTo>
                    <a:pt x="24" y="2"/>
                  </a:lnTo>
                  <a:lnTo>
                    <a:pt x="24" y="2"/>
                  </a:lnTo>
                  <a:lnTo>
                    <a:pt x="24" y="1"/>
                  </a:lnTo>
                  <a:lnTo>
                    <a:pt x="24" y="1"/>
                  </a:lnTo>
                  <a:lnTo>
                    <a:pt x="24" y="1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1"/>
                  </a:lnTo>
                  <a:lnTo>
                    <a:pt x="24" y="1"/>
                  </a:lnTo>
                  <a:lnTo>
                    <a:pt x="24" y="1"/>
                  </a:lnTo>
                  <a:lnTo>
                    <a:pt x="24" y="2"/>
                  </a:lnTo>
                  <a:lnTo>
                    <a:pt x="24" y="2"/>
                  </a:lnTo>
                  <a:lnTo>
                    <a:pt x="24" y="3"/>
                  </a:lnTo>
                  <a:lnTo>
                    <a:pt x="24" y="4"/>
                  </a:lnTo>
                  <a:lnTo>
                    <a:pt x="24" y="4"/>
                  </a:lnTo>
                  <a:lnTo>
                    <a:pt x="25" y="5"/>
                  </a:lnTo>
                  <a:lnTo>
                    <a:pt x="25" y="6"/>
                  </a:lnTo>
                  <a:lnTo>
                    <a:pt x="25" y="7"/>
                  </a:lnTo>
                  <a:lnTo>
                    <a:pt x="25" y="9"/>
                  </a:lnTo>
                  <a:lnTo>
                    <a:pt x="25" y="10"/>
                  </a:lnTo>
                  <a:lnTo>
                    <a:pt x="25" y="11"/>
                  </a:lnTo>
                  <a:lnTo>
                    <a:pt x="25" y="14"/>
                  </a:lnTo>
                  <a:lnTo>
                    <a:pt x="25" y="15"/>
                  </a:lnTo>
                  <a:lnTo>
                    <a:pt x="25" y="16"/>
                  </a:lnTo>
                  <a:lnTo>
                    <a:pt x="25" y="19"/>
                  </a:lnTo>
                  <a:lnTo>
                    <a:pt x="25" y="24"/>
                  </a:lnTo>
                  <a:lnTo>
                    <a:pt x="25" y="25"/>
                  </a:lnTo>
                  <a:lnTo>
                    <a:pt x="25" y="27"/>
                  </a:lnTo>
                  <a:lnTo>
                    <a:pt x="25" y="29"/>
                  </a:lnTo>
                  <a:lnTo>
                    <a:pt x="26" y="34"/>
                  </a:lnTo>
                  <a:lnTo>
                    <a:pt x="26" y="35"/>
                  </a:lnTo>
                  <a:lnTo>
                    <a:pt x="26" y="37"/>
                  </a:lnTo>
                  <a:lnTo>
                    <a:pt x="26" y="39"/>
                  </a:lnTo>
                  <a:lnTo>
                    <a:pt x="26" y="40"/>
                  </a:lnTo>
                  <a:lnTo>
                    <a:pt x="26" y="41"/>
                  </a:lnTo>
                  <a:lnTo>
                    <a:pt x="26" y="43"/>
                  </a:lnTo>
                  <a:lnTo>
                    <a:pt x="26" y="44"/>
                  </a:lnTo>
                  <a:lnTo>
                    <a:pt x="26" y="45"/>
                  </a:lnTo>
                  <a:lnTo>
                    <a:pt x="26" y="45"/>
                  </a:lnTo>
                  <a:lnTo>
                    <a:pt x="26" y="46"/>
                  </a:lnTo>
                  <a:lnTo>
                    <a:pt x="26" y="47"/>
                  </a:lnTo>
                  <a:lnTo>
                    <a:pt x="26" y="47"/>
                  </a:lnTo>
                  <a:lnTo>
                    <a:pt x="26" y="48"/>
                  </a:lnTo>
                  <a:lnTo>
                    <a:pt x="26" y="48"/>
                  </a:lnTo>
                  <a:lnTo>
                    <a:pt x="26" y="49"/>
                  </a:lnTo>
                  <a:lnTo>
                    <a:pt x="26" y="49"/>
                  </a:lnTo>
                  <a:lnTo>
                    <a:pt x="26" y="50"/>
                  </a:lnTo>
                  <a:lnTo>
                    <a:pt x="26" y="50"/>
                  </a:lnTo>
                  <a:lnTo>
                    <a:pt x="26" y="50"/>
                  </a:lnTo>
                  <a:lnTo>
                    <a:pt x="27" y="50"/>
                  </a:lnTo>
                  <a:lnTo>
                    <a:pt x="27" y="50"/>
                  </a:lnTo>
                  <a:lnTo>
                    <a:pt x="27" y="50"/>
                  </a:lnTo>
                  <a:lnTo>
                    <a:pt x="27" y="50"/>
                  </a:lnTo>
                  <a:lnTo>
                    <a:pt x="27" y="50"/>
                  </a:lnTo>
                  <a:lnTo>
                    <a:pt x="27" y="49"/>
                  </a:lnTo>
                  <a:lnTo>
                    <a:pt x="27" y="49"/>
                  </a:lnTo>
                  <a:lnTo>
                    <a:pt x="27" y="49"/>
                  </a:lnTo>
                  <a:lnTo>
                    <a:pt x="27" y="48"/>
                  </a:lnTo>
                  <a:lnTo>
                    <a:pt x="27" y="48"/>
                  </a:lnTo>
                  <a:lnTo>
                    <a:pt x="27" y="47"/>
                  </a:lnTo>
                  <a:lnTo>
                    <a:pt x="27" y="46"/>
                  </a:lnTo>
                  <a:lnTo>
                    <a:pt x="27" y="46"/>
                  </a:lnTo>
                </a:path>
              </a:pathLst>
            </a:custGeom>
            <a:noFill/>
            <a:ln w="3175" cap="sq">
              <a:solidFill>
                <a:srgbClr val="0000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12" name="Freeform 82"/>
            <p:cNvSpPr>
              <a:spLocks/>
            </p:cNvSpPr>
            <p:nvPr/>
          </p:nvSpPr>
          <p:spPr bwMode="auto">
            <a:xfrm>
              <a:off x="5671939" y="4075484"/>
              <a:ext cx="44450" cy="79375"/>
            </a:xfrm>
            <a:custGeom>
              <a:avLst/>
              <a:gdLst/>
              <a:ahLst/>
              <a:cxnLst>
                <a:cxn ang="0">
                  <a:pos x="0" y="38"/>
                </a:cxn>
                <a:cxn ang="0">
                  <a:pos x="1" y="17"/>
                </a:cxn>
                <a:cxn ang="0">
                  <a:pos x="1" y="6"/>
                </a:cxn>
                <a:cxn ang="0">
                  <a:pos x="2" y="1"/>
                </a:cxn>
                <a:cxn ang="0">
                  <a:pos x="2" y="1"/>
                </a:cxn>
                <a:cxn ang="0">
                  <a:pos x="2" y="6"/>
                </a:cxn>
                <a:cxn ang="0">
                  <a:pos x="3" y="31"/>
                </a:cxn>
                <a:cxn ang="0">
                  <a:pos x="4" y="43"/>
                </a:cxn>
                <a:cxn ang="0">
                  <a:pos x="4" y="48"/>
                </a:cxn>
                <a:cxn ang="0">
                  <a:pos x="5" y="50"/>
                </a:cxn>
                <a:cxn ang="0">
                  <a:pos x="5" y="47"/>
                </a:cxn>
                <a:cxn ang="0">
                  <a:pos x="5" y="38"/>
                </a:cxn>
                <a:cxn ang="0">
                  <a:pos x="6" y="18"/>
                </a:cxn>
                <a:cxn ang="0">
                  <a:pos x="6" y="4"/>
                </a:cxn>
                <a:cxn ang="0">
                  <a:pos x="7" y="0"/>
                </a:cxn>
                <a:cxn ang="0">
                  <a:pos x="7" y="1"/>
                </a:cxn>
                <a:cxn ang="0">
                  <a:pos x="7" y="5"/>
                </a:cxn>
                <a:cxn ang="0">
                  <a:pos x="8" y="17"/>
                </a:cxn>
                <a:cxn ang="0">
                  <a:pos x="9" y="37"/>
                </a:cxn>
                <a:cxn ang="0">
                  <a:pos x="9" y="46"/>
                </a:cxn>
                <a:cxn ang="0">
                  <a:pos x="9" y="50"/>
                </a:cxn>
                <a:cxn ang="0">
                  <a:pos x="9" y="49"/>
                </a:cxn>
                <a:cxn ang="0">
                  <a:pos x="10" y="43"/>
                </a:cxn>
                <a:cxn ang="0">
                  <a:pos x="10" y="27"/>
                </a:cxn>
                <a:cxn ang="0">
                  <a:pos x="11" y="8"/>
                </a:cxn>
                <a:cxn ang="0">
                  <a:pos x="11" y="2"/>
                </a:cxn>
                <a:cxn ang="0">
                  <a:pos x="12" y="0"/>
                </a:cxn>
                <a:cxn ang="0">
                  <a:pos x="12" y="3"/>
                </a:cxn>
                <a:cxn ang="0">
                  <a:pos x="13" y="10"/>
                </a:cxn>
                <a:cxn ang="0">
                  <a:pos x="13" y="30"/>
                </a:cxn>
                <a:cxn ang="0">
                  <a:pos x="14" y="44"/>
                </a:cxn>
                <a:cxn ang="0">
                  <a:pos x="14" y="50"/>
                </a:cxn>
                <a:cxn ang="0">
                  <a:pos x="14" y="49"/>
                </a:cxn>
                <a:cxn ang="0">
                  <a:pos x="15" y="43"/>
                </a:cxn>
                <a:cxn ang="0">
                  <a:pos x="16" y="17"/>
                </a:cxn>
                <a:cxn ang="0">
                  <a:pos x="16" y="6"/>
                </a:cxn>
                <a:cxn ang="0">
                  <a:pos x="16" y="1"/>
                </a:cxn>
                <a:cxn ang="0">
                  <a:pos x="17" y="1"/>
                </a:cxn>
                <a:cxn ang="0">
                  <a:pos x="17" y="5"/>
                </a:cxn>
                <a:cxn ang="0">
                  <a:pos x="18" y="20"/>
                </a:cxn>
                <a:cxn ang="0">
                  <a:pos x="18" y="41"/>
                </a:cxn>
                <a:cxn ang="0">
                  <a:pos x="19" y="48"/>
                </a:cxn>
                <a:cxn ang="0">
                  <a:pos x="19" y="50"/>
                </a:cxn>
                <a:cxn ang="0">
                  <a:pos x="19" y="47"/>
                </a:cxn>
                <a:cxn ang="0">
                  <a:pos x="20" y="38"/>
                </a:cxn>
                <a:cxn ang="0">
                  <a:pos x="21" y="13"/>
                </a:cxn>
                <a:cxn ang="0">
                  <a:pos x="21" y="4"/>
                </a:cxn>
                <a:cxn ang="0">
                  <a:pos x="21" y="0"/>
                </a:cxn>
                <a:cxn ang="0">
                  <a:pos x="22" y="1"/>
                </a:cxn>
                <a:cxn ang="0">
                  <a:pos x="22" y="6"/>
                </a:cxn>
                <a:cxn ang="0">
                  <a:pos x="23" y="23"/>
                </a:cxn>
                <a:cxn ang="0">
                  <a:pos x="23" y="40"/>
                </a:cxn>
                <a:cxn ang="0">
                  <a:pos x="24" y="48"/>
                </a:cxn>
                <a:cxn ang="0">
                  <a:pos x="24" y="50"/>
                </a:cxn>
                <a:cxn ang="0">
                  <a:pos x="24" y="47"/>
                </a:cxn>
                <a:cxn ang="0">
                  <a:pos x="25" y="37"/>
                </a:cxn>
                <a:cxn ang="0">
                  <a:pos x="25" y="16"/>
                </a:cxn>
                <a:cxn ang="0">
                  <a:pos x="26" y="6"/>
                </a:cxn>
                <a:cxn ang="0">
                  <a:pos x="26" y="1"/>
                </a:cxn>
                <a:cxn ang="0">
                  <a:pos x="26" y="0"/>
                </a:cxn>
                <a:cxn ang="0">
                  <a:pos x="27" y="4"/>
                </a:cxn>
                <a:cxn ang="0">
                  <a:pos x="27" y="19"/>
                </a:cxn>
              </a:cxnLst>
              <a:rect l="0" t="0" r="r" b="b"/>
              <a:pathLst>
                <a:path w="28" h="50">
                  <a:moveTo>
                    <a:pt x="0" y="46"/>
                  </a:moveTo>
                  <a:lnTo>
                    <a:pt x="0" y="45"/>
                  </a:lnTo>
                  <a:lnTo>
                    <a:pt x="0" y="44"/>
                  </a:lnTo>
                  <a:lnTo>
                    <a:pt x="0" y="43"/>
                  </a:lnTo>
                  <a:lnTo>
                    <a:pt x="0" y="42"/>
                  </a:lnTo>
                  <a:lnTo>
                    <a:pt x="0" y="40"/>
                  </a:lnTo>
                  <a:lnTo>
                    <a:pt x="0" y="39"/>
                  </a:lnTo>
                  <a:lnTo>
                    <a:pt x="0" y="38"/>
                  </a:lnTo>
                  <a:lnTo>
                    <a:pt x="0" y="36"/>
                  </a:lnTo>
                  <a:lnTo>
                    <a:pt x="1" y="31"/>
                  </a:lnTo>
                  <a:lnTo>
                    <a:pt x="1" y="30"/>
                  </a:lnTo>
                  <a:lnTo>
                    <a:pt x="1" y="28"/>
                  </a:lnTo>
                  <a:lnTo>
                    <a:pt x="1" y="26"/>
                  </a:lnTo>
                  <a:lnTo>
                    <a:pt x="1" y="20"/>
                  </a:lnTo>
                  <a:lnTo>
                    <a:pt x="1" y="19"/>
                  </a:lnTo>
                  <a:lnTo>
                    <a:pt x="1" y="17"/>
                  </a:lnTo>
                  <a:lnTo>
                    <a:pt x="1" y="15"/>
                  </a:lnTo>
                  <a:lnTo>
                    <a:pt x="1" y="13"/>
                  </a:lnTo>
                  <a:lnTo>
                    <a:pt x="1" y="12"/>
                  </a:lnTo>
                  <a:lnTo>
                    <a:pt x="1" y="10"/>
                  </a:lnTo>
                  <a:lnTo>
                    <a:pt x="1" y="9"/>
                  </a:lnTo>
                  <a:lnTo>
                    <a:pt x="1" y="7"/>
                  </a:lnTo>
                  <a:lnTo>
                    <a:pt x="1" y="7"/>
                  </a:lnTo>
                  <a:lnTo>
                    <a:pt x="1" y="6"/>
                  </a:lnTo>
                  <a:lnTo>
                    <a:pt x="1" y="5"/>
                  </a:lnTo>
                  <a:lnTo>
                    <a:pt x="1" y="4"/>
                  </a:lnTo>
                  <a:lnTo>
                    <a:pt x="1" y="3"/>
                  </a:lnTo>
                  <a:lnTo>
                    <a:pt x="2" y="3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4"/>
                  </a:lnTo>
                  <a:lnTo>
                    <a:pt x="2" y="5"/>
                  </a:lnTo>
                  <a:lnTo>
                    <a:pt x="2" y="6"/>
                  </a:lnTo>
                  <a:lnTo>
                    <a:pt x="3" y="7"/>
                  </a:lnTo>
                  <a:lnTo>
                    <a:pt x="3" y="8"/>
                  </a:lnTo>
                  <a:lnTo>
                    <a:pt x="3" y="10"/>
                  </a:lnTo>
                  <a:lnTo>
                    <a:pt x="3" y="11"/>
                  </a:lnTo>
                  <a:lnTo>
                    <a:pt x="3" y="12"/>
                  </a:lnTo>
                  <a:lnTo>
                    <a:pt x="3" y="15"/>
                  </a:lnTo>
                  <a:lnTo>
                    <a:pt x="3" y="20"/>
                  </a:lnTo>
                  <a:lnTo>
                    <a:pt x="3" y="31"/>
                  </a:lnTo>
                  <a:lnTo>
                    <a:pt x="3" y="33"/>
                  </a:lnTo>
                  <a:lnTo>
                    <a:pt x="4" y="34"/>
                  </a:lnTo>
                  <a:lnTo>
                    <a:pt x="4" y="36"/>
                  </a:lnTo>
                  <a:lnTo>
                    <a:pt x="4" y="38"/>
                  </a:lnTo>
                  <a:lnTo>
                    <a:pt x="4" y="38"/>
                  </a:lnTo>
                  <a:lnTo>
                    <a:pt x="4" y="41"/>
                  </a:lnTo>
                  <a:lnTo>
                    <a:pt x="4" y="42"/>
                  </a:lnTo>
                  <a:lnTo>
                    <a:pt x="4" y="43"/>
                  </a:lnTo>
                  <a:lnTo>
                    <a:pt x="4" y="44"/>
                  </a:lnTo>
                  <a:lnTo>
                    <a:pt x="4" y="44"/>
                  </a:lnTo>
                  <a:lnTo>
                    <a:pt x="4" y="45"/>
                  </a:lnTo>
                  <a:lnTo>
                    <a:pt x="4" y="46"/>
                  </a:lnTo>
                  <a:lnTo>
                    <a:pt x="4" y="47"/>
                  </a:lnTo>
                  <a:lnTo>
                    <a:pt x="4" y="47"/>
                  </a:lnTo>
                  <a:lnTo>
                    <a:pt x="4" y="48"/>
                  </a:lnTo>
                  <a:lnTo>
                    <a:pt x="4" y="48"/>
                  </a:lnTo>
                  <a:lnTo>
                    <a:pt x="4" y="49"/>
                  </a:lnTo>
                  <a:lnTo>
                    <a:pt x="4" y="49"/>
                  </a:lnTo>
                  <a:lnTo>
                    <a:pt x="4" y="50"/>
                  </a:lnTo>
                  <a:lnTo>
                    <a:pt x="4" y="50"/>
                  </a:lnTo>
                  <a:lnTo>
                    <a:pt x="4" y="50"/>
                  </a:lnTo>
                  <a:lnTo>
                    <a:pt x="4" y="50"/>
                  </a:lnTo>
                  <a:lnTo>
                    <a:pt x="5" y="50"/>
                  </a:lnTo>
                  <a:lnTo>
                    <a:pt x="5" y="50"/>
                  </a:lnTo>
                  <a:lnTo>
                    <a:pt x="5" y="50"/>
                  </a:lnTo>
                  <a:lnTo>
                    <a:pt x="5" y="50"/>
                  </a:lnTo>
                  <a:lnTo>
                    <a:pt x="5" y="49"/>
                  </a:lnTo>
                  <a:lnTo>
                    <a:pt x="5" y="49"/>
                  </a:lnTo>
                  <a:lnTo>
                    <a:pt x="5" y="49"/>
                  </a:lnTo>
                  <a:lnTo>
                    <a:pt x="5" y="48"/>
                  </a:lnTo>
                  <a:lnTo>
                    <a:pt x="5" y="48"/>
                  </a:lnTo>
                  <a:lnTo>
                    <a:pt x="5" y="47"/>
                  </a:lnTo>
                  <a:lnTo>
                    <a:pt x="5" y="46"/>
                  </a:lnTo>
                  <a:lnTo>
                    <a:pt x="5" y="46"/>
                  </a:lnTo>
                  <a:lnTo>
                    <a:pt x="5" y="45"/>
                  </a:lnTo>
                  <a:lnTo>
                    <a:pt x="5" y="44"/>
                  </a:lnTo>
                  <a:lnTo>
                    <a:pt x="5" y="42"/>
                  </a:lnTo>
                  <a:lnTo>
                    <a:pt x="5" y="41"/>
                  </a:lnTo>
                  <a:lnTo>
                    <a:pt x="5" y="40"/>
                  </a:lnTo>
                  <a:lnTo>
                    <a:pt x="5" y="38"/>
                  </a:lnTo>
                  <a:lnTo>
                    <a:pt x="5" y="33"/>
                  </a:lnTo>
                  <a:lnTo>
                    <a:pt x="5" y="32"/>
                  </a:lnTo>
                  <a:lnTo>
                    <a:pt x="5" y="31"/>
                  </a:lnTo>
                  <a:lnTo>
                    <a:pt x="5" y="28"/>
                  </a:lnTo>
                  <a:lnTo>
                    <a:pt x="6" y="23"/>
                  </a:lnTo>
                  <a:lnTo>
                    <a:pt x="6" y="22"/>
                  </a:lnTo>
                  <a:lnTo>
                    <a:pt x="6" y="20"/>
                  </a:lnTo>
                  <a:lnTo>
                    <a:pt x="6" y="18"/>
                  </a:lnTo>
                  <a:lnTo>
                    <a:pt x="6" y="13"/>
                  </a:lnTo>
                  <a:lnTo>
                    <a:pt x="6" y="12"/>
                  </a:lnTo>
                  <a:lnTo>
                    <a:pt x="6" y="11"/>
                  </a:lnTo>
                  <a:lnTo>
                    <a:pt x="6" y="9"/>
                  </a:lnTo>
                  <a:lnTo>
                    <a:pt x="6" y="8"/>
                  </a:lnTo>
                  <a:lnTo>
                    <a:pt x="6" y="7"/>
                  </a:lnTo>
                  <a:lnTo>
                    <a:pt x="6" y="5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3"/>
                  </a:lnTo>
                  <a:lnTo>
                    <a:pt x="6" y="2"/>
                  </a:lnTo>
                  <a:lnTo>
                    <a:pt x="7" y="2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3"/>
                  </a:lnTo>
                  <a:lnTo>
                    <a:pt x="7" y="3"/>
                  </a:lnTo>
                  <a:lnTo>
                    <a:pt x="7" y="4"/>
                  </a:lnTo>
                  <a:lnTo>
                    <a:pt x="7" y="5"/>
                  </a:lnTo>
                  <a:lnTo>
                    <a:pt x="7" y="5"/>
                  </a:lnTo>
                  <a:lnTo>
                    <a:pt x="7" y="6"/>
                  </a:lnTo>
                  <a:lnTo>
                    <a:pt x="8" y="8"/>
                  </a:lnTo>
                  <a:lnTo>
                    <a:pt x="8" y="9"/>
                  </a:lnTo>
                  <a:lnTo>
                    <a:pt x="8" y="10"/>
                  </a:lnTo>
                  <a:lnTo>
                    <a:pt x="8" y="12"/>
                  </a:lnTo>
                  <a:lnTo>
                    <a:pt x="8" y="13"/>
                  </a:lnTo>
                  <a:lnTo>
                    <a:pt x="8" y="15"/>
                  </a:lnTo>
                  <a:lnTo>
                    <a:pt x="8" y="17"/>
                  </a:lnTo>
                  <a:lnTo>
                    <a:pt x="8" y="22"/>
                  </a:lnTo>
                  <a:lnTo>
                    <a:pt x="8" y="23"/>
                  </a:lnTo>
                  <a:lnTo>
                    <a:pt x="8" y="25"/>
                  </a:lnTo>
                  <a:lnTo>
                    <a:pt x="8" y="27"/>
                  </a:lnTo>
                  <a:lnTo>
                    <a:pt x="8" y="32"/>
                  </a:lnTo>
                  <a:lnTo>
                    <a:pt x="8" y="34"/>
                  </a:lnTo>
                  <a:lnTo>
                    <a:pt x="8" y="35"/>
                  </a:lnTo>
                  <a:lnTo>
                    <a:pt x="9" y="37"/>
                  </a:lnTo>
                  <a:lnTo>
                    <a:pt x="9" y="38"/>
                  </a:lnTo>
                  <a:lnTo>
                    <a:pt x="9" y="39"/>
                  </a:lnTo>
                  <a:lnTo>
                    <a:pt x="9" y="41"/>
                  </a:lnTo>
                  <a:lnTo>
                    <a:pt x="9" y="42"/>
                  </a:lnTo>
                  <a:lnTo>
                    <a:pt x="9" y="43"/>
                  </a:lnTo>
                  <a:lnTo>
                    <a:pt x="9" y="44"/>
                  </a:lnTo>
                  <a:lnTo>
                    <a:pt x="9" y="45"/>
                  </a:lnTo>
                  <a:lnTo>
                    <a:pt x="9" y="46"/>
                  </a:lnTo>
                  <a:lnTo>
                    <a:pt x="9" y="47"/>
                  </a:lnTo>
                  <a:lnTo>
                    <a:pt x="9" y="47"/>
                  </a:lnTo>
                  <a:lnTo>
                    <a:pt x="9" y="48"/>
                  </a:lnTo>
                  <a:lnTo>
                    <a:pt x="9" y="48"/>
                  </a:lnTo>
                  <a:lnTo>
                    <a:pt x="9" y="49"/>
                  </a:lnTo>
                  <a:lnTo>
                    <a:pt x="9" y="49"/>
                  </a:lnTo>
                  <a:lnTo>
                    <a:pt x="9" y="50"/>
                  </a:lnTo>
                  <a:lnTo>
                    <a:pt x="9" y="50"/>
                  </a:lnTo>
                  <a:lnTo>
                    <a:pt x="9" y="50"/>
                  </a:lnTo>
                  <a:lnTo>
                    <a:pt x="9" y="50"/>
                  </a:lnTo>
                  <a:lnTo>
                    <a:pt x="9" y="50"/>
                  </a:lnTo>
                  <a:lnTo>
                    <a:pt x="9" y="50"/>
                  </a:lnTo>
                  <a:lnTo>
                    <a:pt x="9" y="50"/>
                  </a:lnTo>
                  <a:lnTo>
                    <a:pt x="9" y="50"/>
                  </a:lnTo>
                  <a:lnTo>
                    <a:pt x="9" y="49"/>
                  </a:lnTo>
                  <a:lnTo>
                    <a:pt x="9" y="49"/>
                  </a:lnTo>
                  <a:lnTo>
                    <a:pt x="10" y="48"/>
                  </a:lnTo>
                  <a:lnTo>
                    <a:pt x="10" y="48"/>
                  </a:lnTo>
                  <a:lnTo>
                    <a:pt x="10" y="47"/>
                  </a:lnTo>
                  <a:lnTo>
                    <a:pt x="10" y="46"/>
                  </a:lnTo>
                  <a:lnTo>
                    <a:pt x="10" y="46"/>
                  </a:lnTo>
                  <a:lnTo>
                    <a:pt x="10" y="45"/>
                  </a:lnTo>
                  <a:lnTo>
                    <a:pt x="10" y="44"/>
                  </a:lnTo>
                  <a:lnTo>
                    <a:pt x="10" y="43"/>
                  </a:lnTo>
                  <a:lnTo>
                    <a:pt x="10" y="42"/>
                  </a:lnTo>
                  <a:lnTo>
                    <a:pt x="10" y="40"/>
                  </a:lnTo>
                  <a:lnTo>
                    <a:pt x="10" y="38"/>
                  </a:lnTo>
                  <a:lnTo>
                    <a:pt x="10" y="37"/>
                  </a:lnTo>
                  <a:lnTo>
                    <a:pt x="10" y="35"/>
                  </a:lnTo>
                  <a:lnTo>
                    <a:pt x="10" y="29"/>
                  </a:lnTo>
                  <a:lnTo>
                    <a:pt x="10" y="28"/>
                  </a:lnTo>
                  <a:lnTo>
                    <a:pt x="10" y="27"/>
                  </a:lnTo>
                  <a:lnTo>
                    <a:pt x="11" y="24"/>
                  </a:lnTo>
                  <a:lnTo>
                    <a:pt x="11" y="18"/>
                  </a:lnTo>
                  <a:lnTo>
                    <a:pt x="11" y="17"/>
                  </a:lnTo>
                  <a:lnTo>
                    <a:pt x="11" y="15"/>
                  </a:lnTo>
                  <a:lnTo>
                    <a:pt x="11" y="13"/>
                  </a:lnTo>
                  <a:lnTo>
                    <a:pt x="11" y="12"/>
                  </a:lnTo>
                  <a:lnTo>
                    <a:pt x="11" y="11"/>
                  </a:lnTo>
                  <a:lnTo>
                    <a:pt x="11" y="8"/>
                  </a:lnTo>
                  <a:lnTo>
                    <a:pt x="11" y="7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11" y="5"/>
                  </a:lnTo>
                  <a:lnTo>
                    <a:pt x="11" y="4"/>
                  </a:lnTo>
                  <a:lnTo>
                    <a:pt x="11" y="3"/>
                  </a:lnTo>
                  <a:lnTo>
                    <a:pt x="11" y="3"/>
                  </a:lnTo>
                  <a:lnTo>
                    <a:pt x="11" y="2"/>
                  </a:lnTo>
                  <a:lnTo>
                    <a:pt x="12" y="2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3"/>
                  </a:lnTo>
                  <a:lnTo>
                    <a:pt x="12" y="3"/>
                  </a:lnTo>
                  <a:lnTo>
                    <a:pt x="12" y="4"/>
                  </a:lnTo>
                  <a:lnTo>
                    <a:pt x="12" y="5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7"/>
                  </a:lnTo>
                  <a:lnTo>
                    <a:pt x="13" y="9"/>
                  </a:lnTo>
                  <a:lnTo>
                    <a:pt x="13" y="10"/>
                  </a:lnTo>
                  <a:lnTo>
                    <a:pt x="13" y="11"/>
                  </a:lnTo>
                  <a:lnTo>
                    <a:pt x="13" y="14"/>
                  </a:lnTo>
                  <a:lnTo>
                    <a:pt x="13" y="19"/>
                  </a:lnTo>
                  <a:lnTo>
                    <a:pt x="13" y="20"/>
                  </a:lnTo>
                  <a:lnTo>
                    <a:pt x="13" y="21"/>
                  </a:lnTo>
                  <a:lnTo>
                    <a:pt x="13" y="24"/>
                  </a:lnTo>
                  <a:lnTo>
                    <a:pt x="13" y="29"/>
                  </a:lnTo>
                  <a:lnTo>
                    <a:pt x="13" y="30"/>
                  </a:lnTo>
                  <a:lnTo>
                    <a:pt x="13" y="31"/>
                  </a:lnTo>
                  <a:lnTo>
                    <a:pt x="13" y="34"/>
                  </a:lnTo>
                  <a:lnTo>
                    <a:pt x="13" y="38"/>
                  </a:lnTo>
                  <a:lnTo>
                    <a:pt x="13" y="40"/>
                  </a:lnTo>
                  <a:lnTo>
                    <a:pt x="13" y="41"/>
                  </a:lnTo>
                  <a:lnTo>
                    <a:pt x="13" y="43"/>
                  </a:lnTo>
                  <a:lnTo>
                    <a:pt x="14" y="44"/>
                  </a:lnTo>
                  <a:lnTo>
                    <a:pt x="14" y="44"/>
                  </a:lnTo>
                  <a:lnTo>
                    <a:pt x="14" y="46"/>
                  </a:lnTo>
                  <a:lnTo>
                    <a:pt x="14" y="47"/>
                  </a:lnTo>
                  <a:lnTo>
                    <a:pt x="14" y="47"/>
                  </a:lnTo>
                  <a:lnTo>
                    <a:pt x="14" y="48"/>
                  </a:lnTo>
                  <a:lnTo>
                    <a:pt x="14" y="48"/>
                  </a:lnTo>
                  <a:lnTo>
                    <a:pt x="14" y="49"/>
                  </a:lnTo>
                  <a:lnTo>
                    <a:pt x="14" y="49"/>
                  </a:lnTo>
                  <a:lnTo>
                    <a:pt x="14" y="50"/>
                  </a:lnTo>
                  <a:lnTo>
                    <a:pt x="14" y="50"/>
                  </a:lnTo>
                  <a:lnTo>
                    <a:pt x="14" y="50"/>
                  </a:lnTo>
                  <a:lnTo>
                    <a:pt x="14" y="50"/>
                  </a:lnTo>
                  <a:lnTo>
                    <a:pt x="14" y="50"/>
                  </a:lnTo>
                  <a:lnTo>
                    <a:pt x="14" y="50"/>
                  </a:lnTo>
                  <a:lnTo>
                    <a:pt x="14" y="50"/>
                  </a:lnTo>
                  <a:lnTo>
                    <a:pt x="14" y="50"/>
                  </a:lnTo>
                  <a:lnTo>
                    <a:pt x="14" y="49"/>
                  </a:lnTo>
                  <a:lnTo>
                    <a:pt x="14" y="49"/>
                  </a:lnTo>
                  <a:lnTo>
                    <a:pt x="14" y="48"/>
                  </a:lnTo>
                  <a:lnTo>
                    <a:pt x="14" y="48"/>
                  </a:lnTo>
                  <a:lnTo>
                    <a:pt x="15" y="47"/>
                  </a:lnTo>
                  <a:lnTo>
                    <a:pt x="15" y="46"/>
                  </a:lnTo>
                  <a:lnTo>
                    <a:pt x="15" y="46"/>
                  </a:lnTo>
                  <a:lnTo>
                    <a:pt x="15" y="45"/>
                  </a:lnTo>
                  <a:lnTo>
                    <a:pt x="15" y="43"/>
                  </a:lnTo>
                  <a:lnTo>
                    <a:pt x="15" y="42"/>
                  </a:lnTo>
                  <a:lnTo>
                    <a:pt x="15" y="41"/>
                  </a:lnTo>
                  <a:lnTo>
                    <a:pt x="15" y="39"/>
                  </a:lnTo>
                  <a:lnTo>
                    <a:pt x="15" y="34"/>
                  </a:lnTo>
                  <a:lnTo>
                    <a:pt x="16" y="23"/>
                  </a:lnTo>
                  <a:lnTo>
                    <a:pt x="16" y="21"/>
                  </a:lnTo>
                  <a:lnTo>
                    <a:pt x="16" y="20"/>
                  </a:lnTo>
                  <a:lnTo>
                    <a:pt x="16" y="17"/>
                  </a:lnTo>
                  <a:lnTo>
                    <a:pt x="16" y="15"/>
                  </a:lnTo>
                  <a:lnTo>
                    <a:pt x="16" y="14"/>
                  </a:lnTo>
                  <a:lnTo>
                    <a:pt x="16" y="12"/>
                  </a:lnTo>
                  <a:lnTo>
                    <a:pt x="16" y="11"/>
                  </a:lnTo>
                  <a:lnTo>
                    <a:pt x="16" y="9"/>
                  </a:lnTo>
                  <a:lnTo>
                    <a:pt x="16" y="8"/>
                  </a:lnTo>
                  <a:lnTo>
                    <a:pt x="16" y="7"/>
                  </a:lnTo>
                  <a:lnTo>
                    <a:pt x="16" y="6"/>
                  </a:lnTo>
                  <a:lnTo>
                    <a:pt x="16" y="5"/>
                  </a:lnTo>
                  <a:lnTo>
                    <a:pt x="16" y="5"/>
                  </a:lnTo>
                  <a:lnTo>
                    <a:pt x="16" y="4"/>
                  </a:lnTo>
                  <a:lnTo>
                    <a:pt x="16" y="3"/>
                  </a:lnTo>
                  <a:lnTo>
                    <a:pt x="16" y="3"/>
                  </a:lnTo>
                  <a:lnTo>
                    <a:pt x="16" y="2"/>
                  </a:lnTo>
                  <a:lnTo>
                    <a:pt x="16" y="1"/>
                  </a:lnTo>
                  <a:lnTo>
                    <a:pt x="16" y="1"/>
                  </a:lnTo>
                  <a:lnTo>
                    <a:pt x="17" y="1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17" y="2"/>
                  </a:lnTo>
                  <a:lnTo>
                    <a:pt x="17" y="2"/>
                  </a:lnTo>
                  <a:lnTo>
                    <a:pt x="17" y="3"/>
                  </a:lnTo>
                  <a:lnTo>
                    <a:pt x="17" y="4"/>
                  </a:lnTo>
                  <a:lnTo>
                    <a:pt x="17" y="4"/>
                  </a:lnTo>
                  <a:lnTo>
                    <a:pt x="17" y="5"/>
                  </a:lnTo>
                  <a:lnTo>
                    <a:pt x="17" y="6"/>
                  </a:lnTo>
                  <a:lnTo>
                    <a:pt x="17" y="8"/>
                  </a:lnTo>
                  <a:lnTo>
                    <a:pt x="17" y="9"/>
                  </a:lnTo>
                  <a:lnTo>
                    <a:pt x="17" y="10"/>
                  </a:lnTo>
                  <a:lnTo>
                    <a:pt x="17" y="12"/>
                  </a:lnTo>
                  <a:lnTo>
                    <a:pt x="18" y="18"/>
                  </a:lnTo>
                  <a:lnTo>
                    <a:pt x="18" y="19"/>
                  </a:lnTo>
                  <a:lnTo>
                    <a:pt x="18" y="20"/>
                  </a:lnTo>
                  <a:lnTo>
                    <a:pt x="18" y="23"/>
                  </a:lnTo>
                  <a:lnTo>
                    <a:pt x="18" y="29"/>
                  </a:lnTo>
                  <a:lnTo>
                    <a:pt x="18" y="30"/>
                  </a:lnTo>
                  <a:lnTo>
                    <a:pt x="18" y="31"/>
                  </a:lnTo>
                  <a:lnTo>
                    <a:pt x="18" y="34"/>
                  </a:lnTo>
                  <a:lnTo>
                    <a:pt x="18" y="39"/>
                  </a:lnTo>
                  <a:lnTo>
                    <a:pt x="18" y="40"/>
                  </a:lnTo>
                  <a:lnTo>
                    <a:pt x="18" y="41"/>
                  </a:lnTo>
                  <a:lnTo>
                    <a:pt x="18" y="42"/>
                  </a:lnTo>
                  <a:lnTo>
                    <a:pt x="18" y="43"/>
                  </a:lnTo>
                  <a:lnTo>
                    <a:pt x="18" y="44"/>
                  </a:lnTo>
                  <a:lnTo>
                    <a:pt x="19" y="45"/>
                  </a:lnTo>
                  <a:lnTo>
                    <a:pt x="19" y="46"/>
                  </a:lnTo>
                  <a:lnTo>
                    <a:pt x="19" y="46"/>
                  </a:lnTo>
                  <a:lnTo>
                    <a:pt x="19" y="47"/>
                  </a:lnTo>
                  <a:lnTo>
                    <a:pt x="19" y="48"/>
                  </a:lnTo>
                  <a:lnTo>
                    <a:pt x="19" y="48"/>
                  </a:lnTo>
                  <a:lnTo>
                    <a:pt x="19" y="49"/>
                  </a:lnTo>
                  <a:lnTo>
                    <a:pt x="19" y="49"/>
                  </a:lnTo>
                  <a:lnTo>
                    <a:pt x="19" y="50"/>
                  </a:lnTo>
                  <a:lnTo>
                    <a:pt x="19" y="50"/>
                  </a:lnTo>
                  <a:lnTo>
                    <a:pt x="19" y="50"/>
                  </a:lnTo>
                  <a:lnTo>
                    <a:pt x="19" y="50"/>
                  </a:lnTo>
                  <a:lnTo>
                    <a:pt x="19" y="50"/>
                  </a:lnTo>
                  <a:lnTo>
                    <a:pt x="19" y="50"/>
                  </a:lnTo>
                  <a:lnTo>
                    <a:pt x="19" y="50"/>
                  </a:lnTo>
                  <a:lnTo>
                    <a:pt x="19" y="50"/>
                  </a:lnTo>
                  <a:lnTo>
                    <a:pt x="19" y="49"/>
                  </a:lnTo>
                  <a:lnTo>
                    <a:pt x="19" y="49"/>
                  </a:lnTo>
                  <a:lnTo>
                    <a:pt x="19" y="48"/>
                  </a:lnTo>
                  <a:lnTo>
                    <a:pt x="19" y="48"/>
                  </a:lnTo>
                  <a:lnTo>
                    <a:pt x="19" y="47"/>
                  </a:lnTo>
                  <a:lnTo>
                    <a:pt x="19" y="46"/>
                  </a:lnTo>
                  <a:lnTo>
                    <a:pt x="20" y="46"/>
                  </a:lnTo>
                  <a:lnTo>
                    <a:pt x="20" y="45"/>
                  </a:lnTo>
                  <a:lnTo>
                    <a:pt x="20" y="44"/>
                  </a:lnTo>
                  <a:lnTo>
                    <a:pt x="20" y="42"/>
                  </a:lnTo>
                  <a:lnTo>
                    <a:pt x="20" y="41"/>
                  </a:lnTo>
                  <a:lnTo>
                    <a:pt x="20" y="40"/>
                  </a:lnTo>
                  <a:lnTo>
                    <a:pt x="20" y="38"/>
                  </a:lnTo>
                  <a:lnTo>
                    <a:pt x="20" y="33"/>
                  </a:lnTo>
                  <a:lnTo>
                    <a:pt x="20" y="23"/>
                  </a:lnTo>
                  <a:lnTo>
                    <a:pt x="20" y="22"/>
                  </a:lnTo>
                  <a:lnTo>
                    <a:pt x="21" y="20"/>
                  </a:lnTo>
                  <a:lnTo>
                    <a:pt x="21" y="18"/>
                  </a:lnTo>
                  <a:lnTo>
                    <a:pt x="21" y="17"/>
                  </a:lnTo>
                  <a:lnTo>
                    <a:pt x="21" y="15"/>
                  </a:lnTo>
                  <a:lnTo>
                    <a:pt x="21" y="13"/>
                  </a:lnTo>
                  <a:lnTo>
                    <a:pt x="21" y="12"/>
                  </a:lnTo>
                  <a:lnTo>
                    <a:pt x="21" y="11"/>
                  </a:lnTo>
                  <a:lnTo>
                    <a:pt x="21" y="9"/>
                  </a:lnTo>
                  <a:lnTo>
                    <a:pt x="21" y="8"/>
                  </a:lnTo>
                  <a:lnTo>
                    <a:pt x="21" y="7"/>
                  </a:lnTo>
                  <a:lnTo>
                    <a:pt x="21" y="5"/>
                  </a:lnTo>
                  <a:lnTo>
                    <a:pt x="21" y="4"/>
                  </a:lnTo>
                  <a:lnTo>
                    <a:pt x="21" y="4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2"/>
                  </a:lnTo>
                  <a:lnTo>
                    <a:pt x="21" y="2"/>
                  </a:lnTo>
                  <a:lnTo>
                    <a:pt x="21" y="1"/>
                  </a:lnTo>
                  <a:lnTo>
                    <a:pt x="21" y="1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2" y="0"/>
                  </a:lnTo>
                  <a:lnTo>
                    <a:pt x="22" y="1"/>
                  </a:lnTo>
                  <a:lnTo>
                    <a:pt x="22" y="1"/>
                  </a:lnTo>
                  <a:lnTo>
                    <a:pt x="22" y="1"/>
                  </a:lnTo>
                  <a:lnTo>
                    <a:pt x="22" y="2"/>
                  </a:lnTo>
                  <a:lnTo>
                    <a:pt x="22" y="2"/>
                  </a:lnTo>
                  <a:lnTo>
                    <a:pt x="22" y="3"/>
                  </a:lnTo>
                  <a:lnTo>
                    <a:pt x="22" y="3"/>
                  </a:lnTo>
                  <a:lnTo>
                    <a:pt x="22" y="4"/>
                  </a:lnTo>
                  <a:lnTo>
                    <a:pt x="22" y="5"/>
                  </a:lnTo>
                  <a:lnTo>
                    <a:pt x="22" y="5"/>
                  </a:lnTo>
                  <a:lnTo>
                    <a:pt x="22" y="6"/>
                  </a:lnTo>
                  <a:lnTo>
                    <a:pt x="22" y="8"/>
                  </a:lnTo>
                  <a:lnTo>
                    <a:pt x="22" y="9"/>
                  </a:lnTo>
                  <a:lnTo>
                    <a:pt x="22" y="10"/>
                  </a:lnTo>
                  <a:lnTo>
                    <a:pt x="22" y="12"/>
                  </a:lnTo>
                  <a:lnTo>
                    <a:pt x="22" y="13"/>
                  </a:lnTo>
                  <a:lnTo>
                    <a:pt x="22" y="15"/>
                  </a:lnTo>
                  <a:lnTo>
                    <a:pt x="22" y="17"/>
                  </a:lnTo>
                  <a:lnTo>
                    <a:pt x="23" y="23"/>
                  </a:lnTo>
                  <a:lnTo>
                    <a:pt x="23" y="24"/>
                  </a:lnTo>
                  <a:lnTo>
                    <a:pt x="23" y="26"/>
                  </a:lnTo>
                  <a:lnTo>
                    <a:pt x="23" y="28"/>
                  </a:lnTo>
                  <a:lnTo>
                    <a:pt x="23" y="34"/>
                  </a:lnTo>
                  <a:lnTo>
                    <a:pt x="23" y="35"/>
                  </a:lnTo>
                  <a:lnTo>
                    <a:pt x="23" y="36"/>
                  </a:lnTo>
                  <a:lnTo>
                    <a:pt x="23" y="39"/>
                  </a:lnTo>
                  <a:lnTo>
                    <a:pt x="23" y="40"/>
                  </a:lnTo>
                  <a:lnTo>
                    <a:pt x="23" y="41"/>
                  </a:lnTo>
                  <a:lnTo>
                    <a:pt x="23" y="43"/>
                  </a:lnTo>
                  <a:lnTo>
                    <a:pt x="23" y="44"/>
                  </a:lnTo>
                  <a:lnTo>
                    <a:pt x="23" y="45"/>
                  </a:lnTo>
                  <a:lnTo>
                    <a:pt x="24" y="46"/>
                  </a:lnTo>
                  <a:lnTo>
                    <a:pt x="24" y="46"/>
                  </a:lnTo>
                  <a:lnTo>
                    <a:pt x="24" y="47"/>
                  </a:lnTo>
                  <a:lnTo>
                    <a:pt x="24" y="48"/>
                  </a:lnTo>
                  <a:lnTo>
                    <a:pt x="24" y="48"/>
                  </a:lnTo>
                  <a:lnTo>
                    <a:pt x="24" y="49"/>
                  </a:lnTo>
                  <a:lnTo>
                    <a:pt x="24" y="49"/>
                  </a:lnTo>
                  <a:lnTo>
                    <a:pt x="24" y="50"/>
                  </a:lnTo>
                  <a:lnTo>
                    <a:pt x="24" y="50"/>
                  </a:lnTo>
                  <a:lnTo>
                    <a:pt x="24" y="50"/>
                  </a:lnTo>
                  <a:lnTo>
                    <a:pt x="24" y="50"/>
                  </a:lnTo>
                  <a:lnTo>
                    <a:pt x="24" y="50"/>
                  </a:lnTo>
                  <a:lnTo>
                    <a:pt x="24" y="50"/>
                  </a:lnTo>
                  <a:lnTo>
                    <a:pt x="24" y="50"/>
                  </a:lnTo>
                  <a:lnTo>
                    <a:pt x="24" y="50"/>
                  </a:lnTo>
                  <a:lnTo>
                    <a:pt x="24" y="49"/>
                  </a:lnTo>
                  <a:lnTo>
                    <a:pt x="24" y="49"/>
                  </a:lnTo>
                  <a:lnTo>
                    <a:pt x="24" y="48"/>
                  </a:lnTo>
                  <a:lnTo>
                    <a:pt x="24" y="48"/>
                  </a:lnTo>
                  <a:lnTo>
                    <a:pt x="24" y="47"/>
                  </a:lnTo>
                  <a:lnTo>
                    <a:pt x="24" y="46"/>
                  </a:lnTo>
                  <a:lnTo>
                    <a:pt x="24" y="46"/>
                  </a:lnTo>
                  <a:lnTo>
                    <a:pt x="25" y="45"/>
                  </a:lnTo>
                  <a:lnTo>
                    <a:pt x="25" y="44"/>
                  </a:lnTo>
                  <a:lnTo>
                    <a:pt x="25" y="42"/>
                  </a:lnTo>
                  <a:lnTo>
                    <a:pt x="25" y="41"/>
                  </a:lnTo>
                  <a:lnTo>
                    <a:pt x="25" y="40"/>
                  </a:lnTo>
                  <a:lnTo>
                    <a:pt x="25" y="37"/>
                  </a:lnTo>
                  <a:lnTo>
                    <a:pt x="25" y="36"/>
                  </a:lnTo>
                  <a:lnTo>
                    <a:pt x="25" y="35"/>
                  </a:lnTo>
                  <a:lnTo>
                    <a:pt x="25" y="32"/>
                  </a:lnTo>
                  <a:lnTo>
                    <a:pt x="25" y="27"/>
                  </a:lnTo>
                  <a:lnTo>
                    <a:pt x="25" y="25"/>
                  </a:lnTo>
                  <a:lnTo>
                    <a:pt x="25" y="24"/>
                  </a:lnTo>
                  <a:lnTo>
                    <a:pt x="25" y="21"/>
                  </a:lnTo>
                  <a:lnTo>
                    <a:pt x="25" y="16"/>
                  </a:lnTo>
                  <a:lnTo>
                    <a:pt x="25" y="15"/>
                  </a:lnTo>
                  <a:lnTo>
                    <a:pt x="25" y="14"/>
                  </a:lnTo>
                  <a:lnTo>
                    <a:pt x="26" y="11"/>
                  </a:lnTo>
                  <a:lnTo>
                    <a:pt x="26" y="10"/>
                  </a:lnTo>
                  <a:lnTo>
                    <a:pt x="26" y="9"/>
                  </a:lnTo>
                  <a:lnTo>
                    <a:pt x="26" y="7"/>
                  </a:lnTo>
                  <a:lnTo>
                    <a:pt x="26" y="6"/>
                  </a:lnTo>
                  <a:lnTo>
                    <a:pt x="26" y="6"/>
                  </a:lnTo>
                  <a:lnTo>
                    <a:pt x="26" y="5"/>
                  </a:lnTo>
                  <a:lnTo>
                    <a:pt x="26" y="4"/>
                  </a:lnTo>
                  <a:lnTo>
                    <a:pt x="26" y="3"/>
                  </a:lnTo>
                  <a:lnTo>
                    <a:pt x="26" y="3"/>
                  </a:lnTo>
                  <a:lnTo>
                    <a:pt x="26" y="2"/>
                  </a:lnTo>
                  <a:lnTo>
                    <a:pt x="26" y="2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7" y="1"/>
                  </a:lnTo>
                  <a:lnTo>
                    <a:pt x="27" y="1"/>
                  </a:lnTo>
                  <a:lnTo>
                    <a:pt x="27" y="2"/>
                  </a:lnTo>
                  <a:lnTo>
                    <a:pt x="27" y="2"/>
                  </a:lnTo>
                  <a:lnTo>
                    <a:pt x="27" y="3"/>
                  </a:lnTo>
                  <a:lnTo>
                    <a:pt x="27" y="3"/>
                  </a:lnTo>
                  <a:lnTo>
                    <a:pt x="27" y="4"/>
                  </a:lnTo>
                  <a:lnTo>
                    <a:pt x="27" y="4"/>
                  </a:lnTo>
                  <a:lnTo>
                    <a:pt x="27" y="6"/>
                  </a:lnTo>
                  <a:lnTo>
                    <a:pt x="27" y="7"/>
                  </a:lnTo>
                  <a:lnTo>
                    <a:pt x="27" y="8"/>
                  </a:lnTo>
                  <a:lnTo>
                    <a:pt x="27" y="10"/>
                  </a:lnTo>
                  <a:lnTo>
                    <a:pt x="27" y="11"/>
                  </a:lnTo>
                  <a:lnTo>
                    <a:pt x="27" y="12"/>
                  </a:lnTo>
                  <a:lnTo>
                    <a:pt x="27" y="15"/>
                  </a:lnTo>
                  <a:lnTo>
                    <a:pt x="27" y="19"/>
                  </a:lnTo>
                  <a:lnTo>
                    <a:pt x="28" y="30"/>
                  </a:lnTo>
                  <a:lnTo>
                    <a:pt x="28" y="31"/>
                  </a:lnTo>
                  <a:lnTo>
                    <a:pt x="28" y="32"/>
                  </a:lnTo>
                  <a:lnTo>
                    <a:pt x="28" y="35"/>
                  </a:lnTo>
                </a:path>
              </a:pathLst>
            </a:custGeom>
            <a:noFill/>
            <a:ln w="3175" cap="sq">
              <a:solidFill>
                <a:srgbClr val="0000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13" name="Freeform 83"/>
            <p:cNvSpPr>
              <a:spLocks/>
            </p:cNvSpPr>
            <p:nvPr/>
          </p:nvSpPr>
          <p:spPr bwMode="auto">
            <a:xfrm>
              <a:off x="5716389" y="4075484"/>
              <a:ext cx="42863" cy="79375"/>
            </a:xfrm>
            <a:custGeom>
              <a:avLst/>
              <a:gdLst/>
              <a:ahLst/>
              <a:cxnLst>
                <a:cxn ang="0">
                  <a:pos x="0" y="43"/>
                </a:cxn>
                <a:cxn ang="0">
                  <a:pos x="0" y="49"/>
                </a:cxn>
                <a:cxn ang="0">
                  <a:pos x="1" y="50"/>
                </a:cxn>
                <a:cxn ang="0">
                  <a:pos x="1" y="46"/>
                </a:cxn>
                <a:cxn ang="0">
                  <a:pos x="2" y="34"/>
                </a:cxn>
                <a:cxn ang="0">
                  <a:pos x="2" y="13"/>
                </a:cxn>
                <a:cxn ang="0">
                  <a:pos x="3" y="3"/>
                </a:cxn>
                <a:cxn ang="0">
                  <a:pos x="3" y="0"/>
                </a:cxn>
                <a:cxn ang="0">
                  <a:pos x="4" y="2"/>
                </a:cxn>
                <a:cxn ang="0">
                  <a:pos x="4" y="10"/>
                </a:cxn>
                <a:cxn ang="0">
                  <a:pos x="4" y="27"/>
                </a:cxn>
                <a:cxn ang="0">
                  <a:pos x="5" y="44"/>
                </a:cxn>
                <a:cxn ang="0">
                  <a:pos x="5" y="49"/>
                </a:cxn>
                <a:cxn ang="0">
                  <a:pos x="6" y="50"/>
                </a:cxn>
                <a:cxn ang="0">
                  <a:pos x="6" y="46"/>
                </a:cxn>
                <a:cxn ang="0">
                  <a:pos x="6" y="37"/>
                </a:cxn>
                <a:cxn ang="0">
                  <a:pos x="7" y="17"/>
                </a:cxn>
                <a:cxn ang="0">
                  <a:pos x="8" y="6"/>
                </a:cxn>
                <a:cxn ang="0">
                  <a:pos x="8" y="1"/>
                </a:cxn>
                <a:cxn ang="0">
                  <a:pos x="8" y="1"/>
                </a:cxn>
                <a:cxn ang="0">
                  <a:pos x="8" y="5"/>
                </a:cxn>
                <a:cxn ang="0">
                  <a:pos x="9" y="20"/>
                </a:cxn>
                <a:cxn ang="0">
                  <a:pos x="10" y="38"/>
                </a:cxn>
                <a:cxn ang="0">
                  <a:pos x="10" y="47"/>
                </a:cxn>
                <a:cxn ang="0">
                  <a:pos x="10" y="50"/>
                </a:cxn>
                <a:cxn ang="0">
                  <a:pos x="11" y="48"/>
                </a:cxn>
                <a:cxn ang="0">
                  <a:pos x="11" y="40"/>
                </a:cxn>
                <a:cxn ang="0">
                  <a:pos x="12" y="14"/>
                </a:cxn>
                <a:cxn ang="0">
                  <a:pos x="12" y="5"/>
                </a:cxn>
                <a:cxn ang="0">
                  <a:pos x="13" y="0"/>
                </a:cxn>
                <a:cxn ang="0">
                  <a:pos x="13" y="1"/>
                </a:cxn>
                <a:cxn ang="0">
                  <a:pos x="13" y="6"/>
                </a:cxn>
                <a:cxn ang="0">
                  <a:pos x="14" y="21"/>
                </a:cxn>
                <a:cxn ang="0">
                  <a:pos x="15" y="40"/>
                </a:cxn>
                <a:cxn ang="0">
                  <a:pos x="15" y="48"/>
                </a:cxn>
                <a:cxn ang="0">
                  <a:pos x="15" y="50"/>
                </a:cxn>
                <a:cxn ang="0">
                  <a:pos x="16" y="48"/>
                </a:cxn>
                <a:cxn ang="0">
                  <a:pos x="16" y="39"/>
                </a:cxn>
                <a:cxn ang="0">
                  <a:pos x="17" y="20"/>
                </a:cxn>
                <a:cxn ang="0">
                  <a:pos x="17" y="8"/>
                </a:cxn>
                <a:cxn ang="0">
                  <a:pos x="18" y="1"/>
                </a:cxn>
                <a:cxn ang="0">
                  <a:pos x="18" y="0"/>
                </a:cxn>
                <a:cxn ang="0">
                  <a:pos x="18" y="5"/>
                </a:cxn>
                <a:cxn ang="0">
                  <a:pos x="19" y="16"/>
                </a:cxn>
                <a:cxn ang="0">
                  <a:pos x="19" y="36"/>
                </a:cxn>
                <a:cxn ang="0">
                  <a:pos x="20" y="46"/>
                </a:cxn>
                <a:cxn ang="0">
                  <a:pos x="20" y="50"/>
                </a:cxn>
                <a:cxn ang="0">
                  <a:pos x="20" y="49"/>
                </a:cxn>
                <a:cxn ang="0">
                  <a:pos x="21" y="43"/>
                </a:cxn>
                <a:cxn ang="0">
                  <a:pos x="21" y="29"/>
                </a:cxn>
                <a:cxn ang="0">
                  <a:pos x="22" y="11"/>
                </a:cxn>
                <a:cxn ang="0">
                  <a:pos x="22" y="3"/>
                </a:cxn>
                <a:cxn ang="0">
                  <a:pos x="23" y="0"/>
                </a:cxn>
                <a:cxn ang="0">
                  <a:pos x="23" y="3"/>
                </a:cxn>
                <a:cxn ang="0">
                  <a:pos x="24" y="12"/>
                </a:cxn>
                <a:cxn ang="0">
                  <a:pos x="24" y="39"/>
                </a:cxn>
                <a:cxn ang="0">
                  <a:pos x="25" y="47"/>
                </a:cxn>
                <a:cxn ang="0">
                  <a:pos x="25" y="50"/>
                </a:cxn>
                <a:cxn ang="0">
                  <a:pos x="25" y="48"/>
                </a:cxn>
                <a:cxn ang="0">
                  <a:pos x="26" y="38"/>
                </a:cxn>
                <a:cxn ang="0">
                  <a:pos x="27" y="17"/>
                </a:cxn>
                <a:cxn ang="0">
                  <a:pos x="27" y="6"/>
                </a:cxn>
              </a:cxnLst>
              <a:rect l="0" t="0" r="r" b="b"/>
              <a:pathLst>
                <a:path w="27" h="50">
                  <a:moveTo>
                    <a:pt x="0" y="35"/>
                  </a:moveTo>
                  <a:lnTo>
                    <a:pt x="0" y="36"/>
                  </a:lnTo>
                  <a:lnTo>
                    <a:pt x="0" y="37"/>
                  </a:lnTo>
                  <a:lnTo>
                    <a:pt x="0" y="39"/>
                  </a:lnTo>
                  <a:lnTo>
                    <a:pt x="0" y="40"/>
                  </a:lnTo>
                  <a:lnTo>
                    <a:pt x="0" y="41"/>
                  </a:lnTo>
                  <a:lnTo>
                    <a:pt x="0" y="42"/>
                  </a:lnTo>
                  <a:lnTo>
                    <a:pt x="0" y="43"/>
                  </a:lnTo>
                  <a:lnTo>
                    <a:pt x="0" y="44"/>
                  </a:lnTo>
                  <a:lnTo>
                    <a:pt x="0" y="45"/>
                  </a:lnTo>
                  <a:lnTo>
                    <a:pt x="0" y="46"/>
                  </a:lnTo>
                  <a:lnTo>
                    <a:pt x="0" y="47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0" y="49"/>
                  </a:lnTo>
                  <a:lnTo>
                    <a:pt x="0" y="49"/>
                  </a:lnTo>
                  <a:lnTo>
                    <a:pt x="0" y="49"/>
                  </a:lnTo>
                  <a:lnTo>
                    <a:pt x="1" y="50"/>
                  </a:lnTo>
                  <a:lnTo>
                    <a:pt x="1" y="50"/>
                  </a:lnTo>
                  <a:lnTo>
                    <a:pt x="1" y="50"/>
                  </a:lnTo>
                  <a:lnTo>
                    <a:pt x="1" y="50"/>
                  </a:lnTo>
                  <a:lnTo>
                    <a:pt x="1" y="50"/>
                  </a:lnTo>
                  <a:lnTo>
                    <a:pt x="1" y="50"/>
                  </a:lnTo>
                  <a:lnTo>
                    <a:pt x="1" y="50"/>
                  </a:lnTo>
                  <a:lnTo>
                    <a:pt x="1" y="50"/>
                  </a:lnTo>
                  <a:lnTo>
                    <a:pt x="1" y="49"/>
                  </a:lnTo>
                  <a:lnTo>
                    <a:pt x="1" y="49"/>
                  </a:lnTo>
                  <a:lnTo>
                    <a:pt x="1" y="49"/>
                  </a:lnTo>
                  <a:lnTo>
                    <a:pt x="1" y="48"/>
                  </a:lnTo>
                  <a:lnTo>
                    <a:pt x="1" y="48"/>
                  </a:lnTo>
                  <a:lnTo>
                    <a:pt x="1" y="47"/>
                  </a:lnTo>
                  <a:lnTo>
                    <a:pt x="1" y="46"/>
                  </a:lnTo>
                  <a:lnTo>
                    <a:pt x="1" y="46"/>
                  </a:lnTo>
                  <a:lnTo>
                    <a:pt x="1" y="44"/>
                  </a:lnTo>
                  <a:lnTo>
                    <a:pt x="1" y="43"/>
                  </a:lnTo>
                  <a:lnTo>
                    <a:pt x="1" y="42"/>
                  </a:lnTo>
                  <a:lnTo>
                    <a:pt x="1" y="40"/>
                  </a:lnTo>
                  <a:lnTo>
                    <a:pt x="2" y="36"/>
                  </a:lnTo>
                  <a:lnTo>
                    <a:pt x="2" y="35"/>
                  </a:lnTo>
                  <a:lnTo>
                    <a:pt x="2" y="34"/>
                  </a:lnTo>
                  <a:lnTo>
                    <a:pt x="2" y="31"/>
                  </a:lnTo>
                  <a:lnTo>
                    <a:pt x="2" y="26"/>
                  </a:lnTo>
                  <a:lnTo>
                    <a:pt x="2" y="25"/>
                  </a:lnTo>
                  <a:lnTo>
                    <a:pt x="2" y="23"/>
                  </a:lnTo>
                  <a:lnTo>
                    <a:pt x="2" y="21"/>
                  </a:lnTo>
                  <a:lnTo>
                    <a:pt x="2" y="16"/>
                  </a:lnTo>
                  <a:lnTo>
                    <a:pt x="2" y="15"/>
                  </a:lnTo>
                  <a:lnTo>
                    <a:pt x="2" y="13"/>
                  </a:lnTo>
                  <a:lnTo>
                    <a:pt x="2" y="11"/>
                  </a:lnTo>
                  <a:lnTo>
                    <a:pt x="3" y="10"/>
                  </a:lnTo>
                  <a:lnTo>
                    <a:pt x="3" y="9"/>
                  </a:lnTo>
                  <a:lnTo>
                    <a:pt x="3" y="7"/>
                  </a:lnTo>
                  <a:lnTo>
                    <a:pt x="3" y="6"/>
                  </a:lnTo>
                  <a:lnTo>
                    <a:pt x="3" y="5"/>
                  </a:lnTo>
                  <a:lnTo>
                    <a:pt x="3" y="4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1"/>
                  </a:lnTo>
                  <a:lnTo>
                    <a:pt x="3" y="1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4"/>
                  </a:lnTo>
                  <a:lnTo>
                    <a:pt x="4" y="5"/>
                  </a:lnTo>
                  <a:lnTo>
                    <a:pt x="4" y="6"/>
                  </a:lnTo>
                  <a:lnTo>
                    <a:pt x="4" y="7"/>
                  </a:lnTo>
                  <a:lnTo>
                    <a:pt x="4" y="8"/>
                  </a:lnTo>
                  <a:lnTo>
                    <a:pt x="4" y="10"/>
                  </a:lnTo>
                  <a:lnTo>
                    <a:pt x="4" y="11"/>
                  </a:lnTo>
                  <a:lnTo>
                    <a:pt x="4" y="13"/>
                  </a:lnTo>
                  <a:lnTo>
                    <a:pt x="4" y="14"/>
                  </a:lnTo>
                  <a:lnTo>
                    <a:pt x="4" y="15"/>
                  </a:lnTo>
                  <a:lnTo>
                    <a:pt x="4" y="18"/>
                  </a:lnTo>
                  <a:lnTo>
                    <a:pt x="4" y="24"/>
                  </a:lnTo>
                  <a:lnTo>
                    <a:pt x="4" y="25"/>
                  </a:lnTo>
                  <a:lnTo>
                    <a:pt x="4" y="27"/>
                  </a:lnTo>
                  <a:lnTo>
                    <a:pt x="4" y="29"/>
                  </a:lnTo>
                  <a:lnTo>
                    <a:pt x="5" y="35"/>
                  </a:lnTo>
                  <a:lnTo>
                    <a:pt x="5" y="36"/>
                  </a:lnTo>
                  <a:lnTo>
                    <a:pt x="5" y="37"/>
                  </a:lnTo>
                  <a:lnTo>
                    <a:pt x="5" y="40"/>
                  </a:lnTo>
                  <a:lnTo>
                    <a:pt x="5" y="41"/>
                  </a:lnTo>
                  <a:lnTo>
                    <a:pt x="5" y="42"/>
                  </a:lnTo>
                  <a:lnTo>
                    <a:pt x="5" y="44"/>
                  </a:lnTo>
                  <a:lnTo>
                    <a:pt x="5" y="45"/>
                  </a:lnTo>
                  <a:lnTo>
                    <a:pt x="5" y="45"/>
                  </a:lnTo>
                  <a:lnTo>
                    <a:pt x="5" y="46"/>
                  </a:lnTo>
                  <a:lnTo>
                    <a:pt x="5" y="47"/>
                  </a:lnTo>
                  <a:lnTo>
                    <a:pt x="5" y="47"/>
                  </a:lnTo>
                  <a:lnTo>
                    <a:pt x="5" y="48"/>
                  </a:lnTo>
                  <a:lnTo>
                    <a:pt x="5" y="48"/>
                  </a:lnTo>
                  <a:lnTo>
                    <a:pt x="5" y="49"/>
                  </a:lnTo>
                  <a:lnTo>
                    <a:pt x="5" y="49"/>
                  </a:lnTo>
                  <a:lnTo>
                    <a:pt x="5" y="50"/>
                  </a:lnTo>
                  <a:lnTo>
                    <a:pt x="5" y="50"/>
                  </a:lnTo>
                  <a:lnTo>
                    <a:pt x="6" y="50"/>
                  </a:lnTo>
                  <a:lnTo>
                    <a:pt x="6" y="50"/>
                  </a:lnTo>
                  <a:lnTo>
                    <a:pt x="6" y="50"/>
                  </a:lnTo>
                  <a:lnTo>
                    <a:pt x="6" y="50"/>
                  </a:lnTo>
                  <a:lnTo>
                    <a:pt x="6" y="50"/>
                  </a:lnTo>
                  <a:lnTo>
                    <a:pt x="6" y="50"/>
                  </a:lnTo>
                  <a:lnTo>
                    <a:pt x="6" y="49"/>
                  </a:lnTo>
                  <a:lnTo>
                    <a:pt x="6" y="49"/>
                  </a:lnTo>
                  <a:lnTo>
                    <a:pt x="6" y="49"/>
                  </a:lnTo>
                  <a:lnTo>
                    <a:pt x="6" y="48"/>
                  </a:lnTo>
                  <a:lnTo>
                    <a:pt x="6" y="48"/>
                  </a:lnTo>
                  <a:lnTo>
                    <a:pt x="6" y="47"/>
                  </a:lnTo>
                  <a:lnTo>
                    <a:pt x="6" y="46"/>
                  </a:lnTo>
                  <a:lnTo>
                    <a:pt x="6" y="46"/>
                  </a:lnTo>
                  <a:lnTo>
                    <a:pt x="6" y="45"/>
                  </a:lnTo>
                  <a:lnTo>
                    <a:pt x="6" y="43"/>
                  </a:lnTo>
                  <a:lnTo>
                    <a:pt x="6" y="42"/>
                  </a:lnTo>
                  <a:lnTo>
                    <a:pt x="6" y="42"/>
                  </a:lnTo>
                  <a:lnTo>
                    <a:pt x="6" y="39"/>
                  </a:lnTo>
                  <a:lnTo>
                    <a:pt x="6" y="38"/>
                  </a:lnTo>
                  <a:lnTo>
                    <a:pt x="6" y="37"/>
                  </a:lnTo>
                  <a:lnTo>
                    <a:pt x="7" y="35"/>
                  </a:lnTo>
                  <a:lnTo>
                    <a:pt x="7" y="30"/>
                  </a:lnTo>
                  <a:lnTo>
                    <a:pt x="7" y="28"/>
                  </a:lnTo>
                  <a:lnTo>
                    <a:pt x="7" y="27"/>
                  </a:lnTo>
                  <a:lnTo>
                    <a:pt x="7" y="25"/>
                  </a:lnTo>
                  <a:lnTo>
                    <a:pt x="7" y="19"/>
                  </a:lnTo>
                  <a:lnTo>
                    <a:pt x="7" y="18"/>
                  </a:lnTo>
                  <a:lnTo>
                    <a:pt x="7" y="17"/>
                  </a:lnTo>
                  <a:lnTo>
                    <a:pt x="7" y="15"/>
                  </a:lnTo>
                  <a:lnTo>
                    <a:pt x="7" y="13"/>
                  </a:lnTo>
                  <a:lnTo>
                    <a:pt x="7" y="12"/>
                  </a:lnTo>
                  <a:lnTo>
                    <a:pt x="7" y="10"/>
                  </a:lnTo>
                  <a:lnTo>
                    <a:pt x="7" y="9"/>
                  </a:lnTo>
                  <a:lnTo>
                    <a:pt x="8" y="8"/>
                  </a:lnTo>
                  <a:lnTo>
                    <a:pt x="8" y="7"/>
                  </a:lnTo>
                  <a:lnTo>
                    <a:pt x="8" y="6"/>
                  </a:lnTo>
                  <a:lnTo>
                    <a:pt x="8" y="5"/>
                  </a:lnTo>
                  <a:lnTo>
                    <a:pt x="8" y="5"/>
                  </a:lnTo>
                  <a:lnTo>
                    <a:pt x="8" y="4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2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4"/>
                  </a:lnTo>
                  <a:lnTo>
                    <a:pt x="8" y="5"/>
                  </a:lnTo>
                  <a:lnTo>
                    <a:pt x="9" y="6"/>
                  </a:lnTo>
                  <a:lnTo>
                    <a:pt x="9" y="7"/>
                  </a:lnTo>
                  <a:lnTo>
                    <a:pt x="9" y="9"/>
                  </a:lnTo>
                  <a:lnTo>
                    <a:pt x="9" y="10"/>
                  </a:lnTo>
                  <a:lnTo>
                    <a:pt x="9" y="11"/>
                  </a:lnTo>
                  <a:lnTo>
                    <a:pt x="9" y="14"/>
                  </a:lnTo>
                  <a:lnTo>
                    <a:pt x="9" y="19"/>
                  </a:lnTo>
                  <a:lnTo>
                    <a:pt x="9" y="20"/>
                  </a:lnTo>
                  <a:lnTo>
                    <a:pt x="9" y="22"/>
                  </a:lnTo>
                  <a:lnTo>
                    <a:pt x="9" y="25"/>
                  </a:lnTo>
                  <a:lnTo>
                    <a:pt x="9" y="30"/>
                  </a:lnTo>
                  <a:lnTo>
                    <a:pt x="9" y="32"/>
                  </a:lnTo>
                  <a:lnTo>
                    <a:pt x="10" y="33"/>
                  </a:lnTo>
                  <a:lnTo>
                    <a:pt x="10" y="36"/>
                  </a:lnTo>
                  <a:lnTo>
                    <a:pt x="10" y="37"/>
                  </a:lnTo>
                  <a:lnTo>
                    <a:pt x="10" y="38"/>
                  </a:lnTo>
                  <a:lnTo>
                    <a:pt x="10" y="40"/>
                  </a:lnTo>
                  <a:lnTo>
                    <a:pt x="10" y="42"/>
                  </a:lnTo>
                  <a:lnTo>
                    <a:pt x="10" y="42"/>
                  </a:lnTo>
                  <a:lnTo>
                    <a:pt x="10" y="44"/>
                  </a:lnTo>
                  <a:lnTo>
                    <a:pt x="10" y="45"/>
                  </a:lnTo>
                  <a:lnTo>
                    <a:pt x="10" y="45"/>
                  </a:lnTo>
                  <a:lnTo>
                    <a:pt x="10" y="46"/>
                  </a:lnTo>
                  <a:lnTo>
                    <a:pt x="10" y="47"/>
                  </a:lnTo>
                  <a:lnTo>
                    <a:pt x="10" y="47"/>
                  </a:lnTo>
                  <a:lnTo>
                    <a:pt x="10" y="48"/>
                  </a:lnTo>
                  <a:lnTo>
                    <a:pt x="10" y="49"/>
                  </a:lnTo>
                  <a:lnTo>
                    <a:pt x="10" y="49"/>
                  </a:lnTo>
                  <a:lnTo>
                    <a:pt x="10" y="49"/>
                  </a:lnTo>
                  <a:lnTo>
                    <a:pt x="10" y="50"/>
                  </a:lnTo>
                  <a:lnTo>
                    <a:pt x="10" y="50"/>
                  </a:lnTo>
                  <a:lnTo>
                    <a:pt x="10" y="50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11" y="49"/>
                  </a:lnTo>
                  <a:lnTo>
                    <a:pt x="11" y="49"/>
                  </a:lnTo>
                  <a:lnTo>
                    <a:pt x="11" y="49"/>
                  </a:lnTo>
                  <a:lnTo>
                    <a:pt x="11" y="48"/>
                  </a:lnTo>
                  <a:lnTo>
                    <a:pt x="11" y="47"/>
                  </a:lnTo>
                  <a:lnTo>
                    <a:pt x="11" y="47"/>
                  </a:lnTo>
                  <a:lnTo>
                    <a:pt x="11" y="46"/>
                  </a:lnTo>
                  <a:lnTo>
                    <a:pt x="11" y="45"/>
                  </a:lnTo>
                  <a:lnTo>
                    <a:pt x="11" y="44"/>
                  </a:lnTo>
                  <a:lnTo>
                    <a:pt x="11" y="43"/>
                  </a:lnTo>
                  <a:lnTo>
                    <a:pt x="11" y="42"/>
                  </a:lnTo>
                  <a:lnTo>
                    <a:pt x="11" y="40"/>
                  </a:lnTo>
                  <a:lnTo>
                    <a:pt x="11" y="39"/>
                  </a:lnTo>
                  <a:lnTo>
                    <a:pt x="11" y="38"/>
                  </a:lnTo>
                  <a:lnTo>
                    <a:pt x="11" y="36"/>
                  </a:lnTo>
                  <a:lnTo>
                    <a:pt x="12" y="30"/>
                  </a:lnTo>
                  <a:lnTo>
                    <a:pt x="12" y="19"/>
                  </a:lnTo>
                  <a:lnTo>
                    <a:pt x="12" y="18"/>
                  </a:lnTo>
                  <a:lnTo>
                    <a:pt x="12" y="17"/>
                  </a:lnTo>
                  <a:lnTo>
                    <a:pt x="12" y="14"/>
                  </a:lnTo>
                  <a:lnTo>
                    <a:pt x="12" y="13"/>
                  </a:lnTo>
                  <a:lnTo>
                    <a:pt x="12" y="12"/>
                  </a:lnTo>
                  <a:lnTo>
                    <a:pt x="12" y="9"/>
                  </a:lnTo>
                  <a:lnTo>
                    <a:pt x="12" y="8"/>
                  </a:lnTo>
                  <a:lnTo>
                    <a:pt x="12" y="7"/>
                  </a:lnTo>
                  <a:lnTo>
                    <a:pt x="12" y="7"/>
                  </a:lnTo>
                  <a:lnTo>
                    <a:pt x="12" y="6"/>
                  </a:lnTo>
                  <a:lnTo>
                    <a:pt x="12" y="5"/>
                  </a:lnTo>
                  <a:lnTo>
                    <a:pt x="12" y="4"/>
                  </a:lnTo>
                  <a:lnTo>
                    <a:pt x="12" y="3"/>
                  </a:lnTo>
                  <a:lnTo>
                    <a:pt x="13" y="3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3"/>
                  </a:lnTo>
                  <a:lnTo>
                    <a:pt x="13" y="3"/>
                  </a:lnTo>
                  <a:lnTo>
                    <a:pt x="13" y="4"/>
                  </a:lnTo>
                  <a:lnTo>
                    <a:pt x="13" y="5"/>
                  </a:lnTo>
                  <a:lnTo>
                    <a:pt x="13" y="5"/>
                  </a:lnTo>
                  <a:lnTo>
                    <a:pt x="13" y="6"/>
                  </a:lnTo>
                  <a:lnTo>
                    <a:pt x="14" y="7"/>
                  </a:lnTo>
                  <a:lnTo>
                    <a:pt x="14" y="9"/>
                  </a:lnTo>
                  <a:lnTo>
                    <a:pt x="14" y="10"/>
                  </a:lnTo>
                  <a:lnTo>
                    <a:pt x="14" y="11"/>
                  </a:lnTo>
                  <a:lnTo>
                    <a:pt x="14" y="13"/>
                  </a:lnTo>
                  <a:lnTo>
                    <a:pt x="14" y="18"/>
                  </a:lnTo>
                  <a:lnTo>
                    <a:pt x="14" y="19"/>
                  </a:lnTo>
                  <a:lnTo>
                    <a:pt x="14" y="21"/>
                  </a:lnTo>
                  <a:lnTo>
                    <a:pt x="14" y="23"/>
                  </a:lnTo>
                  <a:lnTo>
                    <a:pt x="14" y="28"/>
                  </a:lnTo>
                  <a:lnTo>
                    <a:pt x="14" y="30"/>
                  </a:lnTo>
                  <a:lnTo>
                    <a:pt x="14" y="31"/>
                  </a:lnTo>
                  <a:lnTo>
                    <a:pt x="14" y="33"/>
                  </a:lnTo>
                  <a:lnTo>
                    <a:pt x="15" y="38"/>
                  </a:lnTo>
                  <a:lnTo>
                    <a:pt x="15" y="39"/>
                  </a:lnTo>
                  <a:lnTo>
                    <a:pt x="15" y="40"/>
                  </a:lnTo>
                  <a:lnTo>
                    <a:pt x="15" y="42"/>
                  </a:lnTo>
                  <a:lnTo>
                    <a:pt x="15" y="43"/>
                  </a:lnTo>
                  <a:lnTo>
                    <a:pt x="15" y="44"/>
                  </a:lnTo>
                  <a:lnTo>
                    <a:pt x="15" y="46"/>
                  </a:lnTo>
                  <a:lnTo>
                    <a:pt x="15" y="46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15" y="48"/>
                  </a:lnTo>
                  <a:lnTo>
                    <a:pt x="15" y="49"/>
                  </a:lnTo>
                  <a:lnTo>
                    <a:pt x="15" y="49"/>
                  </a:lnTo>
                  <a:lnTo>
                    <a:pt x="15" y="49"/>
                  </a:lnTo>
                  <a:lnTo>
                    <a:pt x="15" y="50"/>
                  </a:lnTo>
                  <a:lnTo>
                    <a:pt x="15" y="50"/>
                  </a:lnTo>
                  <a:lnTo>
                    <a:pt x="15" y="50"/>
                  </a:lnTo>
                  <a:lnTo>
                    <a:pt x="15" y="50"/>
                  </a:lnTo>
                  <a:lnTo>
                    <a:pt x="15" y="50"/>
                  </a:lnTo>
                  <a:lnTo>
                    <a:pt x="16" y="50"/>
                  </a:lnTo>
                  <a:lnTo>
                    <a:pt x="16" y="50"/>
                  </a:lnTo>
                  <a:lnTo>
                    <a:pt x="16" y="50"/>
                  </a:lnTo>
                  <a:lnTo>
                    <a:pt x="16" y="49"/>
                  </a:lnTo>
                  <a:lnTo>
                    <a:pt x="16" y="49"/>
                  </a:lnTo>
                  <a:lnTo>
                    <a:pt x="16" y="49"/>
                  </a:lnTo>
                  <a:lnTo>
                    <a:pt x="16" y="48"/>
                  </a:lnTo>
                  <a:lnTo>
                    <a:pt x="16" y="48"/>
                  </a:lnTo>
                  <a:lnTo>
                    <a:pt x="16" y="47"/>
                  </a:lnTo>
                  <a:lnTo>
                    <a:pt x="16" y="46"/>
                  </a:lnTo>
                  <a:lnTo>
                    <a:pt x="16" y="45"/>
                  </a:lnTo>
                  <a:lnTo>
                    <a:pt x="16" y="44"/>
                  </a:lnTo>
                  <a:lnTo>
                    <a:pt x="16" y="43"/>
                  </a:lnTo>
                  <a:lnTo>
                    <a:pt x="16" y="41"/>
                  </a:lnTo>
                  <a:lnTo>
                    <a:pt x="16" y="40"/>
                  </a:lnTo>
                  <a:lnTo>
                    <a:pt x="16" y="39"/>
                  </a:lnTo>
                  <a:lnTo>
                    <a:pt x="16" y="36"/>
                  </a:lnTo>
                  <a:lnTo>
                    <a:pt x="16" y="35"/>
                  </a:lnTo>
                  <a:lnTo>
                    <a:pt x="16" y="34"/>
                  </a:lnTo>
                  <a:lnTo>
                    <a:pt x="16" y="31"/>
                  </a:lnTo>
                  <a:lnTo>
                    <a:pt x="17" y="26"/>
                  </a:lnTo>
                  <a:lnTo>
                    <a:pt x="17" y="24"/>
                  </a:lnTo>
                  <a:lnTo>
                    <a:pt x="17" y="23"/>
                  </a:lnTo>
                  <a:lnTo>
                    <a:pt x="17" y="20"/>
                  </a:lnTo>
                  <a:lnTo>
                    <a:pt x="17" y="19"/>
                  </a:lnTo>
                  <a:lnTo>
                    <a:pt x="17" y="17"/>
                  </a:lnTo>
                  <a:lnTo>
                    <a:pt x="17" y="15"/>
                  </a:lnTo>
                  <a:lnTo>
                    <a:pt x="17" y="13"/>
                  </a:lnTo>
                  <a:lnTo>
                    <a:pt x="17" y="12"/>
                  </a:lnTo>
                  <a:lnTo>
                    <a:pt x="17" y="10"/>
                  </a:lnTo>
                  <a:lnTo>
                    <a:pt x="17" y="9"/>
                  </a:lnTo>
                  <a:lnTo>
                    <a:pt x="17" y="8"/>
                  </a:lnTo>
                  <a:lnTo>
                    <a:pt x="17" y="6"/>
                  </a:lnTo>
                  <a:lnTo>
                    <a:pt x="17" y="5"/>
                  </a:lnTo>
                  <a:lnTo>
                    <a:pt x="17" y="4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2"/>
                  </a:lnTo>
                  <a:lnTo>
                    <a:pt x="18" y="2"/>
                  </a:lnTo>
                  <a:lnTo>
                    <a:pt x="18" y="1"/>
                  </a:lnTo>
                  <a:lnTo>
                    <a:pt x="18" y="1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8" y="1"/>
                  </a:lnTo>
                  <a:lnTo>
                    <a:pt x="18" y="1"/>
                  </a:lnTo>
                  <a:lnTo>
                    <a:pt x="18" y="2"/>
                  </a:lnTo>
                  <a:lnTo>
                    <a:pt x="18" y="2"/>
                  </a:lnTo>
                  <a:lnTo>
                    <a:pt x="18" y="3"/>
                  </a:lnTo>
                  <a:lnTo>
                    <a:pt x="18" y="3"/>
                  </a:lnTo>
                  <a:lnTo>
                    <a:pt x="18" y="4"/>
                  </a:lnTo>
                  <a:lnTo>
                    <a:pt x="18" y="5"/>
                  </a:lnTo>
                  <a:lnTo>
                    <a:pt x="18" y="6"/>
                  </a:lnTo>
                  <a:lnTo>
                    <a:pt x="18" y="7"/>
                  </a:lnTo>
                  <a:lnTo>
                    <a:pt x="18" y="7"/>
                  </a:lnTo>
                  <a:lnTo>
                    <a:pt x="19" y="10"/>
                  </a:lnTo>
                  <a:lnTo>
                    <a:pt x="19" y="11"/>
                  </a:lnTo>
                  <a:lnTo>
                    <a:pt x="19" y="12"/>
                  </a:lnTo>
                  <a:lnTo>
                    <a:pt x="19" y="15"/>
                  </a:lnTo>
                  <a:lnTo>
                    <a:pt x="19" y="16"/>
                  </a:lnTo>
                  <a:lnTo>
                    <a:pt x="19" y="17"/>
                  </a:lnTo>
                  <a:lnTo>
                    <a:pt x="19" y="19"/>
                  </a:lnTo>
                  <a:lnTo>
                    <a:pt x="19" y="25"/>
                  </a:lnTo>
                  <a:lnTo>
                    <a:pt x="19" y="26"/>
                  </a:lnTo>
                  <a:lnTo>
                    <a:pt x="19" y="27"/>
                  </a:lnTo>
                  <a:lnTo>
                    <a:pt x="19" y="30"/>
                  </a:lnTo>
                  <a:lnTo>
                    <a:pt x="19" y="35"/>
                  </a:lnTo>
                  <a:lnTo>
                    <a:pt x="19" y="36"/>
                  </a:lnTo>
                  <a:lnTo>
                    <a:pt x="20" y="37"/>
                  </a:lnTo>
                  <a:lnTo>
                    <a:pt x="20" y="39"/>
                  </a:lnTo>
                  <a:lnTo>
                    <a:pt x="20" y="41"/>
                  </a:lnTo>
                  <a:lnTo>
                    <a:pt x="20" y="42"/>
                  </a:lnTo>
                  <a:lnTo>
                    <a:pt x="20" y="43"/>
                  </a:lnTo>
                  <a:lnTo>
                    <a:pt x="20" y="44"/>
                  </a:lnTo>
                  <a:lnTo>
                    <a:pt x="20" y="45"/>
                  </a:lnTo>
                  <a:lnTo>
                    <a:pt x="20" y="46"/>
                  </a:lnTo>
                  <a:lnTo>
                    <a:pt x="20" y="46"/>
                  </a:lnTo>
                  <a:lnTo>
                    <a:pt x="20" y="47"/>
                  </a:lnTo>
                  <a:lnTo>
                    <a:pt x="20" y="48"/>
                  </a:lnTo>
                  <a:lnTo>
                    <a:pt x="20" y="48"/>
                  </a:lnTo>
                  <a:lnTo>
                    <a:pt x="20" y="49"/>
                  </a:lnTo>
                  <a:lnTo>
                    <a:pt x="20" y="49"/>
                  </a:lnTo>
                  <a:lnTo>
                    <a:pt x="20" y="49"/>
                  </a:lnTo>
                  <a:lnTo>
                    <a:pt x="20" y="50"/>
                  </a:lnTo>
                  <a:lnTo>
                    <a:pt x="20" y="50"/>
                  </a:lnTo>
                  <a:lnTo>
                    <a:pt x="20" y="50"/>
                  </a:lnTo>
                  <a:lnTo>
                    <a:pt x="20" y="50"/>
                  </a:lnTo>
                  <a:lnTo>
                    <a:pt x="20" y="50"/>
                  </a:lnTo>
                  <a:lnTo>
                    <a:pt x="20" y="50"/>
                  </a:lnTo>
                  <a:lnTo>
                    <a:pt x="20" y="50"/>
                  </a:lnTo>
                  <a:lnTo>
                    <a:pt x="20" y="50"/>
                  </a:lnTo>
                  <a:lnTo>
                    <a:pt x="20" y="49"/>
                  </a:lnTo>
                  <a:lnTo>
                    <a:pt x="20" y="49"/>
                  </a:lnTo>
                  <a:lnTo>
                    <a:pt x="20" y="48"/>
                  </a:lnTo>
                  <a:lnTo>
                    <a:pt x="21" y="48"/>
                  </a:lnTo>
                  <a:lnTo>
                    <a:pt x="21" y="47"/>
                  </a:lnTo>
                  <a:lnTo>
                    <a:pt x="21" y="47"/>
                  </a:lnTo>
                  <a:lnTo>
                    <a:pt x="21" y="46"/>
                  </a:lnTo>
                  <a:lnTo>
                    <a:pt x="21" y="45"/>
                  </a:lnTo>
                  <a:lnTo>
                    <a:pt x="21" y="43"/>
                  </a:lnTo>
                  <a:lnTo>
                    <a:pt x="21" y="42"/>
                  </a:lnTo>
                  <a:lnTo>
                    <a:pt x="21" y="42"/>
                  </a:lnTo>
                  <a:lnTo>
                    <a:pt x="21" y="40"/>
                  </a:lnTo>
                  <a:lnTo>
                    <a:pt x="21" y="38"/>
                  </a:lnTo>
                  <a:lnTo>
                    <a:pt x="21" y="37"/>
                  </a:lnTo>
                  <a:lnTo>
                    <a:pt x="21" y="35"/>
                  </a:lnTo>
                  <a:lnTo>
                    <a:pt x="21" y="30"/>
                  </a:lnTo>
                  <a:lnTo>
                    <a:pt x="21" y="29"/>
                  </a:lnTo>
                  <a:lnTo>
                    <a:pt x="21" y="27"/>
                  </a:lnTo>
                  <a:lnTo>
                    <a:pt x="21" y="24"/>
                  </a:lnTo>
                  <a:lnTo>
                    <a:pt x="22" y="19"/>
                  </a:lnTo>
                  <a:lnTo>
                    <a:pt x="22" y="17"/>
                  </a:lnTo>
                  <a:lnTo>
                    <a:pt x="22" y="16"/>
                  </a:lnTo>
                  <a:lnTo>
                    <a:pt x="22" y="13"/>
                  </a:lnTo>
                  <a:lnTo>
                    <a:pt x="22" y="12"/>
                  </a:lnTo>
                  <a:lnTo>
                    <a:pt x="22" y="11"/>
                  </a:lnTo>
                  <a:lnTo>
                    <a:pt x="22" y="9"/>
                  </a:lnTo>
                  <a:lnTo>
                    <a:pt x="22" y="8"/>
                  </a:lnTo>
                  <a:lnTo>
                    <a:pt x="22" y="7"/>
                  </a:lnTo>
                  <a:lnTo>
                    <a:pt x="22" y="6"/>
                  </a:lnTo>
                  <a:lnTo>
                    <a:pt x="22" y="5"/>
                  </a:lnTo>
                  <a:lnTo>
                    <a:pt x="22" y="4"/>
                  </a:lnTo>
                  <a:lnTo>
                    <a:pt x="22" y="3"/>
                  </a:lnTo>
                  <a:lnTo>
                    <a:pt x="22" y="3"/>
                  </a:lnTo>
                  <a:lnTo>
                    <a:pt x="22" y="2"/>
                  </a:lnTo>
                  <a:lnTo>
                    <a:pt x="22" y="2"/>
                  </a:lnTo>
                  <a:lnTo>
                    <a:pt x="23" y="1"/>
                  </a:lnTo>
                  <a:lnTo>
                    <a:pt x="23" y="1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3" y="1"/>
                  </a:lnTo>
                  <a:lnTo>
                    <a:pt x="23" y="1"/>
                  </a:lnTo>
                  <a:lnTo>
                    <a:pt x="23" y="2"/>
                  </a:lnTo>
                  <a:lnTo>
                    <a:pt x="23" y="2"/>
                  </a:lnTo>
                  <a:lnTo>
                    <a:pt x="23" y="3"/>
                  </a:lnTo>
                  <a:lnTo>
                    <a:pt x="23" y="3"/>
                  </a:lnTo>
                  <a:lnTo>
                    <a:pt x="23" y="4"/>
                  </a:lnTo>
                  <a:lnTo>
                    <a:pt x="23" y="5"/>
                  </a:lnTo>
                  <a:lnTo>
                    <a:pt x="23" y="7"/>
                  </a:lnTo>
                  <a:lnTo>
                    <a:pt x="23" y="8"/>
                  </a:lnTo>
                  <a:lnTo>
                    <a:pt x="23" y="9"/>
                  </a:lnTo>
                  <a:lnTo>
                    <a:pt x="24" y="11"/>
                  </a:lnTo>
                  <a:lnTo>
                    <a:pt x="24" y="12"/>
                  </a:lnTo>
                  <a:lnTo>
                    <a:pt x="24" y="14"/>
                  </a:lnTo>
                  <a:lnTo>
                    <a:pt x="24" y="16"/>
                  </a:lnTo>
                  <a:lnTo>
                    <a:pt x="24" y="22"/>
                  </a:lnTo>
                  <a:lnTo>
                    <a:pt x="24" y="33"/>
                  </a:lnTo>
                  <a:lnTo>
                    <a:pt x="24" y="34"/>
                  </a:lnTo>
                  <a:lnTo>
                    <a:pt x="24" y="36"/>
                  </a:lnTo>
                  <a:lnTo>
                    <a:pt x="24" y="38"/>
                  </a:lnTo>
                  <a:lnTo>
                    <a:pt x="24" y="39"/>
                  </a:lnTo>
                  <a:lnTo>
                    <a:pt x="24" y="40"/>
                  </a:lnTo>
                  <a:lnTo>
                    <a:pt x="24" y="42"/>
                  </a:lnTo>
                  <a:lnTo>
                    <a:pt x="24" y="43"/>
                  </a:lnTo>
                  <a:lnTo>
                    <a:pt x="25" y="44"/>
                  </a:lnTo>
                  <a:lnTo>
                    <a:pt x="25" y="45"/>
                  </a:lnTo>
                  <a:lnTo>
                    <a:pt x="25" y="46"/>
                  </a:lnTo>
                  <a:lnTo>
                    <a:pt x="25" y="47"/>
                  </a:lnTo>
                  <a:lnTo>
                    <a:pt x="25" y="47"/>
                  </a:lnTo>
                  <a:lnTo>
                    <a:pt x="25" y="48"/>
                  </a:lnTo>
                  <a:lnTo>
                    <a:pt x="25" y="49"/>
                  </a:lnTo>
                  <a:lnTo>
                    <a:pt x="25" y="49"/>
                  </a:lnTo>
                  <a:lnTo>
                    <a:pt x="25" y="49"/>
                  </a:lnTo>
                  <a:lnTo>
                    <a:pt x="25" y="50"/>
                  </a:lnTo>
                  <a:lnTo>
                    <a:pt x="25" y="50"/>
                  </a:lnTo>
                  <a:lnTo>
                    <a:pt x="25" y="50"/>
                  </a:lnTo>
                  <a:lnTo>
                    <a:pt x="25" y="50"/>
                  </a:lnTo>
                  <a:lnTo>
                    <a:pt x="25" y="50"/>
                  </a:lnTo>
                  <a:lnTo>
                    <a:pt x="25" y="50"/>
                  </a:lnTo>
                  <a:lnTo>
                    <a:pt x="25" y="50"/>
                  </a:lnTo>
                  <a:lnTo>
                    <a:pt x="25" y="49"/>
                  </a:lnTo>
                  <a:lnTo>
                    <a:pt x="25" y="49"/>
                  </a:lnTo>
                  <a:lnTo>
                    <a:pt x="25" y="49"/>
                  </a:lnTo>
                  <a:lnTo>
                    <a:pt x="25" y="48"/>
                  </a:lnTo>
                  <a:lnTo>
                    <a:pt x="25" y="48"/>
                  </a:lnTo>
                  <a:lnTo>
                    <a:pt x="25" y="47"/>
                  </a:lnTo>
                  <a:lnTo>
                    <a:pt x="26" y="46"/>
                  </a:lnTo>
                  <a:lnTo>
                    <a:pt x="26" y="46"/>
                  </a:lnTo>
                  <a:lnTo>
                    <a:pt x="26" y="45"/>
                  </a:lnTo>
                  <a:lnTo>
                    <a:pt x="26" y="43"/>
                  </a:lnTo>
                  <a:lnTo>
                    <a:pt x="26" y="42"/>
                  </a:lnTo>
                  <a:lnTo>
                    <a:pt x="26" y="41"/>
                  </a:lnTo>
                  <a:lnTo>
                    <a:pt x="26" y="38"/>
                  </a:lnTo>
                  <a:lnTo>
                    <a:pt x="26" y="37"/>
                  </a:lnTo>
                  <a:lnTo>
                    <a:pt x="26" y="36"/>
                  </a:lnTo>
                  <a:lnTo>
                    <a:pt x="26" y="34"/>
                  </a:lnTo>
                  <a:lnTo>
                    <a:pt x="26" y="28"/>
                  </a:lnTo>
                  <a:lnTo>
                    <a:pt x="26" y="27"/>
                  </a:lnTo>
                  <a:lnTo>
                    <a:pt x="26" y="25"/>
                  </a:lnTo>
                  <a:lnTo>
                    <a:pt x="26" y="23"/>
                  </a:lnTo>
                  <a:lnTo>
                    <a:pt x="27" y="17"/>
                  </a:lnTo>
                  <a:lnTo>
                    <a:pt x="27" y="16"/>
                  </a:lnTo>
                  <a:lnTo>
                    <a:pt x="27" y="14"/>
                  </a:lnTo>
                  <a:lnTo>
                    <a:pt x="27" y="12"/>
                  </a:lnTo>
                  <a:lnTo>
                    <a:pt x="27" y="11"/>
                  </a:lnTo>
                  <a:lnTo>
                    <a:pt x="27" y="10"/>
                  </a:lnTo>
                  <a:lnTo>
                    <a:pt x="27" y="7"/>
                  </a:lnTo>
                  <a:lnTo>
                    <a:pt x="27" y="7"/>
                  </a:lnTo>
                  <a:lnTo>
                    <a:pt x="27" y="6"/>
                  </a:lnTo>
                  <a:lnTo>
                    <a:pt x="27" y="5"/>
                  </a:lnTo>
                  <a:lnTo>
                    <a:pt x="27" y="4"/>
                  </a:lnTo>
                  <a:lnTo>
                    <a:pt x="27" y="3"/>
                  </a:lnTo>
                  <a:lnTo>
                    <a:pt x="27" y="3"/>
                  </a:lnTo>
                </a:path>
              </a:pathLst>
            </a:custGeom>
            <a:noFill/>
            <a:ln w="3175" cap="sq">
              <a:solidFill>
                <a:srgbClr val="0000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14" name="Freeform 84"/>
            <p:cNvSpPr>
              <a:spLocks/>
            </p:cNvSpPr>
            <p:nvPr/>
          </p:nvSpPr>
          <p:spPr bwMode="auto">
            <a:xfrm>
              <a:off x="5759251" y="4075484"/>
              <a:ext cx="44450" cy="79375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1" y="1"/>
                </a:cxn>
                <a:cxn ang="0">
                  <a:pos x="1" y="7"/>
                </a:cxn>
                <a:cxn ang="0">
                  <a:pos x="2" y="21"/>
                </a:cxn>
                <a:cxn ang="0">
                  <a:pos x="2" y="39"/>
                </a:cxn>
                <a:cxn ang="0">
                  <a:pos x="3" y="47"/>
                </a:cxn>
                <a:cxn ang="0">
                  <a:pos x="3" y="50"/>
                </a:cxn>
                <a:cxn ang="0">
                  <a:pos x="3" y="47"/>
                </a:cxn>
                <a:cxn ang="0">
                  <a:pos x="4" y="38"/>
                </a:cxn>
                <a:cxn ang="0">
                  <a:pos x="5" y="16"/>
                </a:cxn>
                <a:cxn ang="0">
                  <a:pos x="5" y="4"/>
                </a:cxn>
                <a:cxn ang="0">
                  <a:pos x="5" y="0"/>
                </a:cxn>
                <a:cxn ang="0">
                  <a:pos x="6" y="1"/>
                </a:cxn>
                <a:cxn ang="0">
                  <a:pos x="6" y="7"/>
                </a:cxn>
                <a:cxn ang="0">
                  <a:pos x="7" y="31"/>
                </a:cxn>
                <a:cxn ang="0">
                  <a:pos x="7" y="43"/>
                </a:cxn>
                <a:cxn ang="0">
                  <a:pos x="8" y="49"/>
                </a:cxn>
                <a:cxn ang="0">
                  <a:pos x="8" y="50"/>
                </a:cxn>
                <a:cxn ang="0">
                  <a:pos x="8" y="46"/>
                </a:cxn>
                <a:cxn ang="0">
                  <a:pos x="9" y="37"/>
                </a:cxn>
                <a:cxn ang="0">
                  <a:pos x="9" y="12"/>
                </a:cxn>
                <a:cxn ang="0">
                  <a:pos x="10" y="4"/>
                </a:cxn>
                <a:cxn ang="0">
                  <a:pos x="10" y="0"/>
                </a:cxn>
                <a:cxn ang="0">
                  <a:pos x="11" y="1"/>
                </a:cxn>
                <a:cxn ang="0">
                  <a:pos x="11" y="6"/>
                </a:cxn>
                <a:cxn ang="0">
                  <a:pos x="12" y="23"/>
                </a:cxn>
                <a:cxn ang="0">
                  <a:pos x="12" y="42"/>
                </a:cxn>
                <a:cxn ang="0">
                  <a:pos x="13" y="49"/>
                </a:cxn>
                <a:cxn ang="0">
                  <a:pos x="13" y="50"/>
                </a:cxn>
                <a:cxn ang="0">
                  <a:pos x="13" y="46"/>
                </a:cxn>
                <a:cxn ang="0">
                  <a:pos x="14" y="33"/>
                </a:cxn>
                <a:cxn ang="0">
                  <a:pos x="14" y="11"/>
                </a:cxn>
                <a:cxn ang="0">
                  <a:pos x="15" y="3"/>
                </a:cxn>
                <a:cxn ang="0">
                  <a:pos x="15" y="0"/>
                </a:cxn>
                <a:cxn ang="0">
                  <a:pos x="16" y="2"/>
                </a:cxn>
                <a:cxn ang="0">
                  <a:pos x="16" y="10"/>
                </a:cxn>
                <a:cxn ang="0">
                  <a:pos x="16" y="27"/>
                </a:cxn>
                <a:cxn ang="0">
                  <a:pos x="17" y="44"/>
                </a:cxn>
                <a:cxn ang="0">
                  <a:pos x="17" y="49"/>
                </a:cxn>
                <a:cxn ang="0">
                  <a:pos x="18" y="49"/>
                </a:cxn>
                <a:cxn ang="0">
                  <a:pos x="18" y="45"/>
                </a:cxn>
                <a:cxn ang="0">
                  <a:pos x="19" y="33"/>
                </a:cxn>
                <a:cxn ang="0">
                  <a:pos x="19" y="14"/>
                </a:cxn>
                <a:cxn ang="0">
                  <a:pos x="20" y="4"/>
                </a:cxn>
                <a:cxn ang="0">
                  <a:pos x="20" y="0"/>
                </a:cxn>
                <a:cxn ang="0">
                  <a:pos x="20" y="2"/>
                </a:cxn>
                <a:cxn ang="0">
                  <a:pos x="21" y="10"/>
                </a:cxn>
                <a:cxn ang="0">
                  <a:pos x="21" y="27"/>
                </a:cxn>
                <a:cxn ang="0">
                  <a:pos x="22" y="42"/>
                </a:cxn>
                <a:cxn ang="0">
                  <a:pos x="22" y="49"/>
                </a:cxn>
                <a:cxn ang="0">
                  <a:pos x="23" y="50"/>
                </a:cxn>
                <a:cxn ang="0">
                  <a:pos x="23" y="47"/>
                </a:cxn>
                <a:cxn ang="0">
                  <a:pos x="23" y="38"/>
                </a:cxn>
                <a:cxn ang="0">
                  <a:pos x="24" y="18"/>
                </a:cxn>
                <a:cxn ang="0">
                  <a:pos x="24" y="5"/>
                </a:cxn>
                <a:cxn ang="0">
                  <a:pos x="25" y="0"/>
                </a:cxn>
                <a:cxn ang="0">
                  <a:pos x="25" y="1"/>
                </a:cxn>
                <a:cxn ang="0">
                  <a:pos x="25" y="7"/>
                </a:cxn>
                <a:cxn ang="0">
                  <a:pos x="26" y="23"/>
                </a:cxn>
                <a:cxn ang="0">
                  <a:pos x="27" y="41"/>
                </a:cxn>
                <a:cxn ang="0">
                  <a:pos x="27" y="48"/>
                </a:cxn>
                <a:cxn ang="0">
                  <a:pos x="27" y="50"/>
                </a:cxn>
              </a:cxnLst>
              <a:rect l="0" t="0" r="r" b="b"/>
              <a:pathLst>
                <a:path w="28" h="50">
                  <a:moveTo>
                    <a:pt x="0" y="3"/>
                  </a:moveTo>
                  <a:lnTo>
                    <a:pt x="0" y="2"/>
                  </a:lnTo>
                  <a:lnTo>
                    <a:pt x="0" y="2"/>
                  </a:lnTo>
                  <a:lnTo>
                    <a:pt x="0" y="1"/>
                  </a:lnTo>
                  <a:lnTo>
                    <a:pt x="0" y="1"/>
                  </a:lnTo>
                  <a:lnTo>
                    <a:pt x="1" y="1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3"/>
                  </a:lnTo>
                  <a:lnTo>
                    <a:pt x="1" y="3"/>
                  </a:lnTo>
                  <a:lnTo>
                    <a:pt x="1" y="4"/>
                  </a:lnTo>
                  <a:lnTo>
                    <a:pt x="1" y="5"/>
                  </a:lnTo>
                  <a:lnTo>
                    <a:pt x="1" y="6"/>
                  </a:lnTo>
                  <a:lnTo>
                    <a:pt x="1" y="7"/>
                  </a:lnTo>
                  <a:lnTo>
                    <a:pt x="1" y="7"/>
                  </a:lnTo>
                  <a:lnTo>
                    <a:pt x="1" y="9"/>
                  </a:lnTo>
                  <a:lnTo>
                    <a:pt x="1" y="10"/>
                  </a:lnTo>
                  <a:lnTo>
                    <a:pt x="1" y="11"/>
                  </a:lnTo>
                  <a:lnTo>
                    <a:pt x="1" y="14"/>
                  </a:lnTo>
                  <a:lnTo>
                    <a:pt x="2" y="19"/>
                  </a:lnTo>
                  <a:lnTo>
                    <a:pt x="2" y="20"/>
                  </a:lnTo>
                  <a:lnTo>
                    <a:pt x="2" y="21"/>
                  </a:lnTo>
                  <a:lnTo>
                    <a:pt x="2" y="24"/>
                  </a:lnTo>
                  <a:lnTo>
                    <a:pt x="2" y="29"/>
                  </a:lnTo>
                  <a:lnTo>
                    <a:pt x="2" y="30"/>
                  </a:lnTo>
                  <a:lnTo>
                    <a:pt x="2" y="31"/>
                  </a:lnTo>
                  <a:lnTo>
                    <a:pt x="2" y="34"/>
                  </a:lnTo>
                  <a:lnTo>
                    <a:pt x="2" y="35"/>
                  </a:lnTo>
                  <a:lnTo>
                    <a:pt x="2" y="36"/>
                  </a:lnTo>
                  <a:lnTo>
                    <a:pt x="2" y="39"/>
                  </a:lnTo>
                  <a:lnTo>
                    <a:pt x="2" y="40"/>
                  </a:lnTo>
                  <a:lnTo>
                    <a:pt x="2" y="41"/>
                  </a:lnTo>
                  <a:lnTo>
                    <a:pt x="2" y="43"/>
                  </a:lnTo>
                  <a:lnTo>
                    <a:pt x="2" y="44"/>
                  </a:lnTo>
                  <a:lnTo>
                    <a:pt x="2" y="44"/>
                  </a:lnTo>
                  <a:lnTo>
                    <a:pt x="3" y="46"/>
                  </a:lnTo>
                  <a:lnTo>
                    <a:pt x="3" y="47"/>
                  </a:lnTo>
                  <a:lnTo>
                    <a:pt x="3" y="47"/>
                  </a:lnTo>
                  <a:lnTo>
                    <a:pt x="3" y="48"/>
                  </a:lnTo>
                  <a:lnTo>
                    <a:pt x="3" y="49"/>
                  </a:lnTo>
                  <a:lnTo>
                    <a:pt x="3" y="49"/>
                  </a:lnTo>
                  <a:lnTo>
                    <a:pt x="3" y="49"/>
                  </a:lnTo>
                  <a:lnTo>
                    <a:pt x="3" y="50"/>
                  </a:lnTo>
                  <a:lnTo>
                    <a:pt x="3" y="50"/>
                  </a:lnTo>
                  <a:lnTo>
                    <a:pt x="3" y="50"/>
                  </a:lnTo>
                  <a:lnTo>
                    <a:pt x="3" y="50"/>
                  </a:lnTo>
                  <a:lnTo>
                    <a:pt x="3" y="50"/>
                  </a:lnTo>
                  <a:lnTo>
                    <a:pt x="3" y="50"/>
                  </a:lnTo>
                  <a:lnTo>
                    <a:pt x="3" y="50"/>
                  </a:lnTo>
                  <a:lnTo>
                    <a:pt x="3" y="49"/>
                  </a:lnTo>
                  <a:lnTo>
                    <a:pt x="3" y="49"/>
                  </a:lnTo>
                  <a:lnTo>
                    <a:pt x="3" y="49"/>
                  </a:lnTo>
                  <a:lnTo>
                    <a:pt x="3" y="48"/>
                  </a:lnTo>
                  <a:lnTo>
                    <a:pt x="3" y="47"/>
                  </a:lnTo>
                  <a:lnTo>
                    <a:pt x="3" y="47"/>
                  </a:lnTo>
                  <a:lnTo>
                    <a:pt x="3" y="46"/>
                  </a:lnTo>
                  <a:lnTo>
                    <a:pt x="4" y="45"/>
                  </a:lnTo>
                  <a:lnTo>
                    <a:pt x="4" y="45"/>
                  </a:lnTo>
                  <a:lnTo>
                    <a:pt x="4" y="42"/>
                  </a:lnTo>
                  <a:lnTo>
                    <a:pt x="4" y="42"/>
                  </a:lnTo>
                  <a:lnTo>
                    <a:pt x="4" y="40"/>
                  </a:lnTo>
                  <a:lnTo>
                    <a:pt x="4" y="38"/>
                  </a:lnTo>
                  <a:lnTo>
                    <a:pt x="4" y="33"/>
                  </a:lnTo>
                  <a:lnTo>
                    <a:pt x="4" y="32"/>
                  </a:lnTo>
                  <a:lnTo>
                    <a:pt x="4" y="30"/>
                  </a:lnTo>
                  <a:lnTo>
                    <a:pt x="4" y="27"/>
                  </a:lnTo>
                  <a:lnTo>
                    <a:pt x="4" y="22"/>
                  </a:lnTo>
                  <a:lnTo>
                    <a:pt x="4" y="20"/>
                  </a:lnTo>
                  <a:lnTo>
                    <a:pt x="5" y="19"/>
                  </a:lnTo>
                  <a:lnTo>
                    <a:pt x="5" y="16"/>
                  </a:lnTo>
                  <a:lnTo>
                    <a:pt x="5" y="11"/>
                  </a:lnTo>
                  <a:lnTo>
                    <a:pt x="5" y="10"/>
                  </a:lnTo>
                  <a:lnTo>
                    <a:pt x="5" y="9"/>
                  </a:lnTo>
                  <a:lnTo>
                    <a:pt x="5" y="8"/>
                  </a:lnTo>
                  <a:lnTo>
                    <a:pt x="5" y="7"/>
                  </a:lnTo>
                  <a:lnTo>
                    <a:pt x="5" y="6"/>
                  </a:lnTo>
                  <a:lnTo>
                    <a:pt x="5" y="5"/>
                  </a:lnTo>
                  <a:lnTo>
                    <a:pt x="5" y="4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4"/>
                  </a:lnTo>
                  <a:lnTo>
                    <a:pt x="6" y="5"/>
                  </a:lnTo>
                  <a:lnTo>
                    <a:pt x="6" y="5"/>
                  </a:lnTo>
                  <a:lnTo>
                    <a:pt x="6" y="7"/>
                  </a:lnTo>
                  <a:lnTo>
                    <a:pt x="6" y="8"/>
                  </a:lnTo>
                  <a:lnTo>
                    <a:pt x="6" y="9"/>
                  </a:lnTo>
                  <a:lnTo>
                    <a:pt x="6" y="11"/>
                  </a:lnTo>
                  <a:lnTo>
                    <a:pt x="6" y="16"/>
                  </a:lnTo>
                  <a:lnTo>
                    <a:pt x="7" y="26"/>
                  </a:lnTo>
                  <a:lnTo>
                    <a:pt x="7" y="28"/>
                  </a:lnTo>
                  <a:lnTo>
                    <a:pt x="7" y="29"/>
                  </a:lnTo>
                  <a:lnTo>
                    <a:pt x="7" y="31"/>
                  </a:lnTo>
                  <a:lnTo>
                    <a:pt x="7" y="33"/>
                  </a:lnTo>
                  <a:lnTo>
                    <a:pt x="7" y="34"/>
                  </a:lnTo>
                  <a:lnTo>
                    <a:pt x="7" y="36"/>
                  </a:lnTo>
                  <a:lnTo>
                    <a:pt x="7" y="38"/>
                  </a:lnTo>
                  <a:lnTo>
                    <a:pt x="7" y="39"/>
                  </a:lnTo>
                  <a:lnTo>
                    <a:pt x="7" y="41"/>
                  </a:lnTo>
                  <a:lnTo>
                    <a:pt x="7" y="42"/>
                  </a:lnTo>
                  <a:lnTo>
                    <a:pt x="7" y="43"/>
                  </a:lnTo>
                  <a:lnTo>
                    <a:pt x="7" y="45"/>
                  </a:lnTo>
                  <a:lnTo>
                    <a:pt x="7" y="45"/>
                  </a:lnTo>
                  <a:lnTo>
                    <a:pt x="7" y="46"/>
                  </a:lnTo>
                  <a:lnTo>
                    <a:pt x="8" y="47"/>
                  </a:lnTo>
                  <a:lnTo>
                    <a:pt x="8" y="47"/>
                  </a:lnTo>
                  <a:lnTo>
                    <a:pt x="8" y="48"/>
                  </a:lnTo>
                  <a:lnTo>
                    <a:pt x="8" y="48"/>
                  </a:lnTo>
                  <a:lnTo>
                    <a:pt x="8" y="49"/>
                  </a:lnTo>
                  <a:lnTo>
                    <a:pt x="8" y="49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8" y="49"/>
                  </a:lnTo>
                  <a:lnTo>
                    <a:pt x="8" y="49"/>
                  </a:lnTo>
                  <a:lnTo>
                    <a:pt x="8" y="49"/>
                  </a:lnTo>
                  <a:lnTo>
                    <a:pt x="8" y="48"/>
                  </a:lnTo>
                  <a:lnTo>
                    <a:pt x="8" y="48"/>
                  </a:lnTo>
                  <a:lnTo>
                    <a:pt x="8" y="47"/>
                  </a:lnTo>
                  <a:lnTo>
                    <a:pt x="8" y="46"/>
                  </a:lnTo>
                  <a:lnTo>
                    <a:pt x="8" y="46"/>
                  </a:lnTo>
                  <a:lnTo>
                    <a:pt x="8" y="45"/>
                  </a:lnTo>
                  <a:lnTo>
                    <a:pt x="9" y="44"/>
                  </a:lnTo>
                  <a:lnTo>
                    <a:pt x="9" y="42"/>
                  </a:lnTo>
                  <a:lnTo>
                    <a:pt x="9" y="41"/>
                  </a:lnTo>
                  <a:lnTo>
                    <a:pt x="9" y="40"/>
                  </a:lnTo>
                  <a:lnTo>
                    <a:pt x="9" y="38"/>
                  </a:lnTo>
                  <a:lnTo>
                    <a:pt x="9" y="37"/>
                  </a:lnTo>
                  <a:lnTo>
                    <a:pt x="9" y="36"/>
                  </a:lnTo>
                  <a:lnTo>
                    <a:pt x="9" y="34"/>
                  </a:lnTo>
                  <a:lnTo>
                    <a:pt x="9" y="29"/>
                  </a:lnTo>
                  <a:lnTo>
                    <a:pt x="9" y="18"/>
                  </a:lnTo>
                  <a:lnTo>
                    <a:pt x="9" y="17"/>
                  </a:lnTo>
                  <a:lnTo>
                    <a:pt x="9" y="16"/>
                  </a:lnTo>
                  <a:lnTo>
                    <a:pt x="9" y="14"/>
                  </a:lnTo>
                  <a:lnTo>
                    <a:pt x="9" y="12"/>
                  </a:lnTo>
                  <a:lnTo>
                    <a:pt x="9" y="11"/>
                  </a:lnTo>
                  <a:lnTo>
                    <a:pt x="10" y="9"/>
                  </a:lnTo>
                  <a:lnTo>
                    <a:pt x="10" y="8"/>
                  </a:lnTo>
                  <a:lnTo>
                    <a:pt x="10" y="7"/>
                  </a:lnTo>
                  <a:lnTo>
                    <a:pt x="10" y="6"/>
                  </a:lnTo>
                  <a:lnTo>
                    <a:pt x="10" y="6"/>
                  </a:lnTo>
                  <a:lnTo>
                    <a:pt x="10" y="5"/>
                  </a:lnTo>
                  <a:lnTo>
                    <a:pt x="10" y="4"/>
                  </a:lnTo>
                  <a:lnTo>
                    <a:pt x="10" y="3"/>
                  </a:lnTo>
                  <a:lnTo>
                    <a:pt x="10" y="3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3"/>
                  </a:lnTo>
                  <a:lnTo>
                    <a:pt x="11" y="4"/>
                  </a:lnTo>
                  <a:lnTo>
                    <a:pt x="11" y="4"/>
                  </a:lnTo>
                  <a:lnTo>
                    <a:pt x="11" y="5"/>
                  </a:lnTo>
                  <a:lnTo>
                    <a:pt x="11" y="6"/>
                  </a:lnTo>
                  <a:lnTo>
                    <a:pt x="11" y="8"/>
                  </a:lnTo>
                  <a:lnTo>
                    <a:pt x="11" y="9"/>
                  </a:lnTo>
                  <a:lnTo>
                    <a:pt x="11" y="10"/>
                  </a:lnTo>
                  <a:lnTo>
                    <a:pt x="11" y="13"/>
                  </a:lnTo>
                  <a:lnTo>
                    <a:pt x="11" y="18"/>
                  </a:lnTo>
                  <a:lnTo>
                    <a:pt x="11" y="19"/>
                  </a:lnTo>
                  <a:lnTo>
                    <a:pt x="11" y="20"/>
                  </a:lnTo>
                  <a:lnTo>
                    <a:pt x="12" y="23"/>
                  </a:lnTo>
                  <a:lnTo>
                    <a:pt x="12" y="29"/>
                  </a:lnTo>
                  <a:lnTo>
                    <a:pt x="12" y="30"/>
                  </a:lnTo>
                  <a:lnTo>
                    <a:pt x="12" y="32"/>
                  </a:lnTo>
                  <a:lnTo>
                    <a:pt x="12" y="34"/>
                  </a:lnTo>
                  <a:lnTo>
                    <a:pt x="12" y="39"/>
                  </a:lnTo>
                  <a:lnTo>
                    <a:pt x="12" y="40"/>
                  </a:lnTo>
                  <a:lnTo>
                    <a:pt x="12" y="42"/>
                  </a:lnTo>
                  <a:lnTo>
                    <a:pt x="12" y="42"/>
                  </a:lnTo>
                  <a:lnTo>
                    <a:pt x="12" y="43"/>
                  </a:lnTo>
                  <a:lnTo>
                    <a:pt x="12" y="44"/>
                  </a:lnTo>
                  <a:lnTo>
                    <a:pt x="12" y="45"/>
                  </a:lnTo>
                  <a:lnTo>
                    <a:pt x="12" y="46"/>
                  </a:lnTo>
                  <a:lnTo>
                    <a:pt x="12" y="47"/>
                  </a:lnTo>
                  <a:lnTo>
                    <a:pt x="13" y="47"/>
                  </a:lnTo>
                  <a:lnTo>
                    <a:pt x="13" y="48"/>
                  </a:lnTo>
                  <a:lnTo>
                    <a:pt x="13" y="49"/>
                  </a:lnTo>
                  <a:lnTo>
                    <a:pt x="13" y="49"/>
                  </a:lnTo>
                  <a:lnTo>
                    <a:pt x="13" y="49"/>
                  </a:lnTo>
                  <a:lnTo>
                    <a:pt x="13" y="50"/>
                  </a:lnTo>
                  <a:lnTo>
                    <a:pt x="13" y="50"/>
                  </a:lnTo>
                  <a:lnTo>
                    <a:pt x="13" y="50"/>
                  </a:lnTo>
                  <a:lnTo>
                    <a:pt x="13" y="50"/>
                  </a:lnTo>
                  <a:lnTo>
                    <a:pt x="13" y="50"/>
                  </a:lnTo>
                  <a:lnTo>
                    <a:pt x="13" y="50"/>
                  </a:lnTo>
                  <a:lnTo>
                    <a:pt x="13" y="50"/>
                  </a:lnTo>
                  <a:lnTo>
                    <a:pt x="13" y="49"/>
                  </a:lnTo>
                  <a:lnTo>
                    <a:pt x="13" y="49"/>
                  </a:lnTo>
                  <a:lnTo>
                    <a:pt x="13" y="49"/>
                  </a:lnTo>
                  <a:lnTo>
                    <a:pt x="13" y="48"/>
                  </a:lnTo>
                  <a:lnTo>
                    <a:pt x="13" y="48"/>
                  </a:lnTo>
                  <a:lnTo>
                    <a:pt x="13" y="47"/>
                  </a:lnTo>
                  <a:lnTo>
                    <a:pt x="13" y="46"/>
                  </a:lnTo>
                  <a:lnTo>
                    <a:pt x="13" y="45"/>
                  </a:lnTo>
                  <a:lnTo>
                    <a:pt x="13" y="45"/>
                  </a:lnTo>
                  <a:lnTo>
                    <a:pt x="13" y="44"/>
                  </a:lnTo>
                  <a:lnTo>
                    <a:pt x="13" y="42"/>
                  </a:lnTo>
                  <a:lnTo>
                    <a:pt x="13" y="41"/>
                  </a:lnTo>
                  <a:lnTo>
                    <a:pt x="13" y="40"/>
                  </a:lnTo>
                  <a:lnTo>
                    <a:pt x="14" y="37"/>
                  </a:lnTo>
                  <a:lnTo>
                    <a:pt x="14" y="33"/>
                  </a:lnTo>
                  <a:lnTo>
                    <a:pt x="14" y="22"/>
                  </a:lnTo>
                  <a:lnTo>
                    <a:pt x="14" y="21"/>
                  </a:lnTo>
                  <a:lnTo>
                    <a:pt x="14" y="20"/>
                  </a:lnTo>
                  <a:lnTo>
                    <a:pt x="14" y="17"/>
                  </a:lnTo>
                  <a:lnTo>
                    <a:pt x="14" y="16"/>
                  </a:lnTo>
                  <a:lnTo>
                    <a:pt x="14" y="15"/>
                  </a:lnTo>
                  <a:lnTo>
                    <a:pt x="14" y="12"/>
                  </a:lnTo>
                  <a:lnTo>
                    <a:pt x="14" y="11"/>
                  </a:lnTo>
                  <a:lnTo>
                    <a:pt x="14" y="10"/>
                  </a:lnTo>
                  <a:lnTo>
                    <a:pt x="15" y="8"/>
                  </a:lnTo>
                  <a:lnTo>
                    <a:pt x="15" y="7"/>
                  </a:lnTo>
                  <a:lnTo>
                    <a:pt x="15" y="6"/>
                  </a:lnTo>
                  <a:lnTo>
                    <a:pt x="15" y="5"/>
                  </a:lnTo>
                  <a:lnTo>
                    <a:pt x="15" y="4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5" y="1"/>
                  </a:lnTo>
                  <a:lnTo>
                    <a:pt x="15" y="1"/>
                  </a:lnTo>
                  <a:lnTo>
                    <a:pt x="15" y="1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1"/>
                  </a:lnTo>
                  <a:lnTo>
                    <a:pt x="15" y="1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6" y="3"/>
                  </a:lnTo>
                  <a:lnTo>
                    <a:pt x="16" y="3"/>
                  </a:lnTo>
                  <a:lnTo>
                    <a:pt x="16" y="4"/>
                  </a:lnTo>
                  <a:lnTo>
                    <a:pt x="16" y="5"/>
                  </a:lnTo>
                  <a:lnTo>
                    <a:pt x="16" y="6"/>
                  </a:lnTo>
                  <a:lnTo>
                    <a:pt x="16" y="7"/>
                  </a:lnTo>
                  <a:lnTo>
                    <a:pt x="16" y="9"/>
                  </a:lnTo>
                  <a:lnTo>
                    <a:pt x="16" y="10"/>
                  </a:lnTo>
                  <a:lnTo>
                    <a:pt x="16" y="11"/>
                  </a:lnTo>
                  <a:lnTo>
                    <a:pt x="16" y="13"/>
                  </a:lnTo>
                  <a:lnTo>
                    <a:pt x="16" y="14"/>
                  </a:lnTo>
                  <a:lnTo>
                    <a:pt x="16" y="16"/>
                  </a:lnTo>
                  <a:lnTo>
                    <a:pt x="16" y="19"/>
                  </a:lnTo>
                  <a:lnTo>
                    <a:pt x="16" y="24"/>
                  </a:lnTo>
                  <a:lnTo>
                    <a:pt x="16" y="25"/>
                  </a:lnTo>
                  <a:lnTo>
                    <a:pt x="16" y="27"/>
                  </a:lnTo>
                  <a:lnTo>
                    <a:pt x="16" y="30"/>
                  </a:lnTo>
                  <a:lnTo>
                    <a:pt x="17" y="35"/>
                  </a:lnTo>
                  <a:lnTo>
                    <a:pt x="17" y="36"/>
                  </a:lnTo>
                  <a:lnTo>
                    <a:pt x="17" y="38"/>
                  </a:lnTo>
                  <a:lnTo>
                    <a:pt x="17" y="40"/>
                  </a:lnTo>
                  <a:lnTo>
                    <a:pt x="17" y="41"/>
                  </a:lnTo>
                  <a:lnTo>
                    <a:pt x="17" y="42"/>
                  </a:lnTo>
                  <a:lnTo>
                    <a:pt x="17" y="44"/>
                  </a:lnTo>
                  <a:lnTo>
                    <a:pt x="17" y="45"/>
                  </a:lnTo>
                  <a:lnTo>
                    <a:pt x="17" y="46"/>
                  </a:lnTo>
                  <a:lnTo>
                    <a:pt x="17" y="46"/>
                  </a:lnTo>
                  <a:lnTo>
                    <a:pt x="17" y="47"/>
                  </a:lnTo>
                  <a:lnTo>
                    <a:pt x="17" y="48"/>
                  </a:lnTo>
                  <a:lnTo>
                    <a:pt x="17" y="48"/>
                  </a:lnTo>
                  <a:lnTo>
                    <a:pt x="17" y="49"/>
                  </a:lnTo>
                  <a:lnTo>
                    <a:pt x="17" y="49"/>
                  </a:lnTo>
                  <a:lnTo>
                    <a:pt x="17" y="50"/>
                  </a:lnTo>
                  <a:lnTo>
                    <a:pt x="17" y="50"/>
                  </a:lnTo>
                  <a:lnTo>
                    <a:pt x="18" y="50"/>
                  </a:lnTo>
                  <a:lnTo>
                    <a:pt x="18" y="50"/>
                  </a:lnTo>
                  <a:lnTo>
                    <a:pt x="18" y="50"/>
                  </a:lnTo>
                  <a:lnTo>
                    <a:pt x="18" y="50"/>
                  </a:lnTo>
                  <a:lnTo>
                    <a:pt x="18" y="50"/>
                  </a:lnTo>
                  <a:lnTo>
                    <a:pt x="18" y="49"/>
                  </a:lnTo>
                  <a:lnTo>
                    <a:pt x="18" y="49"/>
                  </a:lnTo>
                  <a:lnTo>
                    <a:pt x="18" y="49"/>
                  </a:lnTo>
                  <a:lnTo>
                    <a:pt x="18" y="48"/>
                  </a:lnTo>
                  <a:lnTo>
                    <a:pt x="18" y="48"/>
                  </a:lnTo>
                  <a:lnTo>
                    <a:pt x="18" y="47"/>
                  </a:lnTo>
                  <a:lnTo>
                    <a:pt x="18" y="46"/>
                  </a:lnTo>
                  <a:lnTo>
                    <a:pt x="18" y="45"/>
                  </a:lnTo>
                  <a:lnTo>
                    <a:pt x="18" y="45"/>
                  </a:lnTo>
                  <a:lnTo>
                    <a:pt x="18" y="44"/>
                  </a:lnTo>
                  <a:lnTo>
                    <a:pt x="18" y="43"/>
                  </a:lnTo>
                  <a:lnTo>
                    <a:pt x="18" y="41"/>
                  </a:lnTo>
                  <a:lnTo>
                    <a:pt x="18" y="39"/>
                  </a:lnTo>
                  <a:lnTo>
                    <a:pt x="18" y="38"/>
                  </a:lnTo>
                  <a:lnTo>
                    <a:pt x="18" y="36"/>
                  </a:lnTo>
                  <a:lnTo>
                    <a:pt x="19" y="34"/>
                  </a:lnTo>
                  <a:lnTo>
                    <a:pt x="19" y="33"/>
                  </a:lnTo>
                  <a:lnTo>
                    <a:pt x="19" y="30"/>
                  </a:lnTo>
                  <a:lnTo>
                    <a:pt x="19" y="25"/>
                  </a:lnTo>
                  <a:lnTo>
                    <a:pt x="19" y="23"/>
                  </a:lnTo>
                  <a:lnTo>
                    <a:pt x="19" y="22"/>
                  </a:lnTo>
                  <a:lnTo>
                    <a:pt x="19" y="19"/>
                  </a:lnTo>
                  <a:lnTo>
                    <a:pt x="19" y="18"/>
                  </a:lnTo>
                  <a:lnTo>
                    <a:pt x="19" y="16"/>
                  </a:lnTo>
                  <a:lnTo>
                    <a:pt x="19" y="14"/>
                  </a:lnTo>
                  <a:lnTo>
                    <a:pt x="19" y="13"/>
                  </a:lnTo>
                  <a:lnTo>
                    <a:pt x="19" y="11"/>
                  </a:lnTo>
                  <a:lnTo>
                    <a:pt x="19" y="9"/>
                  </a:lnTo>
                  <a:lnTo>
                    <a:pt x="19" y="8"/>
                  </a:lnTo>
                  <a:lnTo>
                    <a:pt x="20" y="7"/>
                  </a:lnTo>
                  <a:lnTo>
                    <a:pt x="20" y="5"/>
                  </a:lnTo>
                  <a:lnTo>
                    <a:pt x="20" y="4"/>
                  </a:lnTo>
                  <a:lnTo>
                    <a:pt x="20" y="4"/>
                  </a:lnTo>
                  <a:lnTo>
                    <a:pt x="20" y="3"/>
                  </a:lnTo>
                  <a:lnTo>
                    <a:pt x="20" y="3"/>
                  </a:lnTo>
                  <a:lnTo>
                    <a:pt x="20" y="2"/>
                  </a:lnTo>
                  <a:lnTo>
                    <a:pt x="20" y="1"/>
                  </a:lnTo>
                  <a:lnTo>
                    <a:pt x="20" y="1"/>
                  </a:lnTo>
                  <a:lnTo>
                    <a:pt x="20" y="1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0" y="1"/>
                  </a:lnTo>
                  <a:lnTo>
                    <a:pt x="20" y="1"/>
                  </a:lnTo>
                  <a:lnTo>
                    <a:pt x="20" y="1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20" y="3"/>
                  </a:lnTo>
                  <a:lnTo>
                    <a:pt x="20" y="3"/>
                  </a:lnTo>
                  <a:lnTo>
                    <a:pt x="20" y="4"/>
                  </a:lnTo>
                  <a:lnTo>
                    <a:pt x="20" y="6"/>
                  </a:lnTo>
                  <a:lnTo>
                    <a:pt x="21" y="7"/>
                  </a:lnTo>
                  <a:lnTo>
                    <a:pt x="21" y="8"/>
                  </a:lnTo>
                  <a:lnTo>
                    <a:pt x="21" y="10"/>
                  </a:lnTo>
                  <a:lnTo>
                    <a:pt x="21" y="11"/>
                  </a:lnTo>
                  <a:lnTo>
                    <a:pt x="21" y="12"/>
                  </a:lnTo>
                  <a:lnTo>
                    <a:pt x="21" y="15"/>
                  </a:lnTo>
                  <a:lnTo>
                    <a:pt x="21" y="16"/>
                  </a:lnTo>
                  <a:lnTo>
                    <a:pt x="21" y="17"/>
                  </a:lnTo>
                  <a:lnTo>
                    <a:pt x="21" y="20"/>
                  </a:lnTo>
                  <a:lnTo>
                    <a:pt x="21" y="25"/>
                  </a:lnTo>
                  <a:lnTo>
                    <a:pt x="21" y="27"/>
                  </a:lnTo>
                  <a:lnTo>
                    <a:pt x="21" y="28"/>
                  </a:lnTo>
                  <a:lnTo>
                    <a:pt x="21" y="31"/>
                  </a:lnTo>
                  <a:lnTo>
                    <a:pt x="22" y="36"/>
                  </a:lnTo>
                  <a:lnTo>
                    <a:pt x="22" y="37"/>
                  </a:lnTo>
                  <a:lnTo>
                    <a:pt x="22" y="38"/>
                  </a:lnTo>
                  <a:lnTo>
                    <a:pt x="22" y="41"/>
                  </a:lnTo>
                  <a:lnTo>
                    <a:pt x="22" y="42"/>
                  </a:lnTo>
                  <a:lnTo>
                    <a:pt x="22" y="42"/>
                  </a:lnTo>
                  <a:lnTo>
                    <a:pt x="22" y="44"/>
                  </a:lnTo>
                  <a:lnTo>
                    <a:pt x="22" y="45"/>
                  </a:lnTo>
                  <a:lnTo>
                    <a:pt x="22" y="46"/>
                  </a:lnTo>
                  <a:lnTo>
                    <a:pt x="22" y="46"/>
                  </a:lnTo>
                  <a:lnTo>
                    <a:pt x="22" y="47"/>
                  </a:lnTo>
                  <a:lnTo>
                    <a:pt x="22" y="48"/>
                  </a:lnTo>
                  <a:lnTo>
                    <a:pt x="22" y="48"/>
                  </a:lnTo>
                  <a:lnTo>
                    <a:pt x="22" y="49"/>
                  </a:lnTo>
                  <a:lnTo>
                    <a:pt x="22" y="49"/>
                  </a:lnTo>
                  <a:lnTo>
                    <a:pt x="22" y="49"/>
                  </a:lnTo>
                  <a:lnTo>
                    <a:pt x="22" y="50"/>
                  </a:lnTo>
                  <a:lnTo>
                    <a:pt x="22" y="50"/>
                  </a:lnTo>
                  <a:lnTo>
                    <a:pt x="22" y="50"/>
                  </a:lnTo>
                  <a:lnTo>
                    <a:pt x="22" y="50"/>
                  </a:lnTo>
                  <a:lnTo>
                    <a:pt x="23" y="50"/>
                  </a:lnTo>
                  <a:lnTo>
                    <a:pt x="23" y="50"/>
                  </a:lnTo>
                  <a:lnTo>
                    <a:pt x="23" y="50"/>
                  </a:lnTo>
                  <a:lnTo>
                    <a:pt x="23" y="50"/>
                  </a:lnTo>
                  <a:lnTo>
                    <a:pt x="23" y="49"/>
                  </a:lnTo>
                  <a:lnTo>
                    <a:pt x="23" y="49"/>
                  </a:lnTo>
                  <a:lnTo>
                    <a:pt x="23" y="48"/>
                  </a:lnTo>
                  <a:lnTo>
                    <a:pt x="23" y="48"/>
                  </a:lnTo>
                  <a:lnTo>
                    <a:pt x="23" y="47"/>
                  </a:lnTo>
                  <a:lnTo>
                    <a:pt x="23" y="47"/>
                  </a:lnTo>
                  <a:lnTo>
                    <a:pt x="23" y="46"/>
                  </a:lnTo>
                  <a:lnTo>
                    <a:pt x="23" y="45"/>
                  </a:lnTo>
                  <a:lnTo>
                    <a:pt x="23" y="45"/>
                  </a:lnTo>
                  <a:lnTo>
                    <a:pt x="23" y="43"/>
                  </a:lnTo>
                  <a:lnTo>
                    <a:pt x="23" y="42"/>
                  </a:lnTo>
                  <a:lnTo>
                    <a:pt x="23" y="41"/>
                  </a:lnTo>
                  <a:lnTo>
                    <a:pt x="23" y="39"/>
                  </a:lnTo>
                  <a:lnTo>
                    <a:pt x="23" y="38"/>
                  </a:lnTo>
                  <a:lnTo>
                    <a:pt x="23" y="37"/>
                  </a:lnTo>
                  <a:lnTo>
                    <a:pt x="23" y="34"/>
                  </a:lnTo>
                  <a:lnTo>
                    <a:pt x="24" y="29"/>
                  </a:lnTo>
                  <a:lnTo>
                    <a:pt x="24" y="28"/>
                  </a:lnTo>
                  <a:lnTo>
                    <a:pt x="24" y="27"/>
                  </a:lnTo>
                  <a:lnTo>
                    <a:pt x="24" y="24"/>
                  </a:lnTo>
                  <a:lnTo>
                    <a:pt x="24" y="19"/>
                  </a:lnTo>
                  <a:lnTo>
                    <a:pt x="24" y="18"/>
                  </a:lnTo>
                  <a:lnTo>
                    <a:pt x="24" y="16"/>
                  </a:lnTo>
                  <a:lnTo>
                    <a:pt x="24" y="14"/>
                  </a:lnTo>
                  <a:lnTo>
                    <a:pt x="24" y="10"/>
                  </a:lnTo>
                  <a:lnTo>
                    <a:pt x="24" y="9"/>
                  </a:lnTo>
                  <a:lnTo>
                    <a:pt x="24" y="7"/>
                  </a:lnTo>
                  <a:lnTo>
                    <a:pt x="24" y="7"/>
                  </a:lnTo>
                  <a:lnTo>
                    <a:pt x="24" y="6"/>
                  </a:lnTo>
                  <a:lnTo>
                    <a:pt x="24" y="5"/>
                  </a:lnTo>
                  <a:lnTo>
                    <a:pt x="24" y="4"/>
                  </a:lnTo>
                  <a:lnTo>
                    <a:pt x="24" y="3"/>
                  </a:lnTo>
                  <a:lnTo>
                    <a:pt x="24" y="3"/>
                  </a:lnTo>
                  <a:lnTo>
                    <a:pt x="25" y="2"/>
                  </a:lnTo>
                  <a:lnTo>
                    <a:pt x="25" y="2"/>
                  </a:lnTo>
                  <a:lnTo>
                    <a:pt x="25" y="1"/>
                  </a:lnTo>
                  <a:lnTo>
                    <a:pt x="25" y="1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1"/>
                  </a:lnTo>
                  <a:lnTo>
                    <a:pt x="25" y="1"/>
                  </a:lnTo>
                  <a:lnTo>
                    <a:pt x="25" y="2"/>
                  </a:lnTo>
                  <a:lnTo>
                    <a:pt x="25" y="2"/>
                  </a:lnTo>
                  <a:lnTo>
                    <a:pt x="25" y="3"/>
                  </a:lnTo>
                  <a:lnTo>
                    <a:pt x="25" y="3"/>
                  </a:lnTo>
                  <a:lnTo>
                    <a:pt x="25" y="4"/>
                  </a:lnTo>
                  <a:lnTo>
                    <a:pt x="25" y="5"/>
                  </a:lnTo>
                  <a:lnTo>
                    <a:pt x="25" y="6"/>
                  </a:lnTo>
                  <a:lnTo>
                    <a:pt x="25" y="7"/>
                  </a:lnTo>
                  <a:lnTo>
                    <a:pt x="26" y="8"/>
                  </a:lnTo>
                  <a:lnTo>
                    <a:pt x="26" y="10"/>
                  </a:lnTo>
                  <a:lnTo>
                    <a:pt x="26" y="11"/>
                  </a:lnTo>
                  <a:lnTo>
                    <a:pt x="26" y="12"/>
                  </a:lnTo>
                  <a:lnTo>
                    <a:pt x="26" y="15"/>
                  </a:lnTo>
                  <a:lnTo>
                    <a:pt x="26" y="20"/>
                  </a:lnTo>
                  <a:lnTo>
                    <a:pt x="26" y="21"/>
                  </a:lnTo>
                  <a:lnTo>
                    <a:pt x="26" y="23"/>
                  </a:lnTo>
                  <a:lnTo>
                    <a:pt x="26" y="26"/>
                  </a:lnTo>
                  <a:lnTo>
                    <a:pt x="26" y="31"/>
                  </a:lnTo>
                  <a:lnTo>
                    <a:pt x="26" y="33"/>
                  </a:lnTo>
                  <a:lnTo>
                    <a:pt x="26" y="34"/>
                  </a:lnTo>
                  <a:lnTo>
                    <a:pt x="27" y="36"/>
                  </a:lnTo>
                  <a:lnTo>
                    <a:pt x="27" y="38"/>
                  </a:lnTo>
                  <a:lnTo>
                    <a:pt x="27" y="39"/>
                  </a:lnTo>
                  <a:lnTo>
                    <a:pt x="27" y="41"/>
                  </a:lnTo>
                  <a:lnTo>
                    <a:pt x="27" y="42"/>
                  </a:lnTo>
                  <a:lnTo>
                    <a:pt x="27" y="43"/>
                  </a:lnTo>
                  <a:lnTo>
                    <a:pt x="27" y="44"/>
                  </a:lnTo>
                  <a:lnTo>
                    <a:pt x="27" y="45"/>
                  </a:lnTo>
                  <a:lnTo>
                    <a:pt x="27" y="46"/>
                  </a:lnTo>
                  <a:lnTo>
                    <a:pt x="27" y="46"/>
                  </a:lnTo>
                  <a:lnTo>
                    <a:pt x="27" y="47"/>
                  </a:lnTo>
                  <a:lnTo>
                    <a:pt x="27" y="48"/>
                  </a:lnTo>
                  <a:lnTo>
                    <a:pt x="27" y="48"/>
                  </a:lnTo>
                  <a:lnTo>
                    <a:pt x="27" y="49"/>
                  </a:lnTo>
                  <a:lnTo>
                    <a:pt x="27" y="49"/>
                  </a:lnTo>
                  <a:lnTo>
                    <a:pt x="27" y="50"/>
                  </a:lnTo>
                  <a:lnTo>
                    <a:pt x="27" y="50"/>
                  </a:lnTo>
                  <a:lnTo>
                    <a:pt x="27" y="50"/>
                  </a:lnTo>
                  <a:lnTo>
                    <a:pt x="27" y="50"/>
                  </a:lnTo>
                  <a:lnTo>
                    <a:pt x="27" y="50"/>
                  </a:lnTo>
                  <a:lnTo>
                    <a:pt x="27" y="50"/>
                  </a:lnTo>
                  <a:lnTo>
                    <a:pt x="28" y="50"/>
                  </a:lnTo>
                  <a:lnTo>
                    <a:pt x="28" y="50"/>
                  </a:lnTo>
                  <a:lnTo>
                    <a:pt x="28" y="49"/>
                  </a:lnTo>
                </a:path>
              </a:pathLst>
            </a:custGeom>
            <a:noFill/>
            <a:ln w="3175" cap="sq">
              <a:solidFill>
                <a:srgbClr val="0000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15" name="Freeform 85"/>
            <p:cNvSpPr>
              <a:spLocks/>
            </p:cNvSpPr>
            <p:nvPr/>
          </p:nvSpPr>
          <p:spPr bwMode="auto">
            <a:xfrm>
              <a:off x="5803701" y="4075484"/>
              <a:ext cx="42863" cy="79375"/>
            </a:xfrm>
            <a:custGeom>
              <a:avLst/>
              <a:gdLst/>
              <a:ahLst/>
              <a:cxnLst>
                <a:cxn ang="0">
                  <a:pos x="0" y="46"/>
                </a:cxn>
                <a:cxn ang="0">
                  <a:pos x="0" y="32"/>
                </a:cxn>
                <a:cxn ang="0">
                  <a:pos x="1" y="12"/>
                </a:cxn>
                <a:cxn ang="0">
                  <a:pos x="1" y="3"/>
                </a:cxn>
                <a:cxn ang="0">
                  <a:pos x="2" y="0"/>
                </a:cxn>
                <a:cxn ang="0">
                  <a:pos x="2" y="2"/>
                </a:cxn>
                <a:cxn ang="0">
                  <a:pos x="2" y="9"/>
                </a:cxn>
                <a:cxn ang="0">
                  <a:pos x="3" y="24"/>
                </a:cxn>
                <a:cxn ang="0">
                  <a:pos x="4" y="40"/>
                </a:cxn>
                <a:cxn ang="0">
                  <a:pos x="4" y="47"/>
                </a:cxn>
                <a:cxn ang="0">
                  <a:pos x="4" y="50"/>
                </a:cxn>
                <a:cxn ang="0">
                  <a:pos x="4" y="48"/>
                </a:cxn>
                <a:cxn ang="0">
                  <a:pos x="5" y="40"/>
                </a:cxn>
                <a:cxn ang="0">
                  <a:pos x="6" y="14"/>
                </a:cxn>
                <a:cxn ang="0">
                  <a:pos x="6" y="4"/>
                </a:cxn>
                <a:cxn ang="0">
                  <a:pos x="7" y="0"/>
                </a:cxn>
                <a:cxn ang="0">
                  <a:pos x="7" y="1"/>
                </a:cxn>
                <a:cxn ang="0">
                  <a:pos x="7" y="7"/>
                </a:cxn>
                <a:cxn ang="0">
                  <a:pos x="8" y="21"/>
                </a:cxn>
                <a:cxn ang="0">
                  <a:pos x="8" y="41"/>
                </a:cxn>
                <a:cxn ang="0">
                  <a:pos x="9" y="48"/>
                </a:cxn>
                <a:cxn ang="0">
                  <a:pos x="9" y="50"/>
                </a:cxn>
                <a:cxn ang="0">
                  <a:pos x="9" y="47"/>
                </a:cxn>
                <a:cxn ang="0">
                  <a:pos x="10" y="34"/>
                </a:cxn>
                <a:cxn ang="0">
                  <a:pos x="11" y="16"/>
                </a:cxn>
                <a:cxn ang="0">
                  <a:pos x="11" y="4"/>
                </a:cxn>
                <a:cxn ang="0">
                  <a:pos x="12" y="0"/>
                </a:cxn>
                <a:cxn ang="0">
                  <a:pos x="12" y="2"/>
                </a:cxn>
                <a:cxn ang="0">
                  <a:pos x="12" y="9"/>
                </a:cxn>
                <a:cxn ang="0">
                  <a:pos x="13" y="29"/>
                </a:cxn>
                <a:cxn ang="0">
                  <a:pos x="13" y="45"/>
                </a:cxn>
                <a:cxn ang="0">
                  <a:pos x="14" y="49"/>
                </a:cxn>
                <a:cxn ang="0">
                  <a:pos x="14" y="50"/>
                </a:cxn>
                <a:cxn ang="0">
                  <a:pos x="14" y="46"/>
                </a:cxn>
                <a:cxn ang="0">
                  <a:pos x="15" y="35"/>
                </a:cxn>
                <a:cxn ang="0">
                  <a:pos x="16" y="15"/>
                </a:cxn>
                <a:cxn ang="0">
                  <a:pos x="16" y="5"/>
                </a:cxn>
                <a:cxn ang="0">
                  <a:pos x="16" y="1"/>
                </a:cxn>
                <a:cxn ang="0">
                  <a:pos x="16" y="1"/>
                </a:cxn>
                <a:cxn ang="0">
                  <a:pos x="17" y="5"/>
                </a:cxn>
                <a:cxn ang="0">
                  <a:pos x="18" y="27"/>
                </a:cxn>
                <a:cxn ang="0">
                  <a:pos x="18" y="40"/>
                </a:cxn>
                <a:cxn ang="0">
                  <a:pos x="19" y="48"/>
                </a:cxn>
                <a:cxn ang="0">
                  <a:pos x="19" y="50"/>
                </a:cxn>
                <a:cxn ang="0">
                  <a:pos x="19" y="46"/>
                </a:cxn>
                <a:cxn ang="0">
                  <a:pos x="20" y="32"/>
                </a:cxn>
                <a:cxn ang="0">
                  <a:pos x="20" y="11"/>
                </a:cxn>
                <a:cxn ang="0">
                  <a:pos x="21" y="2"/>
                </a:cxn>
                <a:cxn ang="0">
                  <a:pos x="21" y="0"/>
                </a:cxn>
                <a:cxn ang="0">
                  <a:pos x="22" y="2"/>
                </a:cxn>
                <a:cxn ang="0">
                  <a:pos x="22" y="14"/>
                </a:cxn>
                <a:cxn ang="0">
                  <a:pos x="23" y="34"/>
                </a:cxn>
                <a:cxn ang="0">
                  <a:pos x="23" y="45"/>
                </a:cxn>
                <a:cxn ang="0">
                  <a:pos x="24" y="50"/>
                </a:cxn>
                <a:cxn ang="0">
                  <a:pos x="24" y="49"/>
                </a:cxn>
                <a:cxn ang="0">
                  <a:pos x="24" y="44"/>
                </a:cxn>
                <a:cxn ang="0">
                  <a:pos x="25" y="26"/>
                </a:cxn>
                <a:cxn ang="0">
                  <a:pos x="25" y="9"/>
                </a:cxn>
                <a:cxn ang="0">
                  <a:pos x="26" y="2"/>
                </a:cxn>
                <a:cxn ang="0">
                  <a:pos x="26" y="0"/>
                </a:cxn>
                <a:cxn ang="0">
                  <a:pos x="27" y="4"/>
                </a:cxn>
                <a:cxn ang="0">
                  <a:pos x="27" y="14"/>
                </a:cxn>
              </a:cxnLst>
              <a:rect l="0" t="0" r="r" b="b"/>
              <a:pathLst>
                <a:path w="27" h="50">
                  <a:moveTo>
                    <a:pt x="0" y="49"/>
                  </a:moveTo>
                  <a:lnTo>
                    <a:pt x="0" y="49"/>
                  </a:lnTo>
                  <a:lnTo>
                    <a:pt x="0" y="49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0" y="47"/>
                  </a:lnTo>
                  <a:lnTo>
                    <a:pt x="0" y="46"/>
                  </a:lnTo>
                  <a:lnTo>
                    <a:pt x="0" y="46"/>
                  </a:lnTo>
                  <a:lnTo>
                    <a:pt x="0" y="45"/>
                  </a:lnTo>
                  <a:lnTo>
                    <a:pt x="0" y="44"/>
                  </a:lnTo>
                  <a:lnTo>
                    <a:pt x="0" y="43"/>
                  </a:lnTo>
                  <a:lnTo>
                    <a:pt x="0" y="41"/>
                  </a:lnTo>
                  <a:lnTo>
                    <a:pt x="0" y="40"/>
                  </a:lnTo>
                  <a:lnTo>
                    <a:pt x="0" y="39"/>
                  </a:lnTo>
                  <a:lnTo>
                    <a:pt x="0" y="37"/>
                  </a:lnTo>
                  <a:lnTo>
                    <a:pt x="0" y="32"/>
                  </a:lnTo>
                  <a:lnTo>
                    <a:pt x="0" y="31"/>
                  </a:lnTo>
                  <a:lnTo>
                    <a:pt x="0" y="30"/>
                  </a:lnTo>
                  <a:lnTo>
                    <a:pt x="0" y="27"/>
                  </a:lnTo>
                  <a:lnTo>
                    <a:pt x="1" y="22"/>
                  </a:lnTo>
                  <a:lnTo>
                    <a:pt x="1" y="20"/>
                  </a:lnTo>
                  <a:lnTo>
                    <a:pt x="1" y="19"/>
                  </a:lnTo>
                  <a:lnTo>
                    <a:pt x="1" y="17"/>
                  </a:lnTo>
                  <a:lnTo>
                    <a:pt x="1" y="12"/>
                  </a:lnTo>
                  <a:lnTo>
                    <a:pt x="1" y="11"/>
                  </a:lnTo>
                  <a:lnTo>
                    <a:pt x="1" y="10"/>
                  </a:lnTo>
                  <a:lnTo>
                    <a:pt x="1" y="8"/>
                  </a:lnTo>
                  <a:lnTo>
                    <a:pt x="1" y="7"/>
                  </a:lnTo>
                  <a:lnTo>
                    <a:pt x="1" y="6"/>
                  </a:lnTo>
                  <a:lnTo>
                    <a:pt x="1" y="4"/>
                  </a:lnTo>
                  <a:lnTo>
                    <a:pt x="1" y="4"/>
                  </a:lnTo>
                  <a:lnTo>
                    <a:pt x="1" y="3"/>
                  </a:lnTo>
                  <a:lnTo>
                    <a:pt x="1" y="3"/>
                  </a:lnTo>
                  <a:lnTo>
                    <a:pt x="1" y="2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4"/>
                  </a:lnTo>
                  <a:lnTo>
                    <a:pt x="2" y="5"/>
                  </a:lnTo>
                  <a:lnTo>
                    <a:pt x="2" y="6"/>
                  </a:lnTo>
                  <a:lnTo>
                    <a:pt x="2" y="7"/>
                  </a:lnTo>
                  <a:lnTo>
                    <a:pt x="2" y="9"/>
                  </a:lnTo>
                  <a:lnTo>
                    <a:pt x="3" y="10"/>
                  </a:lnTo>
                  <a:lnTo>
                    <a:pt x="3" y="11"/>
                  </a:lnTo>
                  <a:lnTo>
                    <a:pt x="3" y="13"/>
                  </a:lnTo>
                  <a:lnTo>
                    <a:pt x="3" y="14"/>
                  </a:lnTo>
                  <a:lnTo>
                    <a:pt x="3" y="15"/>
                  </a:lnTo>
                  <a:lnTo>
                    <a:pt x="3" y="18"/>
                  </a:lnTo>
                  <a:lnTo>
                    <a:pt x="3" y="23"/>
                  </a:lnTo>
                  <a:lnTo>
                    <a:pt x="3" y="24"/>
                  </a:lnTo>
                  <a:lnTo>
                    <a:pt x="3" y="26"/>
                  </a:lnTo>
                  <a:lnTo>
                    <a:pt x="3" y="28"/>
                  </a:lnTo>
                  <a:lnTo>
                    <a:pt x="3" y="33"/>
                  </a:lnTo>
                  <a:lnTo>
                    <a:pt x="3" y="34"/>
                  </a:lnTo>
                  <a:lnTo>
                    <a:pt x="3" y="36"/>
                  </a:lnTo>
                  <a:lnTo>
                    <a:pt x="4" y="38"/>
                  </a:lnTo>
                  <a:lnTo>
                    <a:pt x="4" y="39"/>
                  </a:lnTo>
                  <a:lnTo>
                    <a:pt x="4" y="40"/>
                  </a:lnTo>
                  <a:lnTo>
                    <a:pt x="4" y="42"/>
                  </a:lnTo>
                  <a:lnTo>
                    <a:pt x="4" y="43"/>
                  </a:lnTo>
                  <a:lnTo>
                    <a:pt x="4" y="44"/>
                  </a:lnTo>
                  <a:lnTo>
                    <a:pt x="4" y="45"/>
                  </a:lnTo>
                  <a:lnTo>
                    <a:pt x="4" y="46"/>
                  </a:lnTo>
                  <a:lnTo>
                    <a:pt x="4" y="46"/>
                  </a:lnTo>
                  <a:lnTo>
                    <a:pt x="4" y="47"/>
                  </a:lnTo>
                  <a:lnTo>
                    <a:pt x="4" y="47"/>
                  </a:lnTo>
                  <a:lnTo>
                    <a:pt x="4" y="48"/>
                  </a:lnTo>
                  <a:lnTo>
                    <a:pt x="4" y="48"/>
                  </a:lnTo>
                  <a:lnTo>
                    <a:pt x="4" y="49"/>
                  </a:lnTo>
                  <a:lnTo>
                    <a:pt x="4" y="49"/>
                  </a:lnTo>
                  <a:lnTo>
                    <a:pt x="4" y="50"/>
                  </a:lnTo>
                  <a:lnTo>
                    <a:pt x="4" y="50"/>
                  </a:lnTo>
                  <a:lnTo>
                    <a:pt x="4" y="50"/>
                  </a:lnTo>
                  <a:lnTo>
                    <a:pt x="4" y="50"/>
                  </a:lnTo>
                  <a:lnTo>
                    <a:pt x="4" y="50"/>
                  </a:lnTo>
                  <a:lnTo>
                    <a:pt x="4" y="50"/>
                  </a:lnTo>
                  <a:lnTo>
                    <a:pt x="4" y="50"/>
                  </a:lnTo>
                  <a:lnTo>
                    <a:pt x="4" y="50"/>
                  </a:lnTo>
                  <a:lnTo>
                    <a:pt x="4" y="49"/>
                  </a:lnTo>
                  <a:lnTo>
                    <a:pt x="4" y="49"/>
                  </a:lnTo>
                  <a:lnTo>
                    <a:pt x="4" y="48"/>
                  </a:lnTo>
                  <a:lnTo>
                    <a:pt x="4" y="48"/>
                  </a:lnTo>
                  <a:lnTo>
                    <a:pt x="4" y="47"/>
                  </a:lnTo>
                  <a:lnTo>
                    <a:pt x="5" y="47"/>
                  </a:lnTo>
                  <a:lnTo>
                    <a:pt x="5" y="46"/>
                  </a:lnTo>
                  <a:lnTo>
                    <a:pt x="5" y="45"/>
                  </a:lnTo>
                  <a:lnTo>
                    <a:pt x="5" y="44"/>
                  </a:lnTo>
                  <a:lnTo>
                    <a:pt x="5" y="43"/>
                  </a:lnTo>
                  <a:lnTo>
                    <a:pt x="5" y="42"/>
                  </a:lnTo>
                  <a:lnTo>
                    <a:pt x="5" y="40"/>
                  </a:lnTo>
                  <a:lnTo>
                    <a:pt x="5" y="39"/>
                  </a:lnTo>
                  <a:lnTo>
                    <a:pt x="5" y="38"/>
                  </a:lnTo>
                  <a:lnTo>
                    <a:pt x="5" y="35"/>
                  </a:lnTo>
                  <a:lnTo>
                    <a:pt x="5" y="30"/>
                  </a:lnTo>
                  <a:lnTo>
                    <a:pt x="6" y="19"/>
                  </a:lnTo>
                  <a:lnTo>
                    <a:pt x="6" y="18"/>
                  </a:lnTo>
                  <a:lnTo>
                    <a:pt x="6" y="16"/>
                  </a:lnTo>
                  <a:lnTo>
                    <a:pt x="6" y="14"/>
                  </a:lnTo>
                  <a:lnTo>
                    <a:pt x="6" y="13"/>
                  </a:lnTo>
                  <a:lnTo>
                    <a:pt x="6" y="11"/>
                  </a:lnTo>
                  <a:lnTo>
                    <a:pt x="6" y="9"/>
                  </a:lnTo>
                  <a:lnTo>
                    <a:pt x="6" y="8"/>
                  </a:lnTo>
                  <a:lnTo>
                    <a:pt x="6" y="7"/>
                  </a:lnTo>
                  <a:lnTo>
                    <a:pt x="6" y="6"/>
                  </a:lnTo>
                  <a:lnTo>
                    <a:pt x="6" y="5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3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1"/>
                  </a:lnTo>
                  <a:lnTo>
                    <a:pt x="6" y="1"/>
                  </a:lnTo>
                  <a:lnTo>
                    <a:pt x="7" y="1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3"/>
                  </a:lnTo>
                  <a:lnTo>
                    <a:pt x="7" y="3"/>
                  </a:lnTo>
                  <a:lnTo>
                    <a:pt x="7" y="4"/>
                  </a:lnTo>
                  <a:lnTo>
                    <a:pt x="7" y="5"/>
                  </a:lnTo>
                  <a:lnTo>
                    <a:pt x="7" y="6"/>
                  </a:lnTo>
                  <a:lnTo>
                    <a:pt x="7" y="7"/>
                  </a:lnTo>
                  <a:lnTo>
                    <a:pt x="7" y="7"/>
                  </a:lnTo>
                  <a:lnTo>
                    <a:pt x="7" y="9"/>
                  </a:lnTo>
                  <a:lnTo>
                    <a:pt x="7" y="11"/>
                  </a:lnTo>
                  <a:lnTo>
                    <a:pt x="8" y="11"/>
                  </a:lnTo>
                  <a:lnTo>
                    <a:pt x="8" y="14"/>
                  </a:lnTo>
                  <a:lnTo>
                    <a:pt x="8" y="19"/>
                  </a:lnTo>
                  <a:lnTo>
                    <a:pt x="8" y="20"/>
                  </a:lnTo>
                  <a:lnTo>
                    <a:pt x="8" y="21"/>
                  </a:lnTo>
                  <a:lnTo>
                    <a:pt x="8" y="24"/>
                  </a:lnTo>
                  <a:lnTo>
                    <a:pt x="8" y="29"/>
                  </a:lnTo>
                  <a:lnTo>
                    <a:pt x="8" y="30"/>
                  </a:lnTo>
                  <a:lnTo>
                    <a:pt x="8" y="32"/>
                  </a:lnTo>
                  <a:lnTo>
                    <a:pt x="8" y="34"/>
                  </a:lnTo>
                  <a:lnTo>
                    <a:pt x="8" y="39"/>
                  </a:lnTo>
                  <a:lnTo>
                    <a:pt x="8" y="40"/>
                  </a:lnTo>
                  <a:lnTo>
                    <a:pt x="8" y="41"/>
                  </a:lnTo>
                  <a:lnTo>
                    <a:pt x="8" y="43"/>
                  </a:lnTo>
                  <a:lnTo>
                    <a:pt x="8" y="44"/>
                  </a:lnTo>
                  <a:lnTo>
                    <a:pt x="8" y="45"/>
                  </a:lnTo>
                  <a:lnTo>
                    <a:pt x="9" y="46"/>
                  </a:lnTo>
                  <a:lnTo>
                    <a:pt x="9" y="47"/>
                  </a:lnTo>
                  <a:lnTo>
                    <a:pt x="9" y="47"/>
                  </a:lnTo>
                  <a:lnTo>
                    <a:pt x="9" y="48"/>
                  </a:lnTo>
                  <a:lnTo>
                    <a:pt x="9" y="48"/>
                  </a:lnTo>
                  <a:lnTo>
                    <a:pt x="9" y="49"/>
                  </a:lnTo>
                  <a:lnTo>
                    <a:pt x="9" y="49"/>
                  </a:lnTo>
                  <a:lnTo>
                    <a:pt x="9" y="50"/>
                  </a:lnTo>
                  <a:lnTo>
                    <a:pt x="9" y="50"/>
                  </a:lnTo>
                  <a:lnTo>
                    <a:pt x="9" y="50"/>
                  </a:lnTo>
                  <a:lnTo>
                    <a:pt x="9" y="50"/>
                  </a:lnTo>
                  <a:lnTo>
                    <a:pt x="9" y="50"/>
                  </a:lnTo>
                  <a:lnTo>
                    <a:pt x="9" y="50"/>
                  </a:lnTo>
                  <a:lnTo>
                    <a:pt x="9" y="50"/>
                  </a:lnTo>
                  <a:lnTo>
                    <a:pt x="9" y="50"/>
                  </a:lnTo>
                  <a:lnTo>
                    <a:pt x="9" y="49"/>
                  </a:lnTo>
                  <a:lnTo>
                    <a:pt x="9" y="49"/>
                  </a:lnTo>
                  <a:lnTo>
                    <a:pt x="9" y="49"/>
                  </a:lnTo>
                  <a:lnTo>
                    <a:pt x="9" y="48"/>
                  </a:lnTo>
                  <a:lnTo>
                    <a:pt x="9" y="48"/>
                  </a:lnTo>
                  <a:lnTo>
                    <a:pt x="9" y="47"/>
                  </a:lnTo>
                  <a:lnTo>
                    <a:pt x="9" y="46"/>
                  </a:lnTo>
                  <a:lnTo>
                    <a:pt x="10" y="46"/>
                  </a:lnTo>
                  <a:lnTo>
                    <a:pt x="10" y="44"/>
                  </a:lnTo>
                  <a:lnTo>
                    <a:pt x="10" y="43"/>
                  </a:lnTo>
                  <a:lnTo>
                    <a:pt x="10" y="42"/>
                  </a:lnTo>
                  <a:lnTo>
                    <a:pt x="10" y="40"/>
                  </a:lnTo>
                  <a:lnTo>
                    <a:pt x="10" y="35"/>
                  </a:lnTo>
                  <a:lnTo>
                    <a:pt x="10" y="34"/>
                  </a:lnTo>
                  <a:lnTo>
                    <a:pt x="10" y="33"/>
                  </a:lnTo>
                  <a:lnTo>
                    <a:pt x="10" y="30"/>
                  </a:lnTo>
                  <a:lnTo>
                    <a:pt x="10" y="24"/>
                  </a:lnTo>
                  <a:lnTo>
                    <a:pt x="10" y="23"/>
                  </a:lnTo>
                  <a:lnTo>
                    <a:pt x="10" y="21"/>
                  </a:lnTo>
                  <a:lnTo>
                    <a:pt x="11" y="19"/>
                  </a:lnTo>
                  <a:lnTo>
                    <a:pt x="11" y="17"/>
                  </a:lnTo>
                  <a:lnTo>
                    <a:pt x="11" y="16"/>
                  </a:lnTo>
                  <a:lnTo>
                    <a:pt x="11" y="13"/>
                  </a:lnTo>
                  <a:lnTo>
                    <a:pt x="11" y="12"/>
                  </a:lnTo>
                  <a:lnTo>
                    <a:pt x="11" y="11"/>
                  </a:lnTo>
                  <a:lnTo>
                    <a:pt x="11" y="9"/>
                  </a:lnTo>
                  <a:lnTo>
                    <a:pt x="11" y="8"/>
                  </a:lnTo>
                  <a:lnTo>
                    <a:pt x="11" y="7"/>
                  </a:lnTo>
                  <a:lnTo>
                    <a:pt x="11" y="5"/>
                  </a:lnTo>
                  <a:lnTo>
                    <a:pt x="11" y="4"/>
                  </a:lnTo>
                  <a:lnTo>
                    <a:pt x="11" y="3"/>
                  </a:lnTo>
                  <a:lnTo>
                    <a:pt x="11" y="3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3"/>
                  </a:lnTo>
                  <a:lnTo>
                    <a:pt x="12" y="3"/>
                  </a:lnTo>
                  <a:lnTo>
                    <a:pt x="12" y="4"/>
                  </a:lnTo>
                  <a:lnTo>
                    <a:pt x="12" y="5"/>
                  </a:lnTo>
                  <a:lnTo>
                    <a:pt x="12" y="7"/>
                  </a:lnTo>
                  <a:lnTo>
                    <a:pt x="12" y="8"/>
                  </a:lnTo>
                  <a:lnTo>
                    <a:pt x="12" y="9"/>
                  </a:lnTo>
                  <a:lnTo>
                    <a:pt x="12" y="11"/>
                  </a:lnTo>
                  <a:lnTo>
                    <a:pt x="12" y="16"/>
                  </a:lnTo>
                  <a:lnTo>
                    <a:pt x="12" y="17"/>
                  </a:lnTo>
                  <a:lnTo>
                    <a:pt x="12" y="19"/>
                  </a:lnTo>
                  <a:lnTo>
                    <a:pt x="13" y="21"/>
                  </a:lnTo>
                  <a:lnTo>
                    <a:pt x="13" y="27"/>
                  </a:lnTo>
                  <a:lnTo>
                    <a:pt x="13" y="28"/>
                  </a:lnTo>
                  <a:lnTo>
                    <a:pt x="13" y="29"/>
                  </a:lnTo>
                  <a:lnTo>
                    <a:pt x="13" y="32"/>
                  </a:lnTo>
                  <a:lnTo>
                    <a:pt x="13" y="37"/>
                  </a:lnTo>
                  <a:lnTo>
                    <a:pt x="13" y="38"/>
                  </a:lnTo>
                  <a:lnTo>
                    <a:pt x="13" y="39"/>
                  </a:lnTo>
                  <a:lnTo>
                    <a:pt x="13" y="41"/>
                  </a:lnTo>
                  <a:lnTo>
                    <a:pt x="13" y="42"/>
                  </a:lnTo>
                  <a:lnTo>
                    <a:pt x="13" y="43"/>
                  </a:lnTo>
                  <a:lnTo>
                    <a:pt x="13" y="45"/>
                  </a:lnTo>
                  <a:lnTo>
                    <a:pt x="13" y="46"/>
                  </a:lnTo>
                  <a:lnTo>
                    <a:pt x="14" y="46"/>
                  </a:lnTo>
                  <a:lnTo>
                    <a:pt x="14" y="47"/>
                  </a:lnTo>
                  <a:lnTo>
                    <a:pt x="14" y="47"/>
                  </a:lnTo>
                  <a:lnTo>
                    <a:pt x="14" y="48"/>
                  </a:lnTo>
                  <a:lnTo>
                    <a:pt x="14" y="49"/>
                  </a:lnTo>
                  <a:lnTo>
                    <a:pt x="14" y="49"/>
                  </a:lnTo>
                  <a:lnTo>
                    <a:pt x="14" y="49"/>
                  </a:lnTo>
                  <a:lnTo>
                    <a:pt x="14" y="50"/>
                  </a:lnTo>
                  <a:lnTo>
                    <a:pt x="14" y="50"/>
                  </a:lnTo>
                  <a:lnTo>
                    <a:pt x="14" y="50"/>
                  </a:lnTo>
                  <a:lnTo>
                    <a:pt x="14" y="50"/>
                  </a:lnTo>
                  <a:lnTo>
                    <a:pt x="14" y="50"/>
                  </a:lnTo>
                  <a:lnTo>
                    <a:pt x="14" y="50"/>
                  </a:lnTo>
                  <a:lnTo>
                    <a:pt x="14" y="50"/>
                  </a:lnTo>
                  <a:lnTo>
                    <a:pt x="14" y="50"/>
                  </a:lnTo>
                  <a:lnTo>
                    <a:pt x="14" y="49"/>
                  </a:lnTo>
                  <a:lnTo>
                    <a:pt x="14" y="49"/>
                  </a:lnTo>
                  <a:lnTo>
                    <a:pt x="14" y="49"/>
                  </a:lnTo>
                  <a:lnTo>
                    <a:pt x="14" y="48"/>
                  </a:lnTo>
                  <a:lnTo>
                    <a:pt x="14" y="47"/>
                  </a:lnTo>
                  <a:lnTo>
                    <a:pt x="14" y="47"/>
                  </a:lnTo>
                  <a:lnTo>
                    <a:pt x="14" y="46"/>
                  </a:lnTo>
                  <a:lnTo>
                    <a:pt x="14" y="46"/>
                  </a:lnTo>
                  <a:lnTo>
                    <a:pt x="15" y="45"/>
                  </a:lnTo>
                  <a:lnTo>
                    <a:pt x="15" y="44"/>
                  </a:lnTo>
                  <a:lnTo>
                    <a:pt x="15" y="42"/>
                  </a:lnTo>
                  <a:lnTo>
                    <a:pt x="15" y="41"/>
                  </a:lnTo>
                  <a:lnTo>
                    <a:pt x="15" y="40"/>
                  </a:lnTo>
                  <a:lnTo>
                    <a:pt x="15" y="38"/>
                  </a:lnTo>
                  <a:lnTo>
                    <a:pt x="15" y="37"/>
                  </a:lnTo>
                  <a:lnTo>
                    <a:pt x="15" y="35"/>
                  </a:lnTo>
                  <a:lnTo>
                    <a:pt x="15" y="33"/>
                  </a:lnTo>
                  <a:lnTo>
                    <a:pt x="15" y="28"/>
                  </a:lnTo>
                  <a:lnTo>
                    <a:pt x="15" y="27"/>
                  </a:lnTo>
                  <a:lnTo>
                    <a:pt x="15" y="25"/>
                  </a:lnTo>
                  <a:lnTo>
                    <a:pt x="15" y="23"/>
                  </a:lnTo>
                  <a:lnTo>
                    <a:pt x="16" y="18"/>
                  </a:lnTo>
                  <a:lnTo>
                    <a:pt x="16" y="16"/>
                  </a:lnTo>
                  <a:lnTo>
                    <a:pt x="16" y="15"/>
                  </a:lnTo>
                  <a:lnTo>
                    <a:pt x="16" y="13"/>
                  </a:lnTo>
                  <a:lnTo>
                    <a:pt x="16" y="12"/>
                  </a:lnTo>
                  <a:lnTo>
                    <a:pt x="16" y="11"/>
                  </a:lnTo>
                  <a:lnTo>
                    <a:pt x="16" y="9"/>
                  </a:lnTo>
                  <a:lnTo>
                    <a:pt x="16" y="7"/>
                  </a:lnTo>
                  <a:lnTo>
                    <a:pt x="16" y="7"/>
                  </a:lnTo>
                  <a:lnTo>
                    <a:pt x="16" y="6"/>
                  </a:lnTo>
                  <a:lnTo>
                    <a:pt x="16" y="5"/>
                  </a:lnTo>
                  <a:lnTo>
                    <a:pt x="16" y="4"/>
                  </a:lnTo>
                  <a:lnTo>
                    <a:pt x="16" y="3"/>
                  </a:lnTo>
                  <a:lnTo>
                    <a:pt x="16" y="3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6" y="1"/>
                  </a:lnTo>
                  <a:lnTo>
                    <a:pt x="16" y="1"/>
                  </a:lnTo>
                  <a:lnTo>
                    <a:pt x="16" y="1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1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17" y="2"/>
                  </a:lnTo>
                  <a:lnTo>
                    <a:pt x="17" y="2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4"/>
                  </a:lnTo>
                  <a:lnTo>
                    <a:pt x="17" y="5"/>
                  </a:lnTo>
                  <a:lnTo>
                    <a:pt x="17" y="5"/>
                  </a:lnTo>
                  <a:lnTo>
                    <a:pt x="17" y="6"/>
                  </a:lnTo>
                  <a:lnTo>
                    <a:pt x="17" y="8"/>
                  </a:lnTo>
                  <a:lnTo>
                    <a:pt x="17" y="9"/>
                  </a:lnTo>
                  <a:lnTo>
                    <a:pt x="17" y="10"/>
                  </a:lnTo>
                  <a:lnTo>
                    <a:pt x="17" y="12"/>
                  </a:lnTo>
                  <a:lnTo>
                    <a:pt x="17" y="17"/>
                  </a:lnTo>
                  <a:lnTo>
                    <a:pt x="18" y="27"/>
                  </a:lnTo>
                  <a:lnTo>
                    <a:pt x="18" y="29"/>
                  </a:lnTo>
                  <a:lnTo>
                    <a:pt x="18" y="30"/>
                  </a:lnTo>
                  <a:lnTo>
                    <a:pt x="18" y="33"/>
                  </a:lnTo>
                  <a:lnTo>
                    <a:pt x="18" y="34"/>
                  </a:lnTo>
                  <a:lnTo>
                    <a:pt x="18" y="35"/>
                  </a:lnTo>
                  <a:lnTo>
                    <a:pt x="18" y="38"/>
                  </a:lnTo>
                  <a:lnTo>
                    <a:pt x="18" y="39"/>
                  </a:lnTo>
                  <a:lnTo>
                    <a:pt x="18" y="40"/>
                  </a:lnTo>
                  <a:lnTo>
                    <a:pt x="18" y="42"/>
                  </a:lnTo>
                  <a:lnTo>
                    <a:pt x="18" y="43"/>
                  </a:lnTo>
                  <a:lnTo>
                    <a:pt x="18" y="44"/>
                  </a:lnTo>
                  <a:lnTo>
                    <a:pt x="18" y="46"/>
                  </a:lnTo>
                  <a:lnTo>
                    <a:pt x="18" y="47"/>
                  </a:lnTo>
                  <a:lnTo>
                    <a:pt x="19" y="47"/>
                  </a:lnTo>
                  <a:lnTo>
                    <a:pt x="19" y="48"/>
                  </a:lnTo>
                  <a:lnTo>
                    <a:pt x="19" y="48"/>
                  </a:lnTo>
                  <a:lnTo>
                    <a:pt x="19" y="49"/>
                  </a:lnTo>
                  <a:lnTo>
                    <a:pt x="19" y="49"/>
                  </a:lnTo>
                  <a:lnTo>
                    <a:pt x="19" y="50"/>
                  </a:lnTo>
                  <a:lnTo>
                    <a:pt x="19" y="50"/>
                  </a:lnTo>
                  <a:lnTo>
                    <a:pt x="19" y="50"/>
                  </a:lnTo>
                  <a:lnTo>
                    <a:pt x="19" y="50"/>
                  </a:lnTo>
                  <a:lnTo>
                    <a:pt x="19" y="50"/>
                  </a:lnTo>
                  <a:lnTo>
                    <a:pt x="19" y="50"/>
                  </a:lnTo>
                  <a:lnTo>
                    <a:pt x="19" y="50"/>
                  </a:lnTo>
                  <a:lnTo>
                    <a:pt x="19" y="49"/>
                  </a:lnTo>
                  <a:lnTo>
                    <a:pt x="19" y="49"/>
                  </a:lnTo>
                  <a:lnTo>
                    <a:pt x="19" y="49"/>
                  </a:lnTo>
                  <a:lnTo>
                    <a:pt x="19" y="48"/>
                  </a:lnTo>
                  <a:lnTo>
                    <a:pt x="19" y="48"/>
                  </a:lnTo>
                  <a:lnTo>
                    <a:pt x="19" y="47"/>
                  </a:lnTo>
                  <a:lnTo>
                    <a:pt x="19" y="46"/>
                  </a:lnTo>
                  <a:lnTo>
                    <a:pt x="19" y="46"/>
                  </a:lnTo>
                  <a:lnTo>
                    <a:pt x="19" y="45"/>
                  </a:lnTo>
                  <a:lnTo>
                    <a:pt x="20" y="43"/>
                  </a:lnTo>
                  <a:lnTo>
                    <a:pt x="20" y="42"/>
                  </a:lnTo>
                  <a:lnTo>
                    <a:pt x="20" y="41"/>
                  </a:lnTo>
                  <a:lnTo>
                    <a:pt x="20" y="38"/>
                  </a:lnTo>
                  <a:lnTo>
                    <a:pt x="20" y="33"/>
                  </a:lnTo>
                  <a:lnTo>
                    <a:pt x="20" y="32"/>
                  </a:lnTo>
                  <a:lnTo>
                    <a:pt x="20" y="31"/>
                  </a:lnTo>
                  <a:lnTo>
                    <a:pt x="20" y="28"/>
                  </a:lnTo>
                  <a:lnTo>
                    <a:pt x="20" y="22"/>
                  </a:lnTo>
                  <a:lnTo>
                    <a:pt x="20" y="21"/>
                  </a:lnTo>
                  <a:lnTo>
                    <a:pt x="20" y="19"/>
                  </a:lnTo>
                  <a:lnTo>
                    <a:pt x="20" y="17"/>
                  </a:lnTo>
                  <a:lnTo>
                    <a:pt x="20" y="12"/>
                  </a:lnTo>
                  <a:lnTo>
                    <a:pt x="20" y="11"/>
                  </a:lnTo>
                  <a:lnTo>
                    <a:pt x="21" y="10"/>
                  </a:lnTo>
                  <a:lnTo>
                    <a:pt x="21" y="8"/>
                  </a:lnTo>
                  <a:lnTo>
                    <a:pt x="21" y="7"/>
                  </a:lnTo>
                  <a:lnTo>
                    <a:pt x="21" y="6"/>
                  </a:lnTo>
                  <a:lnTo>
                    <a:pt x="21" y="4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2"/>
                  </a:lnTo>
                  <a:lnTo>
                    <a:pt x="21" y="2"/>
                  </a:lnTo>
                  <a:lnTo>
                    <a:pt x="21" y="1"/>
                  </a:lnTo>
                  <a:lnTo>
                    <a:pt x="21" y="1"/>
                  </a:lnTo>
                  <a:lnTo>
                    <a:pt x="21" y="1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1"/>
                  </a:lnTo>
                  <a:lnTo>
                    <a:pt x="21" y="1"/>
                  </a:lnTo>
                  <a:lnTo>
                    <a:pt x="22" y="1"/>
                  </a:lnTo>
                  <a:lnTo>
                    <a:pt x="22" y="2"/>
                  </a:lnTo>
                  <a:lnTo>
                    <a:pt x="22" y="2"/>
                  </a:lnTo>
                  <a:lnTo>
                    <a:pt x="22" y="3"/>
                  </a:lnTo>
                  <a:lnTo>
                    <a:pt x="22" y="3"/>
                  </a:lnTo>
                  <a:lnTo>
                    <a:pt x="22" y="4"/>
                  </a:lnTo>
                  <a:lnTo>
                    <a:pt x="22" y="6"/>
                  </a:lnTo>
                  <a:lnTo>
                    <a:pt x="22" y="7"/>
                  </a:lnTo>
                  <a:lnTo>
                    <a:pt x="22" y="7"/>
                  </a:lnTo>
                  <a:lnTo>
                    <a:pt x="22" y="9"/>
                  </a:lnTo>
                  <a:lnTo>
                    <a:pt x="22" y="14"/>
                  </a:lnTo>
                  <a:lnTo>
                    <a:pt x="22" y="15"/>
                  </a:lnTo>
                  <a:lnTo>
                    <a:pt x="22" y="16"/>
                  </a:lnTo>
                  <a:lnTo>
                    <a:pt x="22" y="19"/>
                  </a:lnTo>
                  <a:lnTo>
                    <a:pt x="23" y="24"/>
                  </a:lnTo>
                  <a:lnTo>
                    <a:pt x="23" y="25"/>
                  </a:lnTo>
                  <a:lnTo>
                    <a:pt x="23" y="27"/>
                  </a:lnTo>
                  <a:lnTo>
                    <a:pt x="23" y="29"/>
                  </a:lnTo>
                  <a:lnTo>
                    <a:pt x="23" y="34"/>
                  </a:lnTo>
                  <a:lnTo>
                    <a:pt x="23" y="35"/>
                  </a:lnTo>
                  <a:lnTo>
                    <a:pt x="23" y="37"/>
                  </a:lnTo>
                  <a:lnTo>
                    <a:pt x="23" y="39"/>
                  </a:lnTo>
                  <a:lnTo>
                    <a:pt x="23" y="40"/>
                  </a:lnTo>
                  <a:lnTo>
                    <a:pt x="23" y="41"/>
                  </a:lnTo>
                  <a:lnTo>
                    <a:pt x="23" y="43"/>
                  </a:lnTo>
                  <a:lnTo>
                    <a:pt x="23" y="44"/>
                  </a:lnTo>
                  <a:lnTo>
                    <a:pt x="23" y="45"/>
                  </a:lnTo>
                  <a:lnTo>
                    <a:pt x="23" y="46"/>
                  </a:lnTo>
                  <a:lnTo>
                    <a:pt x="23" y="46"/>
                  </a:lnTo>
                  <a:lnTo>
                    <a:pt x="23" y="47"/>
                  </a:lnTo>
                  <a:lnTo>
                    <a:pt x="23" y="48"/>
                  </a:lnTo>
                  <a:lnTo>
                    <a:pt x="24" y="48"/>
                  </a:lnTo>
                  <a:lnTo>
                    <a:pt x="24" y="49"/>
                  </a:lnTo>
                  <a:lnTo>
                    <a:pt x="24" y="49"/>
                  </a:lnTo>
                  <a:lnTo>
                    <a:pt x="24" y="50"/>
                  </a:lnTo>
                  <a:lnTo>
                    <a:pt x="24" y="50"/>
                  </a:lnTo>
                  <a:lnTo>
                    <a:pt x="24" y="50"/>
                  </a:lnTo>
                  <a:lnTo>
                    <a:pt x="24" y="50"/>
                  </a:lnTo>
                  <a:lnTo>
                    <a:pt x="24" y="50"/>
                  </a:lnTo>
                  <a:lnTo>
                    <a:pt x="24" y="50"/>
                  </a:lnTo>
                  <a:lnTo>
                    <a:pt x="24" y="50"/>
                  </a:lnTo>
                  <a:lnTo>
                    <a:pt x="24" y="50"/>
                  </a:lnTo>
                  <a:lnTo>
                    <a:pt x="24" y="49"/>
                  </a:lnTo>
                  <a:lnTo>
                    <a:pt x="24" y="49"/>
                  </a:lnTo>
                  <a:lnTo>
                    <a:pt x="24" y="48"/>
                  </a:lnTo>
                  <a:lnTo>
                    <a:pt x="24" y="48"/>
                  </a:lnTo>
                  <a:lnTo>
                    <a:pt x="24" y="47"/>
                  </a:lnTo>
                  <a:lnTo>
                    <a:pt x="24" y="46"/>
                  </a:lnTo>
                  <a:lnTo>
                    <a:pt x="24" y="46"/>
                  </a:lnTo>
                  <a:lnTo>
                    <a:pt x="24" y="45"/>
                  </a:lnTo>
                  <a:lnTo>
                    <a:pt x="24" y="44"/>
                  </a:lnTo>
                  <a:lnTo>
                    <a:pt x="24" y="42"/>
                  </a:lnTo>
                  <a:lnTo>
                    <a:pt x="24" y="41"/>
                  </a:lnTo>
                  <a:lnTo>
                    <a:pt x="24" y="40"/>
                  </a:lnTo>
                  <a:lnTo>
                    <a:pt x="24" y="37"/>
                  </a:lnTo>
                  <a:lnTo>
                    <a:pt x="25" y="36"/>
                  </a:lnTo>
                  <a:lnTo>
                    <a:pt x="25" y="35"/>
                  </a:lnTo>
                  <a:lnTo>
                    <a:pt x="25" y="32"/>
                  </a:lnTo>
                  <a:lnTo>
                    <a:pt x="25" y="26"/>
                  </a:lnTo>
                  <a:lnTo>
                    <a:pt x="25" y="25"/>
                  </a:lnTo>
                  <a:lnTo>
                    <a:pt x="25" y="23"/>
                  </a:lnTo>
                  <a:lnTo>
                    <a:pt x="25" y="21"/>
                  </a:lnTo>
                  <a:lnTo>
                    <a:pt x="25" y="15"/>
                  </a:lnTo>
                  <a:lnTo>
                    <a:pt x="25" y="14"/>
                  </a:lnTo>
                  <a:lnTo>
                    <a:pt x="25" y="13"/>
                  </a:lnTo>
                  <a:lnTo>
                    <a:pt x="25" y="10"/>
                  </a:lnTo>
                  <a:lnTo>
                    <a:pt x="25" y="9"/>
                  </a:lnTo>
                  <a:lnTo>
                    <a:pt x="26" y="8"/>
                  </a:lnTo>
                  <a:lnTo>
                    <a:pt x="26" y="6"/>
                  </a:lnTo>
                  <a:lnTo>
                    <a:pt x="26" y="5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3"/>
                  </a:lnTo>
                  <a:lnTo>
                    <a:pt x="26" y="2"/>
                  </a:lnTo>
                  <a:lnTo>
                    <a:pt x="26" y="2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26" y="2"/>
                  </a:lnTo>
                  <a:lnTo>
                    <a:pt x="27" y="2"/>
                  </a:lnTo>
                  <a:lnTo>
                    <a:pt x="27" y="3"/>
                  </a:lnTo>
                  <a:lnTo>
                    <a:pt x="27" y="4"/>
                  </a:lnTo>
                  <a:lnTo>
                    <a:pt x="27" y="4"/>
                  </a:lnTo>
                  <a:lnTo>
                    <a:pt x="27" y="5"/>
                  </a:lnTo>
                  <a:lnTo>
                    <a:pt x="27" y="6"/>
                  </a:lnTo>
                  <a:lnTo>
                    <a:pt x="27" y="7"/>
                  </a:lnTo>
                  <a:lnTo>
                    <a:pt x="27" y="9"/>
                  </a:lnTo>
                  <a:lnTo>
                    <a:pt x="27" y="10"/>
                  </a:lnTo>
                  <a:lnTo>
                    <a:pt x="27" y="11"/>
                  </a:lnTo>
                  <a:lnTo>
                    <a:pt x="27" y="14"/>
                  </a:lnTo>
                  <a:lnTo>
                    <a:pt x="27" y="15"/>
                  </a:lnTo>
                  <a:lnTo>
                    <a:pt x="27" y="16"/>
                  </a:lnTo>
                  <a:lnTo>
                    <a:pt x="27" y="19"/>
                  </a:lnTo>
                  <a:lnTo>
                    <a:pt x="27" y="24"/>
                  </a:lnTo>
                </a:path>
              </a:pathLst>
            </a:custGeom>
            <a:noFill/>
            <a:ln w="3175" cap="sq">
              <a:solidFill>
                <a:srgbClr val="0000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16" name="Freeform 86"/>
            <p:cNvSpPr>
              <a:spLocks/>
            </p:cNvSpPr>
            <p:nvPr/>
          </p:nvSpPr>
          <p:spPr bwMode="auto">
            <a:xfrm>
              <a:off x="5846564" y="4075484"/>
              <a:ext cx="44450" cy="79375"/>
            </a:xfrm>
            <a:custGeom>
              <a:avLst/>
              <a:gdLst/>
              <a:ahLst/>
              <a:cxnLst>
                <a:cxn ang="0">
                  <a:pos x="1" y="37"/>
                </a:cxn>
                <a:cxn ang="0">
                  <a:pos x="1" y="46"/>
                </a:cxn>
                <a:cxn ang="0">
                  <a:pos x="1" y="50"/>
                </a:cxn>
                <a:cxn ang="0">
                  <a:pos x="2" y="48"/>
                </a:cxn>
                <a:cxn ang="0">
                  <a:pos x="2" y="42"/>
                </a:cxn>
                <a:cxn ang="0">
                  <a:pos x="3" y="18"/>
                </a:cxn>
                <a:cxn ang="0">
                  <a:pos x="4" y="7"/>
                </a:cxn>
                <a:cxn ang="0">
                  <a:pos x="4" y="1"/>
                </a:cxn>
                <a:cxn ang="0">
                  <a:pos x="4" y="0"/>
                </a:cxn>
                <a:cxn ang="0">
                  <a:pos x="4" y="3"/>
                </a:cxn>
                <a:cxn ang="0">
                  <a:pos x="5" y="14"/>
                </a:cxn>
                <a:cxn ang="0">
                  <a:pos x="6" y="35"/>
                </a:cxn>
                <a:cxn ang="0">
                  <a:pos x="6" y="45"/>
                </a:cxn>
                <a:cxn ang="0">
                  <a:pos x="6" y="50"/>
                </a:cxn>
                <a:cxn ang="0">
                  <a:pos x="7" y="49"/>
                </a:cxn>
                <a:cxn ang="0">
                  <a:pos x="7" y="43"/>
                </a:cxn>
                <a:cxn ang="0">
                  <a:pos x="8" y="28"/>
                </a:cxn>
                <a:cxn ang="0">
                  <a:pos x="8" y="11"/>
                </a:cxn>
                <a:cxn ang="0">
                  <a:pos x="8" y="4"/>
                </a:cxn>
                <a:cxn ang="0">
                  <a:pos x="9" y="0"/>
                </a:cxn>
                <a:cxn ang="0">
                  <a:pos x="9" y="1"/>
                </a:cxn>
                <a:cxn ang="0">
                  <a:pos x="9" y="7"/>
                </a:cxn>
                <a:cxn ang="0">
                  <a:pos x="10" y="27"/>
                </a:cxn>
                <a:cxn ang="0">
                  <a:pos x="11" y="42"/>
                </a:cxn>
                <a:cxn ang="0">
                  <a:pos x="11" y="48"/>
                </a:cxn>
                <a:cxn ang="0">
                  <a:pos x="11" y="50"/>
                </a:cxn>
                <a:cxn ang="0">
                  <a:pos x="12" y="47"/>
                </a:cxn>
                <a:cxn ang="0">
                  <a:pos x="12" y="39"/>
                </a:cxn>
                <a:cxn ang="0">
                  <a:pos x="13" y="18"/>
                </a:cxn>
                <a:cxn ang="0">
                  <a:pos x="13" y="6"/>
                </a:cxn>
                <a:cxn ang="0">
                  <a:pos x="14" y="1"/>
                </a:cxn>
                <a:cxn ang="0">
                  <a:pos x="14" y="0"/>
                </a:cxn>
                <a:cxn ang="0">
                  <a:pos x="14" y="5"/>
                </a:cxn>
                <a:cxn ang="0">
                  <a:pos x="15" y="20"/>
                </a:cxn>
                <a:cxn ang="0">
                  <a:pos x="16" y="42"/>
                </a:cxn>
                <a:cxn ang="0">
                  <a:pos x="16" y="48"/>
                </a:cxn>
                <a:cxn ang="0">
                  <a:pos x="16" y="50"/>
                </a:cxn>
                <a:cxn ang="0">
                  <a:pos x="16" y="48"/>
                </a:cxn>
                <a:cxn ang="0">
                  <a:pos x="17" y="41"/>
                </a:cxn>
                <a:cxn ang="0">
                  <a:pos x="18" y="21"/>
                </a:cxn>
                <a:cxn ang="0">
                  <a:pos x="18" y="5"/>
                </a:cxn>
                <a:cxn ang="0">
                  <a:pos x="19" y="1"/>
                </a:cxn>
                <a:cxn ang="0">
                  <a:pos x="19" y="1"/>
                </a:cxn>
                <a:cxn ang="0">
                  <a:pos x="19" y="7"/>
                </a:cxn>
                <a:cxn ang="0">
                  <a:pos x="20" y="28"/>
                </a:cxn>
                <a:cxn ang="0">
                  <a:pos x="20" y="42"/>
                </a:cxn>
                <a:cxn ang="0">
                  <a:pos x="21" y="49"/>
                </a:cxn>
                <a:cxn ang="0">
                  <a:pos x="21" y="50"/>
                </a:cxn>
                <a:cxn ang="0">
                  <a:pos x="21" y="46"/>
                </a:cxn>
                <a:cxn ang="0">
                  <a:pos x="22" y="31"/>
                </a:cxn>
                <a:cxn ang="0">
                  <a:pos x="23" y="10"/>
                </a:cxn>
                <a:cxn ang="0">
                  <a:pos x="23" y="2"/>
                </a:cxn>
                <a:cxn ang="0">
                  <a:pos x="24" y="0"/>
                </a:cxn>
                <a:cxn ang="0">
                  <a:pos x="24" y="3"/>
                </a:cxn>
                <a:cxn ang="0">
                  <a:pos x="24" y="15"/>
                </a:cxn>
                <a:cxn ang="0">
                  <a:pos x="25" y="35"/>
                </a:cxn>
                <a:cxn ang="0">
                  <a:pos x="25" y="45"/>
                </a:cxn>
                <a:cxn ang="0">
                  <a:pos x="26" y="50"/>
                </a:cxn>
                <a:cxn ang="0">
                  <a:pos x="26" y="49"/>
                </a:cxn>
                <a:cxn ang="0">
                  <a:pos x="27" y="43"/>
                </a:cxn>
                <a:cxn ang="0">
                  <a:pos x="27" y="18"/>
                </a:cxn>
                <a:cxn ang="0">
                  <a:pos x="28" y="6"/>
                </a:cxn>
              </a:cxnLst>
              <a:rect l="0" t="0" r="r" b="b"/>
              <a:pathLst>
                <a:path w="28" h="50">
                  <a:moveTo>
                    <a:pt x="0" y="24"/>
                  </a:moveTo>
                  <a:lnTo>
                    <a:pt x="0" y="26"/>
                  </a:lnTo>
                  <a:lnTo>
                    <a:pt x="0" y="27"/>
                  </a:lnTo>
                  <a:lnTo>
                    <a:pt x="0" y="30"/>
                  </a:lnTo>
                  <a:lnTo>
                    <a:pt x="0" y="31"/>
                  </a:lnTo>
                  <a:lnTo>
                    <a:pt x="0" y="33"/>
                  </a:lnTo>
                  <a:lnTo>
                    <a:pt x="1" y="35"/>
                  </a:lnTo>
                  <a:lnTo>
                    <a:pt x="1" y="37"/>
                  </a:lnTo>
                  <a:lnTo>
                    <a:pt x="1" y="38"/>
                  </a:lnTo>
                  <a:lnTo>
                    <a:pt x="1" y="40"/>
                  </a:lnTo>
                  <a:lnTo>
                    <a:pt x="1" y="41"/>
                  </a:lnTo>
                  <a:lnTo>
                    <a:pt x="1" y="42"/>
                  </a:lnTo>
                  <a:lnTo>
                    <a:pt x="1" y="44"/>
                  </a:lnTo>
                  <a:lnTo>
                    <a:pt x="1" y="45"/>
                  </a:lnTo>
                  <a:lnTo>
                    <a:pt x="1" y="46"/>
                  </a:lnTo>
                  <a:lnTo>
                    <a:pt x="1" y="46"/>
                  </a:lnTo>
                  <a:lnTo>
                    <a:pt x="1" y="47"/>
                  </a:lnTo>
                  <a:lnTo>
                    <a:pt x="1" y="48"/>
                  </a:lnTo>
                  <a:lnTo>
                    <a:pt x="1" y="48"/>
                  </a:lnTo>
                  <a:lnTo>
                    <a:pt x="1" y="49"/>
                  </a:lnTo>
                  <a:lnTo>
                    <a:pt x="1" y="49"/>
                  </a:lnTo>
                  <a:lnTo>
                    <a:pt x="1" y="50"/>
                  </a:lnTo>
                  <a:lnTo>
                    <a:pt x="1" y="50"/>
                  </a:lnTo>
                  <a:lnTo>
                    <a:pt x="1" y="50"/>
                  </a:lnTo>
                  <a:lnTo>
                    <a:pt x="2" y="50"/>
                  </a:lnTo>
                  <a:lnTo>
                    <a:pt x="2" y="50"/>
                  </a:lnTo>
                  <a:lnTo>
                    <a:pt x="2" y="50"/>
                  </a:lnTo>
                  <a:lnTo>
                    <a:pt x="2" y="50"/>
                  </a:lnTo>
                  <a:lnTo>
                    <a:pt x="2" y="50"/>
                  </a:lnTo>
                  <a:lnTo>
                    <a:pt x="2" y="49"/>
                  </a:lnTo>
                  <a:lnTo>
                    <a:pt x="2" y="49"/>
                  </a:lnTo>
                  <a:lnTo>
                    <a:pt x="2" y="48"/>
                  </a:lnTo>
                  <a:lnTo>
                    <a:pt x="2" y="48"/>
                  </a:lnTo>
                  <a:lnTo>
                    <a:pt x="2" y="47"/>
                  </a:lnTo>
                  <a:lnTo>
                    <a:pt x="2" y="47"/>
                  </a:lnTo>
                  <a:lnTo>
                    <a:pt x="2" y="46"/>
                  </a:lnTo>
                  <a:lnTo>
                    <a:pt x="2" y="45"/>
                  </a:lnTo>
                  <a:lnTo>
                    <a:pt x="2" y="45"/>
                  </a:lnTo>
                  <a:lnTo>
                    <a:pt x="2" y="44"/>
                  </a:lnTo>
                  <a:lnTo>
                    <a:pt x="2" y="42"/>
                  </a:lnTo>
                  <a:lnTo>
                    <a:pt x="2" y="41"/>
                  </a:lnTo>
                  <a:lnTo>
                    <a:pt x="2" y="40"/>
                  </a:lnTo>
                  <a:lnTo>
                    <a:pt x="2" y="38"/>
                  </a:lnTo>
                  <a:lnTo>
                    <a:pt x="2" y="37"/>
                  </a:lnTo>
                  <a:lnTo>
                    <a:pt x="2" y="35"/>
                  </a:lnTo>
                  <a:lnTo>
                    <a:pt x="3" y="33"/>
                  </a:lnTo>
                  <a:lnTo>
                    <a:pt x="3" y="28"/>
                  </a:lnTo>
                  <a:lnTo>
                    <a:pt x="3" y="18"/>
                  </a:lnTo>
                  <a:lnTo>
                    <a:pt x="3" y="16"/>
                  </a:lnTo>
                  <a:lnTo>
                    <a:pt x="3" y="15"/>
                  </a:lnTo>
                  <a:lnTo>
                    <a:pt x="3" y="13"/>
                  </a:lnTo>
                  <a:lnTo>
                    <a:pt x="3" y="12"/>
                  </a:lnTo>
                  <a:lnTo>
                    <a:pt x="3" y="11"/>
                  </a:lnTo>
                  <a:lnTo>
                    <a:pt x="3" y="8"/>
                  </a:lnTo>
                  <a:lnTo>
                    <a:pt x="3" y="7"/>
                  </a:lnTo>
                  <a:lnTo>
                    <a:pt x="4" y="7"/>
                  </a:lnTo>
                  <a:lnTo>
                    <a:pt x="4" y="6"/>
                  </a:lnTo>
                  <a:lnTo>
                    <a:pt x="4" y="5"/>
                  </a:lnTo>
                  <a:lnTo>
                    <a:pt x="4" y="4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4"/>
                  </a:lnTo>
                  <a:lnTo>
                    <a:pt x="4" y="5"/>
                  </a:lnTo>
                  <a:lnTo>
                    <a:pt x="4" y="6"/>
                  </a:lnTo>
                  <a:lnTo>
                    <a:pt x="4" y="7"/>
                  </a:lnTo>
                  <a:lnTo>
                    <a:pt x="5" y="9"/>
                  </a:lnTo>
                  <a:lnTo>
                    <a:pt x="5" y="10"/>
                  </a:lnTo>
                  <a:lnTo>
                    <a:pt x="5" y="11"/>
                  </a:lnTo>
                  <a:lnTo>
                    <a:pt x="5" y="14"/>
                  </a:lnTo>
                  <a:lnTo>
                    <a:pt x="5" y="19"/>
                  </a:lnTo>
                  <a:lnTo>
                    <a:pt x="5" y="20"/>
                  </a:lnTo>
                  <a:lnTo>
                    <a:pt x="5" y="22"/>
                  </a:lnTo>
                  <a:lnTo>
                    <a:pt x="5" y="25"/>
                  </a:lnTo>
                  <a:lnTo>
                    <a:pt x="5" y="30"/>
                  </a:lnTo>
                  <a:lnTo>
                    <a:pt x="5" y="32"/>
                  </a:lnTo>
                  <a:lnTo>
                    <a:pt x="5" y="33"/>
                  </a:lnTo>
                  <a:lnTo>
                    <a:pt x="6" y="35"/>
                  </a:lnTo>
                  <a:lnTo>
                    <a:pt x="6" y="37"/>
                  </a:lnTo>
                  <a:lnTo>
                    <a:pt x="6" y="38"/>
                  </a:lnTo>
                  <a:lnTo>
                    <a:pt x="6" y="40"/>
                  </a:lnTo>
                  <a:lnTo>
                    <a:pt x="6" y="42"/>
                  </a:lnTo>
                  <a:lnTo>
                    <a:pt x="6" y="42"/>
                  </a:lnTo>
                  <a:lnTo>
                    <a:pt x="6" y="43"/>
                  </a:lnTo>
                  <a:lnTo>
                    <a:pt x="6" y="44"/>
                  </a:lnTo>
                  <a:lnTo>
                    <a:pt x="6" y="45"/>
                  </a:lnTo>
                  <a:lnTo>
                    <a:pt x="6" y="46"/>
                  </a:lnTo>
                  <a:lnTo>
                    <a:pt x="6" y="47"/>
                  </a:lnTo>
                  <a:lnTo>
                    <a:pt x="6" y="47"/>
                  </a:lnTo>
                  <a:lnTo>
                    <a:pt x="6" y="48"/>
                  </a:lnTo>
                  <a:lnTo>
                    <a:pt x="6" y="49"/>
                  </a:lnTo>
                  <a:lnTo>
                    <a:pt x="6" y="49"/>
                  </a:lnTo>
                  <a:lnTo>
                    <a:pt x="6" y="49"/>
                  </a:lnTo>
                  <a:lnTo>
                    <a:pt x="6" y="50"/>
                  </a:lnTo>
                  <a:lnTo>
                    <a:pt x="6" y="50"/>
                  </a:lnTo>
                  <a:lnTo>
                    <a:pt x="6" y="50"/>
                  </a:lnTo>
                  <a:lnTo>
                    <a:pt x="6" y="50"/>
                  </a:lnTo>
                  <a:lnTo>
                    <a:pt x="7" y="50"/>
                  </a:lnTo>
                  <a:lnTo>
                    <a:pt x="7" y="50"/>
                  </a:lnTo>
                  <a:lnTo>
                    <a:pt x="7" y="50"/>
                  </a:lnTo>
                  <a:lnTo>
                    <a:pt x="7" y="49"/>
                  </a:lnTo>
                  <a:lnTo>
                    <a:pt x="7" y="49"/>
                  </a:lnTo>
                  <a:lnTo>
                    <a:pt x="7" y="49"/>
                  </a:lnTo>
                  <a:lnTo>
                    <a:pt x="7" y="48"/>
                  </a:lnTo>
                  <a:lnTo>
                    <a:pt x="7" y="47"/>
                  </a:lnTo>
                  <a:lnTo>
                    <a:pt x="7" y="47"/>
                  </a:lnTo>
                  <a:lnTo>
                    <a:pt x="7" y="46"/>
                  </a:lnTo>
                  <a:lnTo>
                    <a:pt x="7" y="45"/>
                  </a:lnTo>
                  <a:lnTo>
                    <a:pt x="7" y="44"/>
                  </a:lnTo>
                  <a:lnTo>
                    <a:pt x="7" y="43"/>
                  </a:lnTo>
                  <a:lnTo>
                    <a:pt x="7" y="42"/>
                  </a:lnTo>
                  <a:lnTo>
                    <a:pt x="7" y="40"/>
                  </a:lnTo>
                  <a:lnTo>
                    <a:pt x="7" y="39"/>
                  </a:lnTo>
                  <a:lnTo>
                    <a:pt x="7" y="38"/>
                  </a:lnTo>
                  <a:lnTo>
                    <a:pt x="7" y="36"/>
                  </a:lnTo>
                  <a:lnTo>
                    <a:pt x="8" y="31"/>
                  </a:lnTo>
                  <a:lnTo>
                    <a:pt x="8" y="30"/>
                  </a:lnTo>
                  <a:lnTo>
                    <a:pt x="8" y="28"/>
                  </a:lnTo>
                  <a:lnTo>
                    <a:pt x="8" y="26"/>
                  </a:lnTo>
                  <a:lnTo>
                    <a:pt x="8" y="20"/>
                  </a:lnTo>
                  <a:lnTo>
                    <a:pt x="8" y="19"/>
                  </a:lnTo>
                  <a:lnTo>
                    <a:pt x="8" y="18"/>
                  </a:lnTo>
                  <a:lnTo>
                    <a:pt x="8" y="15"/>
                  </a:lnTo>
                  <a:lnTo>
                    <a:pt x="8" y="14"/>
                  </a:lnTo>
                  <a:lnTo>
                    <a:pt x="8" y="13"/>
                  </a:lnTo>
                  <a:lnTo>
                    <a:pt x="8" y="11"/>
                  </a:lnTo>
                  <a:lnTo>
                    <a:pt x="8" y="10"/>
                  </a:lnTo>
                  <a:lnTo>
                    <a:pt x="8" y="9"/>
                  </a:lnTo>
                  <a:lnTo>
                    <a:pt x="8" y="8"/>
                  </a:lnTo>
                  <a:lnTo>
                    <a:pt x="8" y="7"/>
                  </a:lnTo>
                  <a:lnTo>
                    <a:pt x="8" y="6"/>
                  </a:lnTo>
                  <a:lnTo>
                    <a:pt x="8" y="5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3"/>
                  </a:lnTo>
                  <a:lnTo>
                    <a:pt x="8" y="2"/>
                  </a:lnTo>
                  <a:lnTo>
                    <a:pt x="8" y="2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4"/>
                  </a:lnTo>
                  <a:lnTo>
                    <a:pt x="9" y="5"/>
                  </a:lnTo>
                  <a:lnTo>
                    <a:pt x="9" y="7"/>
                  </a:lnTo>
                  <a:lnTo>
                    <a:pt x="9" y="7"/>
                  </a:lnTo>
                  <a:lnTo>
                    <a:pt x="9" y="8"/>
                  </a:lnTo>
                  <a:lnTo>
                    <a:pt x="10" y="11"/>
                  </a:lnTo>
                  <a:lnTo>
                    <a:pt x="10" y="15"/>
                  </a:lnTo>
                  <a:lnTo>
                    <a:pt x="10" y="16"/>
                  </a:lnTo>
                  <a:lnTo>
                    <a:pt x="10" y="18"/>
                  </a:lnTo>
                  <a:lnTo>
                    <a:pt x="10" y="20"/>
                  </a:lnTo>
                  <a:lnTo>
                    <a:pt x="10" y="25"/>
                  </a:lnTo>
                  <a:lnTo>
                    <a:pt x="10" y="27"/>
                  </a:lnTo>
                  <a:lnTo>
                    <a:pt x="10" y="28"/>
                  </a:lnTo>
                  <a:lnTo>
                    <a:pt x="10" y="30"/>
                  </a:lnTo>
                  <a:lnTo>
                    <a:pt x="10" y="35"/>
                  </a:lnTo>
                  <a:lnTo>
                    <a:pt x="10" y="36"/>
                  </a:lnTo>
                  <a:lnTo>
                    <a:pt x="11" y="38"/>
                  </a:lnTo>
                  <a:lnTo>
                    <a:pt x="11" y="40"/>
                  </a:lnTo>
                  <a:lnTo>
                    <a:pt x="11" y="41"/>
                  </a:lnTo>
                  <a:lnTo>
                    <a:pt x="11" y="42"/>
                  </a:lnTo>
                  <a:lnTo>
                    <a:pt x="11" y="44"/>
                  </a:lnTo>
                  <a:lnTo>
                    <a:pt x="11" y="44"/>
                  </a:lnTo>
                  <a:lnTo>
                    <a:pt x="11" y="45"/>
                  </a:lnTo>
                  <a:lnTo>
                    <a:pt x="11" y="46"/>
                  </a:lnTo>
                  <a:lnTo>
                    <a:pt x="11" y="47"/>
                  </a:lnTo>
                  <a:lnTo>
                    <a:pt x="11" y="47"/>
                  </a:lnTo>
                  <a:lnTo>
                    <a:pt x="11" y="48"/>
                  </a:lnTo>
                  <a:lnTo>
                    <a:pt x="11" y="48"/>
                  </a:lnTo>
                  <a:lnTo>
                    <a:pt x="11" y="49"/>
                  </a:lnTo>
                  <a:lnTo>
                    <a:pt x="11" y="49"/>
                  </a:lnTo>
                  <a:lnTo>
                    <a:pt x="11" y="49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12" y="50"/>
                  </a:lnTo>
                  <a:lnTo>
                    <a:pt x="12" y="50"/>
                  </a:lnTo>
                  <a:lnTo>
                    <a:pt x="12" y="49"/>
                  </a:lnTo>
                  <a:lnTo>
                    <a:pt x="12" y="49"/>
                  </a:lnTo>
                  <a:lnTo>
                    <a:pt x="12" y="48"/>
                  </a:lnTo>
                  <a:lnTo>
                    <a:pt x="12" y="48"/>
                  </a:lnTo>
                  <a:lnTo>
                    <a:pt x="12" y="47"/>
                  </a:lnTo>
                  <a:lnTo>
                    <a:pt x="12" y="47"/>
                  </a:lnTo>
                  <a:lnTo>
                    <a:pt x="12" y="46"/>
                  </a:lnTo>
                  <a:lnTo>
                    <a:pt x="12" y="45"/>
                  </a:lnTo>
                  <a:lnTo>
                    <a:pt x="12" y="44"/>
                  </a:lnTo>
                  <a:lnTo>
                    <a:pt x="12" y="43"/>
                  </a:lnTo>
                  <a:lnTo>
                    <a:pt x="12" y="42"/>
                  </a:lnTo>
                  <a:lnTo>
                    <a:pt x="12" y="40"/>
                  </a:lnTo>
                  <a:lnTo>
                    <a:pt x="12" y="39"/>
                  </a:lnTo>
                  <a:lnTo>
                    <a:pt x="12" y="38"/>
                  </a:lnTo>
                  <a:lnTo>
                    <a:pt x="12" y="35"/>
                  </a:lnTo>
                  <a:lnTo>
                    <a:pt x="12" y="30"/>
                  </a:lnTo>
                  <a:lnTo>
                    <a:pt x="12" y="29"/>
                  </a:lnTo>
                  <a:lnTo>
                    <a:pt x="12" y="28"/>
                  </a:lnTo>
                  <a:lnTo>
                    <a:pt x="12" y="25"/>
                  </a:lnTo>
                  <a:lnTo>
                    <a:pt x="13" y="19"/>
                  </a:lnTo>
                  <a:lnTo>
                    <a:pt x="13" y="18"/>
                  </a:lnTo>
                  <a:lnTo>
                    <a:pt x="13" y="17"/>
                  </a:lnTo>
                  <a:lnTo>
                    <a:pt x="13" y="14"/>
                  </a:lnTo>
                  <a:lnTo>
                    <a:pt x="13" y="13"/>
                  </a:lnTo>
                  <a:lnTo>
                    <a:pt x="13" y="12"/>
                  </a:lnTo>
                  <a:lnTo>
                    <a:pt x="13" y="9"/>
                  </a:lnTo>
                  <a:lnTo>
                    <a:pt x="13" y="8"/>
                  </a:lnTo>
                  <a:lnTo>
                    <a:pt x="13" y="7"/>
                  </a:lnTo>
                  <a:lnTo>
                    <a:pt x="13" y="6"/>
                  </a:lnTo>
                  <a:lnTo>
                    <a:pt x="13" y="5"/>
                  </a:lnTo>
                  <a:lnTo>
                    <a:pt x="13" y="5"/>
                  </a:lnTo>
                  <a:lnTo>
                    <a:pt x="13" y="4"/>
                  </a:lnTo>
                  <a:lnTo>
                    <a:pt x="13" y="3"/>
                  </a:lnTo>
                  <a:lnTo>
                    <a:pt x="13" y="3"/>
                  </a:lnTo>
                  <a:lnTo>
                    <a:pt x="13" y="2"/>
                  </a:lnTo>
                  <a:lnTo>
                    <a:pt x="13" y="1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2"/>
                  </a:lnTo>
                  <a:lnTo>
                    <a:pt x="14" y="2"/>
                  </a:lnTo>
                  <a:lnTo>
                    <a:pt x="14" y="3"/>
                  </a:lnTo>
                  <a:lnTo>
                    <a:pt x="14" y="3"/>
                  </a:lnTo>
                  <a:lnTo>
                    <a:pt x="14" y="4"/>
                  </a:lnTo>
                  <a:lnTo>
                    <a:pt x="14" y="5"/>
                  </a:lnTo>
                  <a:lnTo>
                    <a:pt x="14" y="6"/>
                  </a:lnTo>
                  <a:lnTo>
                    <a:pt x="14" y="7"/>
                  </a:lnTo>
                  <a:lnTo>
                    <a:pt x="14" y="8"/>
                  </a:lnTo>
                  <a:lnTo>
                    <a:pt x="14" y="10"/>
                  </a:lnTo>
                  <a:lnTo>
                    <a:pt x="15" y="11"/>
                  </a:lnTo>
                  <a:lnTo>
                    <a:pt x="15" y="12"/>
                  </a:lnTo>
                  <a:lnTo>
                    <a:pt x="15" y="15"/>
                  </a:lnTo>
                  <a:lnTo>
                    <a:pt x="15" y="20"/>
                  </a:lnTo>
                  <a:lnTo>
                    <a:pt x="15" y="31"/>
                  </a:lnTo>
                  <a:lnTo>
                    <a:pt x="15" y="32"/>
                  </a:lnTo>
                  <a:lnTo>
                    <a:pt x="15" y="34"/>
                  </a:lnTo>
                  <a:lnTo>
                    <a:pt x="15" y="36"/>
                  </a:lnTo>
                  <a:lnTo>
                    <a:pt x="15" y="37"/>
                  </a:lnTo>
                  <a:lnTo>
                    <a:pt x="15" y="38"/>
                  </a:lnTo>
                  <a:lnTo>
                    <a:pt x="16" y="40"/>
                  </a:lnTo>
                  <a:lnTo>
                    <a:pt x="16" y="42"/>
                  </a:lnTo>
                  <a:lnTo>
                    <a:pt x="16" y="42"/>
                  </a:lnTo>
                  <a:lnTo>
                    <a:pt x="16" y="43"/>
                  </a:lnTo>
                  <a:lnTo>
                    <a:pt x="16" y="44"/>
                  </a:lnTo>
                  <a:lnTo>
                    <a:pt x="16" y="45"/>
                  </a:lnTo>
                  <a:lnTo>
                    <a:pt x="16" y="46"/>
                  </a:lnTo>
                  <a:lnTo>
                    <a:pt x="16" y="46"/>
                  </a:lnTo>
                  <a:lnTo>
                    <a:pt x="16" y="47"/>
                  </a:lnTo>
                  <a:lnTo>
                    <a:pt x="16" y="48"/>
                  </a:lnTo>
                  <a:lnTo>
                    <a:pt x="16" y="48"/>
                  </a:lnTo>
                  <a:lnTo>
                    <a:pt x="16" y="49"/>
                  </a:lnTo>
                  <a:lnTo>
                    <a:pt x="16" y="49"/>
                  </a:lnTo>
                  <a:lnTo>
                    <a:pt x="16" y="49"/>
                  </a:lnTo>
                  <a:lnTo>
                    <a:pt x="16" y="50"/>
                  </a:lnTo>
                  <a:lnTo>
                    <a:pt x="16" y="50"/>
                  </a:lnTo>
                  <a:lnTo>
                    <a:pt x="16" y="50"/>
                  </a:lnTo>
                  <a:lnTo>
                    <a:pt x="16" y="50"/>
                  </a:lnTo>
                  <a:lnTo>
                    <a:pt x="16" y="50"/>
                  </a:lnTo>
                  <a:lnTo>
                    <a:pt x="16" y="50"/>
                  </a:lnTo>
                  <a:lnTo>
                    <a:pt x="16" y="50"/>
                  </a:lnTo>
                  <a:lnTo>
                    <a:pt x="16" y="50"/>
                  </a:lnTo>
                  <a:lnTo>
                    <a:pt x="16" y="49"/>
                  </a:lnTo>
                  <a:lnTo>
                    <a:pt x="16" y="49"/>
                  </a:lnTo>
                  <a:lnTo>
                    <a:pt x="16" y="48"/>
                  </a:lnTo>
                  <a:lnTo>
                    <a:pt x="16" y="48"/>
                  </a:lnTo>
                  <a:lnTo>
                    <a:pt x="16" y="47"/>
                  </a:lnTo>
                  <a:lnTo>
                    <a:pt x="17" y="47"/>
                  </a:lnTo>
                  <a:lnTo>
                    <a:pt x="17" y="46"/>
                  </a:lnTo>
                  <a:lnTo>
                    <a:pt x="17" y="45"/>
                  </a:lnTo>
                  <a:lnTo>
                    <a:pt x="17" y="45"/>
                  </a:lnTo>
                  <a:lnTo>
                    <a:pt x="17" y="43"/>
                  </a:lnTo>
                  <a:lnTo>
                    <a:pt x="17" y="42"/>
                  </a:lnTo>
                  <a:lnTo>
                    <a:pt x="17" y="41"/>
                  </a:lnTo>
                  <a:lnTo>
                    <a:pt x="17" y="39"/>
                  </a:lnTo>
                  <a:lnTo>
                    <a:pt x="17" y="34"/>
                  </a:lnTo>
                  <a:lnTo>
                    <a:pt x="17" y="33"/>
                  </a:lnTo>
                  <a:lnTo>
                    <a:pt x="17" y="32"/>
                  </a:lnTo>
                  <a:lnTo>
                    <a:pt x="17" y="29"/>
                  </a:lnTo>
                  <a:lnTo>
                    <a:pt x="17" y="24"/>
                  </a:lnTo>
                  <a:lnTo>
                    <a:pt x="17" y="23"/>
                  </a:lnTo>
                  <a:lnTo>
                    <a:pt x="18" y="21"/>
                  </a:lnTo>
                  <a:lnTo>
                    <a:pt x="18" y="19"/>
                  </a:lnTo>
                  <a:lnTo>
                    <a:pt x="18" y="14"/>
                  </a:lnTo>
                  <a:lnTo>
                    <a:pt x="18" y="12"/>
                  </a:lnTo>
                  <a:lnTo>
                    <a:pt x="18" y="11"/>
                  </a:lnTo>
                  <a:lnTo>
                    <a:pt x="18" y="9"/>
                  </a:lnTo>
                  <a:lnTo>
                    <a:pt x="18" y="8"/>
                  </a:lnTo>
                  <a:lnTo>
                    <a:pt x="18" y="7"/>
                  </a:lnTo>
                  <a:lnTo>
                    <a:pt x="18" y="5"/>
                  </a:lnTo>
                  <a:lnTo>
                    <a:pt x="18" y="4"/>
                  </a:lnTo>
                  <a:lnTo>
                    <a:pt x="18" y="3"/>
                  </a:lnTo>
                  <a:lnTo>
                    <a:pt x="18" y="3"/>
                  </a:lnTo>
                  <a:lnTo>
                    <a:pt x="18" y="2"/>
                  </a:lnTo>
                  <a:lnTo>
                    <a:pt x="18" y="2"/>
                  </a:lnTo>
                  <a:lnTo>
                    <a:pt x="18" y="1"/>
                  </a:lnTo>
                  <a:lnTo>
                    <a:pt x="18" y="1"/>
                  </a:lnTo>
                  <a:lnTo>
                    <a:pt x="19" y="1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2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4"/>
                  </a:lnTo>
                  <a:lnTo>
                    <a:pt x="19" y="5"/>
                  </a:lnTo>
                  <a:lnTo>
                    <a:pt x="19" y="7"/>
                  </a:lnTo>
                  <a:lnTo>
                    <a:pt x="19" y="7"/>
                  </a:lnTo>
                  <a:lnTo>
                    <a:pt x="19" y="8"/>
                  </a:lnTo>
                  <a:lnTo>
                    <a:pt x="19" y="11"/>
                  </a:lnTo>
                  <a:lnTo>
                    <a:pt x="20" y="16"/>
                  </a:lnTo>
                  <a:lnTo>
                    <a:pt x="20" y="17"/>
                  </a:lnTo>
                  <a:lnTo>
                    <a:pt x="20" y="18"/>
                  </a:lnTo>
                  <a:lnTo>
                    <a:pt x="20" y="21"/>
                  </a:lnTo>
                  <a:lnTo>
                    <a:pt x="20" y="27"/>
                  </a:lnTo>
                  <a:lnTo>
                    <a:pt x="20" y="28"/>
                  </a:lnTo>
                  <a:lnTo>
                    <a:pt x="20" y="30"/>
                  </a:lnTo>
                  <a:lnTo>
                    <a:pt x="20" y="32"/>
                  </a:lnTo>
                  <a:lnTo>
                    <a:pt x="20" y="34"/>
                  </a:lnTo>
                  <a:lnTo>
                    <a:pt x="20" y="35"/>
                  </a:lnTo>
                  <a:lnTo>
                    <a:pt x="20" y="38"/>
                  </a:lnTo>
                  <a:lnTo>
                    <a:pt x="20" y="39"/>
                  </a:lnTo>
                  <a:lnTo>
                    <a:pt x="20" y="40"/>
                  </a:lnTo>
                  <a:lnTo>
                    <a:pt x="20" y="42"/>
                  </a:lnTo>
                  <a:lnTo>
                    <a:pt x="20" y="43"/>
                  </a:lnTo>
                  <a:lnTo>
                    <a:pt x="20" y="44"/>
                  </a:lnTo>
                  <a:lnTo>
                    <a:pt x="21" y="46"/>
                  </a:lnTo>
                  <a:lnTo>
                    <a:pt x="21" y="46"/>
                  </a:lnTo>
                  <a:lnTo>
                    <a:pt x="21" y="47"/>
                  </a:lnTo>
                  <a:lnTo>
                    <a:pt x="21" y="48"/>
                  </a:lnTo>
                  <a:lnTo>
                    <a:pt x="21" y="48"/>
                  </a:lnTo>
                  <a:lnTo>
                    <a:pt x="21" y="49"/>
                  </a:lnTo>
                  <a:lnTo>
                    <a:pt x="21" y="49"/>
                  </a:lnTo>
                  <a:lnTo>
                    <a:pt x="21" y="50"/>
                  </a:lnTo>
                  <a:lnTo>
                    <a:pt x="21" y="50"/>
                  </a:lnTo>
                  <a:lnTo>
                    <a:pt x="21" y="50"/>
                  </a:lnTo>
                  <a:lnTo>
                    <a:pt x="21" y="50"/>
                  </a:lnTo>
                  <a:lnTo>
                    <a:pt x="21" y="50"/>
                  </a:lnTo>
                  <a:lnTo>
                    <a:pt x="21" y="50"/>
                  </a:lnTo>
                  <a:lnTo>
                    <a:pt x="21" y="50"/>
                  </a:lnTo>
                  <a:lnTo>
                    <a:pt x="21" y="50"/>
                  </a:lnTo>
                  <a:lnTo>
                    <a:pt x="21" y="49"/>
                  </a:lnTo>
                  <a:lnTo>
                    <a:pt x="21" y="49"/>
                  </a:lnTo>
                  <a:lnTo>
                    <a:pt x="21" y="48"/>
                  </a:lnTo>
                  <a:lnTo>
                    <a:pt x="21" y="48"/>
                  </a:lnTo>
                  <a:lnTo>
                    <a:pt x="21" y="47"/>
                  </a:lnTo>
                  <a:lnTo>
                    <a:pt x="21" y="46"/>
                  </a:lnTo>
                  <a:lnTo>
                    <a:pt x="21" y="46"/>
                  </a:lnTo>
                  <a:lnTo>
                    <a:pt x="22" y="45"/>
                  </a:lnTo>
                  <a:lnTo>
                    <a:pt x="22" y="43"/>
                  </a:lnTo>
                  <a:lnTo>
                    <a:pt x="22" y="42"/>
                  </a:lnTo>
                  <a:lnTo>
                    <a:pt x="22" y="41"/>
                  </a:lnTo>
                  <a:lnTo>
                    <a:pt x="22" y="39"/>
                  </a:lnTo>
                  <a:lnTo>
                    <a:pt x="22" y="34"/>
                  </a:lnTo>
                  <a:lnTo>
                    <a:pt x="22" y="33"/>
                  </a:lnTo>
                  <a:lnTo>
                    <a:pt x="22" y="31"/>
                  </a:lnTo>
                  <a:lnTo>
                    <a:pt x="22" y="29"/>
                  </a:lnTo>
                  <a:lnTo>
                    <a:pt x="22" y="23"/>
                  </a:lnTo>
                  <a:lnTo>
                    <a:pt x="22" y="22"/>
                  </a:lnTo>
                  <a:lnTo>
                    <a:pt x="22" y="20"/>
                  </a:lnTo>
                  <a:lnTo>
                    <a:pt x="23" y="18"/>
                  </a:lnTo>
                  <a:lnTo>
                    <a:pt x="23" y="12"/>
                  </a:lnTo>
                  <a:lnTo>
                    <a:pt x="23" y="11"/>
                  </a:lnTo>
                  <a:lnTo>
                    <a:pt x="23" y="10"/>
                  </a:lnTo>
                  <a:lnTo>
                    <a:pt x="23" y="8"/>
                  </a:lnTo>
                  <a:lnTo>
                    <a:pt x="23" y="7"/>
                  </a:lnTo>
                  <a:lnTo>
                    <a:pt x="23" y="6"/>
                  </a:lnTo>
                  <a:lnTo>
                    <a:pt x="23" y="4"/>
                  </a:lnTo>
                  <a:lnTo>
                    <a:pt x="23" y="4"/>
                  </a:lnTo>
                  <a:lnTo>
                    <a:pt x="23" y="3"/>
                  </a:lnTo>
                  <a:lnTo>
                    <a:pt x="23" y="2"/>
                  </a:lnTo>
                  <a:lnTo>
                    <a:pt x="23" y="2"/>
                  </a:lnTo>
                  <a:lnTo>
                    <a:pt x="23" y="1"/>
                  </a:lnTo>
                  <a:lnTo>
                    <a:pt x="23" y="1"/>
                  </a:lnTo>
                  <a:lnTo>
                    <a:pt x="23" y="1"/>
                  </a:lnTo>
                  <a:lnTo>
                    <a:pt x="23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1"/>
                  </a:lnTo>
                  <a:lnTo>
                    <a:pt x="24" y="1"/>
                  </a:lnTo>
                  <a:lnTo>
                    <a:pt x="24" y="1"/>
                  </a:lnTo>
                  <a:lnTo>
                    <a:pt x="24" y="2"/>
                  </a:lnTo>
                  <a:lnTo>
                    <a:pt x="24" y="2"/>
                  </a:lnTo>
                  <a:lnTo>
                    <a:pt x="24" y="3"/>
                  </a:lnTo>
                  <a:lnTo>
                    <a:pt x="24" y="4"/>
                  </a:lnTo>
                  <a:lnTo>
                    <a:pt x="24" y="4"/>
                  </a:lnTo>
                  <a:lnTo>
                    <a:pt x="24" y="6"/>
                  </a:lnTo>
                  <a:lnTo>
                    <a:pt x="24" y="7"/>
                  </a:lnTo>
                  <a:lnTo>
                    <a:pt x="24" y="8"/>
                  </a:lnTo>
                  <a:lnTo>
                    <a:pt x="24" y="10"/>
                  </a:lnTo>
                  <a:lnTo>
                    <a:pt x="24" y="14"/>
                  </a:lnTo>
                  <a:lnTo>
                    <a:pt x="24" y="15"/>
                  </a:lnTo>
                  <a:lnTo>
                    <a:pt x="24" y="16"/>
                  </a:lnTo>
                  <a:lnTo>
                    <a:pt x="24" y="19"/>
                  </a:lnTo>
                  <a:lnTo>
                    <a:pt x="25" y="24"/>
                  </a:lnTo>
                  <a:lnTo>
                    <a:pt x="25" y="25"/>
                  </a:lnTo>
                  <a:lnTo>
                    <a:pt x="25" y="27"/>
                  </a:lnTo>
                  <a:lnTo>
                    <a:pt x="25" y="29"/>
                  </a:lnTo>
                  <a:lnTo>
                    <a:pt x="25" y="34"/>
                  </a:lnTo>
                  <a:lnTo>
                    <a:pt x="25" y="35"/>
                  </a:lnTo>
                  <a:lnTo>
                    <a:pt x="25" y="37"/>
                  </a:lnTo>
                  <a:lnTo>
                    <a:pt x="25" y="39"/>
                  </a:lnTo>
                  <a:lnTo>
                    <a:pt x="25" y="40"/>
                  </a:lnTo>
                  <a:lnTo>
                    <a:pt x="25" y="41"/>
                  </a:lnTo>
                  <a:lnTo>
                    <a:pt x="25" y="43"/>
                  </a:lnTo>
                  <a:lnTo>
                    <a:pt x="25" y="44"/>
                  </a:lnTo>
                  <a:lnTo>
                    <a:pt x="25" y="45"/>
                  </a:lnTo>
                  <a:lnTo>
                    <a:pt x="25" y="45"/>
                  </a:lnTo>
                  <a:lnTo>
                    <a:pt x="25" y="46"/>
                  </a:lnTo>
                  <a:lnTo>
                    <a:pt x="26" y="47"/>
                  </a:lnTo>
                  <a:lnTo>
                    <a:pt x="26" y="47"/>
                  </a:lnTo>
                  <a:lnTo>
                    <a:pt x="26" y="48"/>
                  </a:lnTo>
                  <a:lnTo>
                    <a:pt x="26" y="48"/>
                  </a:lnTo>
                  <a:lnTo>
                    <a:pt x="26" y="49"/>
                  </a:lnTo>
                  <a:lnTo>
                    <a:pt x="26" y="49"/>
                  </a:lnTo>
                  <a:lnTo>
                    <a:pt x="26" y="50"/>
                  </a:lnTo>
                  <a:lnTo>
                    <a:pt x="26" y="50"/>
                  </a:lnTo>
                  <a:lnTo>
                    <a:pt x="26" y="50"/>
                  </a:lnTo>
                  <a:lnTo>
                    <a:pt x="26" y="50"/>
                  </a:lnTo>
                  <a:lnTo>
                    <a:pt x="26" y="50"/>
                  </a:lnTo>
                  <a:lnTo>
                    <a:pt x="26" y="50"/>
                  </a:lnTo>
                  <a:lnTo>
                    <a:pt x="26" y="50"/>
                  </a:lnTo>
                  <a:lnTo>
                    <a:pt x="26" y="50"/>
                  </a:lnTo>
                  <a:lnTo>
                    <a:pt x="26" y="49"/>
                  </a:lnTo>
                  <a:lnTo>
                    <a:pt x="26" y="49"/>
                  </a:lnTo>
                  <a:lnTo>
                    <a:pt x="26" y="49"/>
                  </a:lnTo>
                  <a:lnTo>
                    <a:pt x="26" y="48"/>
                  </a:lnTo>
                  <a:lnTo>
                    <a:pt x="26" y="47"/>
                  </a:lnTo>
                  <a:lnTo>
                    <a:pt x="26" y="47"/>
                  </a:lnTo>
                  <a:lnTo>
                    <a:pt x="26" y="46"/>
                  </a:lnTo>
                  <a:lnTo>
                    <a:pt x="26" y="45"/>
                  </a:lnTo>
                  <a:lnTo>
                    <a:pt x="27" y="43"/>
                  </a:lnTo>
                  <a:lnTo>
                    <a:pt x="27" y="42"/>
                  </a:lnTo>
                  <a:lnTo>
                    <a:pt x="27" y="42"/>
                  </a:lnTo>
                  <a:lnTo>
                    <a:pt x="27" y="39"/>
                  </a:lnTo>
                  <a:lnTo>
                    <a:pt x="27" y="38"/>
                  </a:lnTo>
                  <a:lnTo>
                    <a:pt x="27" y="37"/>
                  </a:lnTo>
                  <a:lnTo>
                    <a:pt x="27" y="34"/>
                  </a:lnTo>
                  <a:lnTo>
                    <a:pt x="27" y="29"/>
                  </a:lnTo>
                  <a:lnTo>
                    <a:pt x="27" y="18"/>
                  </a:lnTo>
                  <a:lnTo>
                    <a:pt x="28" y="16"/>
                  </a:lnTo>
                  <a:lnTo>
                    <a:pt x="28" y="15"/>
                  </a:lnTo>
                  <a:lnTo>
                    <a:pt x="28" y="13"/>
                  </a:lnTo>
                  <a:lnTo>
                    <a:pt x="28" y="11"/>
                  </a:lnTo>
                  <a:lnTo>
                    <a:pt x="28" y="10"/>
                  </a:lnTo>
                  <a:lnTo>
                    <a:pt x="28" y="8"/>
                  </a:lnTo>
                  <a:lnTo>
                    <a:pt x="28" y="7"/>
                  </a:lnTo>
                  <a:lnTo>
                    <a:pt x="28" y="6"/>
                  </a:lnTo>
                  <a:lnTo>
                    <a:pt x="28" y="5"/>
                  </a:lnTo>
                  <a:lnTo>
                    <a:pt x="28" y="4"/>
                  </a:lnTo>
                  <a:lnTo>
                    <a:pt x="28" y="4"/>
                  </a:lnTo>
                  <a:lnTo>
                    <a:pt x="28" y="3"/>
                  </a:lnTo>
                </a:path>
              </a:pathLst>
            </a:custGeom>
            <a:noFill/>
            <a:ln w="3175" cap="sq">
              <a:solidFill>
                <a:srgbClr val="0000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17" name="Freeform 87"/>
            <p:cNvSpPr>
              <a:spLocks/>
            </p:cNvSpPr>
            <p:nvPr/>
          </p:nvSpPr>
          <p:spPr bwMode="auto">
            <a:xfrm>
              <a:off x="5891014" y="4075484"/>
              <a:ext cx="42863" cy="793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2"/>
                </a:cxn>
                <a:cxn ang="0">
                  <a:pos x="1" y="9"/>
                </a:cxn>
                <a:cxn ang="0">
                  <a:pos x="2" y="26"/>
                </a:cxn>
                <a:cxn ang="0">
                  <a:pos x="2" y="43"/>
                </a:cxn>
                <a:cxn ang="0">
                  <a:pos x="3" y="49"/>
                </a:cxn>
                <a:cxn ang="0">
                  <a:pos x="3" y="50"/>
                </a:cxn>
                <a:cxn ang="0">
                  <a:pos x="3" y="47"/>
                </a:cxn>
                <a:cxn ang="0">
                  <a:pos x="4" y="33"/>
                </a:cxn>
                <a:cxn ang="0">
                  <a:pos x="4" y="15"/>
                </a:cxn>
                <a:cxn ang="0">
                  <a:pos x="5" y="5"/>
                </a:cxn>
                <a:cxn ang="0">
                  <a:pos x="5" y="0"/>
                </a:cxn>
                <a:cxn ang="0">
                  <a:pos x="5" y="1"/>
                </a:cxn>
                <a:cxn ang="0">
                  <a:pos x="6" y="7"/>
                </a:cxn>
                <a:cxn ang="0">
                  <a:pos x="6" y="24"/>
                </a:cxn>
                <a:cxn ang="0">
                  <a:pos x="7" y="43"/>
                </a:cxn>
                <a:cxn ang="0">
                  <a:pos x="8" y="49"/>
                </a:cxn>
                <a:cxn ang="0">
                  <a:pos x="8" y="50"/>
                </a:cxn>
                <a:cxn ang="0">
                  <a:pos x="8" y="46"/>
                </a:cxn>
                <a:cxn ang="0">
                  <a:pos x="9" y="31"/>
                </a:cxn>
                <a:cxn ang="0">
                  <a:pos x="9" y="10"/>
                </a:cxn>
                <a:cxn ang="0">
                  <a:pos x="10" y="3"/>
                </a:cxn>
                <a:cxn ang="0">
                  <a:pos x="10" y="0"/>
                </a:cxn>
                <a:cxn ang="0">
                  <a:pos x="10" y="2"/>
                </a:cxn>
                <a:cxn ang="0">
                  <a:pos x="11" y="8"/>
                </a:cxn>
                <a:cxn ang="0">
                  <a:pos x="12" y="27"/>
                </a:cxn>
                <a:cxn ang="0">
                  <a:pos x="12" y="44"/>
                </a:cxn>
                <a:cxn ang="0">
                  <a:pos x="12" y="49"/>
                </a:cxn>
                <a:cxn ang="0">
                  <a:pos x="13" y="50"/>
                </a:cxn>
                <a:cxn ang="0">
                  <a:pos x="13" y="45"/>
                </a:cxn>
                <a:cxn ang="0">
                  <a:pos x="14" y="33"/>
                </a:cxn>
                <a:cxn ang="0">
                  <a:pos x="14" y="14"/>
                </a:cxn>
                <a:cxn ang="0">
                  <a:pos x="15" y="4"/>
                </a:cxn>
                <a:cxn ang="0">
                  <a:pos x="15" y="0"/>
                </a:cxn>
                <a:cxn ang="0">
                  <a:pos x="15" y="1"/>
                </a:cxn>
                <a:cxn ang="0">
                  <a:pos x="15" y="6"/>
                </a:cxn>
                <a:cxn ang="0">
                  <a:pos x="16" y="23"/>
                </a:cxn>
                <a:cxn ang="0">
                  <a:pos x="17" y="39"/>
                </a:cxn>
                <a:cxn ang="0">
                  <a:pos x="17" y="47"/>
                </a:cxn>
                <a:cxn ang="0">
                  <a:pos x="17" y="50"/>
                </a:cxn>
                <a:cxn ang="0">
                  <a:pos x="18" y="49"/>
                </a:cxn>
                <a:cxn ang="0">
                  <a:pos x="18" y="43"/>
                </a:cxn>
                <a:cxn ang="0">
                  <a:pos x="19" y="27"/>
                </a:cxn>
                <a:cxn ang="0">
                  <a:pos x="19" y="8"/>
                </a:cxn>
                <a:cxn ang="0">
                  <a:pos x="19" y="2"/>
                </a:cxn>
                <a:cxn ang="0">
                  <a:pos x="20" y="0"/>
                </a:cxn>
                <a:cxn ang="0">
                  <a:pos x="20" y="3"/>
                </a:cxn>
                <a:cxn ang="0">
                  <a:pos x="21" y="18"/>
                </a:cxn>
                <a:cxn ang="0">
                  <a:pos x="21" y="37"/>
                </a:cxn>
                <a:cxn ang="0">
                  <a:pos x="22" y="47"/>
                </a:cxn>
                <a:cxn ang="0">
                  <a:pos x="22" y="50"/>
                </a:cxn>
                <a:cxn ang="0">
                  <a:pos x="23" y="48"/>
                </a:cxn>
                <a:cxn ang="0">
                  <a:pos x="23" y="41"/>
                </a:cxn>
                <a:cxn ang="0">
                  <a:pos x="24" y="13"/>
                </a:cxn>
                <a:cxn ang="0">
                  <a:pos x="24" y="4"/>
                </a:cxn>
                <a:cxn ang="0">
                  <a:pos x="25" y="0"/>
                </a:cxn>
                <a:cxn ang="0">
                  <a:pos x="25" y="1"/>
                </a:cxn>
                <a:cxn ang="0">
                  <a:pos x="25" y="7"/>
                </a:cxn>
                <a:cxn ang="0">
                  <a:pos x="26" y="23"/>
                </a:cxn>
                <a:cxn ang="0">
                  <a:pos x="27" y="40"/>
                </a:cxn>
                <a:cxn ang="0">
                  <a:pos x="27" y="48"/>
                </a:cxn>
                <a:cxn ang="0">
                  <a:pos x="27" y="50"/>
                </a:cxn>
              </a:cxnLst>
              <a:rect l="0" t="0" r="r" b="b"/>
              <a:pathLst>
                <a:path w="27" h="50">
                  <a:moveTo>
                    <a:pt x="0" y="3"/>
                  </a:moveTo>
                  <a:lnTo>
                    <a:pt x="0" y="2"/>
                  </a:lnTo>
                  <a:lnTo>
                    <a:pt x="0" y="2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"/>
                  </a:lnTo>
                  <a:lnTo>
                    <a:pt x="0" y="1"/>
                  </a:lnTo>
                  <a:lnTo>
                    <a:pt x="1" y="1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3"/>
                  </a:lnTo>
                  <a:lnTo>
                    <a:pt x="1" y="4"/>
                  </a:lnTo>
                  <a:lnTo>
                    <a:pt x="1" y="4"/>
                  </a:lnTo>
                  <a:lnTo>
                    <a:pt x="1" y="5"/>
                  </a:lnTo>
                  <a:lnTo>
                    <a:pt x="1" y="7"/>
                  </a:lnTo>
                  <a:lnTo>
                    <a:pt x="1" y="8"/>
                  </a:lnTo>
                  <a:lnTo>
                    <a:pt x="1" y="9"/>
                  </a:lnTo>
                  <a:lnTo>
                    <a:pt x="1" y="11"/>
                  </a:lnTo>
                  <a:lnTo>
                    <a:pt x="1" y="12"/>
                  </a:lnTo>
                  <a:lnTo>
                    <a:pt x="1" y="13"/>
                  </a:lnTo>
                  <a:lnTo>
                    <a:pt x="1" y="15"/>
                  </a:lnTo>
                  <a:lnTo>
                    <a:pt x="1" y="20"/>
                  </a:lnTo>
                  <a:lnTo>
                    <a:pt x="1" y="22"/>
                  </a:lnTo>
                  <a:lnTo>
                    <a:pt x="2" y="23"/>
                  </a:lnTo>
                  <a:lnTo>
                    <a:pt x="2" y="26"/>
                  </a:lnTo>
                  <a:lnTo>
                    <a:pt x="2" y="31"/>
                  </a:lnTo>
                  <a:lnTo>
                    <a:pt x="2" y="32"/>
                  </a:lnTo>
                  <a:lnTo>
                    <a:pt x="2" y="34"/>
                  </a:lnTo>
                  <a:lnTo>
                    <a:pt x="2" y="36"/>
                  </a:lnTo>
                  <a:lnTo>
                    <a:pt x="2" y="40"/>
                  </a:lnTo>
                  <a:lnTo>
                    <a:pt x="2" y="41"/>
                  </a:lnTo>
                  <a:lnTo>
                    <a:pt x="2" y="42"/>
                  </a:lnTo>
                  <a:lnTo>
                    <a:pt x="2" y="43"/>
                  </a:lnTo>
                  <a:lnTo>
                    <a:pt x="2" y="44"/>
                  </a:lnTo>
                  <a:lnTo>
                    <a:pt x="2" y="45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7"/>
                  </a:lnTo>
                  <a:lnTo>
                    <a:pt x="3" y="48"/>
                  </a:lnTo>
                  <a:lnTo>
                    <a:pt x="3" y="48"/>
                  </a:lnTo>
                  <a:lnTo>
                    <a:pt x="3" y="49"/>
                  </a:lnTo>
                  <a:lnTo>
                    <a:pt x="3" y="49"/>
                  </a:lnTo>
                  <a:lnTo>
                    <a:pt x="3" y="49"/>
                  </a:lnTo>
                  <a:lnTo>
                    <a:pt x="3" y="50"/>
                  </a:lnTo>
                  <a:lnTo>
                    <a:pt x="3" y="50"/>
                  </a:lnTo>
                  <a:lnTo>
                    <a:pt x="3" y="50"/>
                  </a:lnTo>
                  <a:lnTo>
                    <a:pt x="3" y="50"/>
                  </a:lnTo>
                  <a:lnTo>
                    <a:pt x="3" y="50"/>
                  </a:lnTo>
                  <a:lnTo>
                    <a:pt x="3" y="50"/>
                  </a:lnTo>
                  <a:lnTo>
                    <a:pt x="3" y="50"/>
                  </a:lnTo>
                  <a:lnTo>
                    <a:pt x="3" y="50"/>
                  </a:lnTo>
                  <a:lnTo>
                    <a:pt x="3" y="49"/>
                  </a:lnTo>
                  <a:lnTo>
                    <a:pt x="3" y="49"/>
                  </a:lnTo>
                  <a:lnTo>
                    <a:pt x="3" y="48"/>
                  </a:lnTo>
                  <a:lnTo>
                    <a:pt x="3" y="48"/>
                  </a:lnTo>
                  <a:lnTo>
                    <a:pt x="3" y="47"/>
                  </a:lnTo>
                  <a:lnTo>
                    <a:pt x="3" y="47"/>
                  </a:lnTo>
                  <a:lnTo>
                    <a:pt x="3" y="46"/>
                  </a:lnTo>
                  <a:lnTo>
                    <a:pt x="3" y="45"/>
                  </a:lnTo>
                  <a:lnTo>
                    <a:pt x="3" y="44"/>
                  </a:lnTo>
                  <a:lnTo>
                    <a:pt x="4" y="43"/>
                  </a:lnTo>
                  <a:lnTo>
                    <a:pt x="4" y="42"/>
                  </a:lnTo>
                  <a:lnTo>
                    <a:pt x="4" y="41"/>
                  </a:lnTo>
                  <a:lnTo>
                    <a:pt x="4" y="38"/>
                  </a:lnTo>
                  <a:lnTo>
                    <a:pt x="4" y="33"/>
                  </a:lnTo>
                  <a:lnTo>
                    <a:pt x="4" y="32"/>
                  </a:lnTo>
                  <a:lnTo>
                    <a:pt x="4" y="30"/>
                  </a:lnTo>
                  <a:lnTo>
                    <a:pt x="4" y="27"/>
                  </a:lnTo>
                  <a:lnTo>
                    <a:pt x="4" y="22"/>
                  </a:lnTo>
                  <a:lnTo>
                    <a:pt x="4" y="20"/>
                  </a:lnTo>
                  <a:lnTo>
                    <a:pt x="4" y="19"/>
                  </a:lnTo>
                  <a:lnTo>
                    <a:pt x="4" y="16"/>
                  </a:lnTo>
                  <a:lnTo>
                    <a:pt x="4" y="15"/>
                  </a:lnTo>
                  <a:lnTo>
                    <a:pt x="4" y="14"/>
                  </a:lnTo>
                  <a:lnTo>
                    <a:pt x="4" y="11"/>
                  </a:lnTo>
                  <a:lnTo>
                    <a:pt x="4" y="10"/>
                  </a:lnTo>
                  <a:lnTo>
                    <a:pt x="5" y="9"/>
                  </a:lnTo>
                  <a:lnTo>
                    <a:pt x="5" y="8"/>
                  </a:lnTo>
                  <a:lnTo>
                    <a:pt x="5" y="7"/>
                  </a:lnTo>
                  <a:lnTo>
                    <a:pt x="5" y="6"/>
                  </a:lnTo>
                  <a:lnTo>
                    <a:pt x="5" y="5"/>
                  </a:lnTo>
                  <a:lnTo>
                    <a:pt x="5" y="4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2"/>
                  </a:lnTo>
                  <a:lnTo>
                    <a:pt x="6" y="2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4"/>
                  </a:lnTo>
                  <a:lnTo>
                    <a:pt x="6" y="5"/>
                  </a:lnTo>
                  <a:lnTo>
                    <a:pt x="6" y="6"/>
                  </a:lnTo>
                  <a:lnTo>
                    <a:pt x="6" y="7"/>
                  </a:lnTo>
                  <a:lnTo>
                    <a:pt x="6" y="9"/>
                  </a:lnTo>
                  <a:lnTo>
                    <a:pt x="6" y="10"/>
                  </a:lnTo>
                  <a:lnTo>
                    <a:pt x="6" y="11"/>
                  </a:lnTo>
                  <a:lnTo>
                    <a:pt x="6" y="13"/>
                  </a:lnTo>
                  <a:lnTo>
                    <a:pt x="6" y="19"/>
                  </a:lnTo>
                  <a:lnTo>
                    <a:pt x="6" y="20"/>
                  </a:lnTo>
                  <a:lnTo>
                    <a:pt x="6" y="21"/>
                  </a:lnTo>
                  <a:lnTo>
                    <a:pt x="6" y="24"/>
                  </a:lnTo>
                  <a:lnTo>
                    <a:pt x="7" y="30"/>
                  </a:lnTo>
                  <a:lnTo>
                    <a:pt x="7" y="31"/>
                  </a:lnTo>
                  <a:lnTo>
                    <a:pt x="7" y="32"/>
                  </a:lnTo>
                  <a:lnTo>
                    <a:pt x="7" y="35"/>
                  </a:lnTo>
                  <a:lnTo>
                    <a:pt x="7" y="40"/>
                  </a:lnTo>
                  <a:lnTo>
                    <a:pt x="7" y="41"/>
                  </a:lnTo>
                  <a:lnTo>
                    <a:pt x="7" y="42"/>
                  </a:lnTo>
                  <a:lnTo>
                    <a:pt x="7" y="43"/>
                  </a:lnTo>
                  <a:lnTo>
                    <a:pt x="7" y="44"/>
                  </a:lnTo>
                  <a:lnTo>
                    <a:pt x="7" y="45"/>
                  </a:lnTo>
                  <a:lnTo>
                    <a:pt x="7" y="46"/>
                  </a:lnTo>
                  <a:lnTo>
                    <a:pt x="7" y="46"/>
                  </a:lnTo>
                  <a:lnTo>
                    <a:pt x="7" y="47"/>
                  </a:lnTo>
                  <a:lnTo>
                    <a:pt x="7" y="48"/>
                  </a:lnTo>
                  <a:lnTo>
                    <a:pt x="8" y="48"/>
                  </a:lnTo>
                  <a:lnTo>
                    <a:pt x="8" y="49"/>
                  </a:lnTo>
                  <a:lnTo>
                    <a:pt x="8" y="49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8" y="49"/>
                  </a:lnTo>
                  <a:lnTo>
                    <a:pt x="8" y="49"/>
                  </a:lnTo>
                  <a:lnTo>
                    <a:pt x="8" y="48"/>
                  </a:lnTo>
                  <a:lnTo>
                    <a:pt x="8" y="48"/>
                  </a:lnTo>
                  <a:lnTo>
                    <a:pt x="8" y="47"/>
                  </a:lnTo>
                  <a:lnTo>
                    <a:pt x="8" y="46"/>
                  </a:lnTo>
                  <a:lnTo>
                    <a:pt x="8" y="46"/>
                  </a:lnTo>
                  <a:lnTo>
                    <a:pt x="8" y="45"/>
                  </a:lnTo>
                  <a:lnTo>
                    <a:pt x="8" y="44"/>
                  </a:lnTo>
                  <a:lnTo>
                    <a:pt x="8" y="43"/>
                  </a:lnTo>
                  <a:lnTo>
                    <a:pt x="8" y="41"/>
                  </a:lnTo>
                  <a:lnTo>
                    <a:pt x="8" y="40"/>
                  </a:lnTo>
                  <a:lnTo>
                    <a:pt x="8" y="39"/>
                  </a:lnTo>
                  <a:lnTo>
                    <a:pt x="8" y="37"/>
                  </a:lnTo>
                  <a:lnTo>
                    <a:pt x="9" y="31"/>
                  </a:lnTo>
                  <a:lnTo>
                    <a:pt x="9" y="20"/>
                  </a:lnTo>
                  <a:lnTo>
                    <a:pt x="9" y="19"/>
                  </a:lnTo>
                  <a:lnTo>
                    <a:pt x="9" y="18"/>
                  </a:lnTo>
                  <a:lnTo>
                    <a:pt x="9" y="15"/>
                  </a:lnTo>
                  <a:lnTo>
                    <a:pt x="9" y="14"/>
                  </a:lnTo>
                  <a:lnTo>
                    <a:pt x="9" y="13"/>
                  </a:lnTo>
                  <a:lnTo>
                    <a:pt x="9" y="11"/>
                  </a:lnTo>
                  <a:lnTo>
                    <a:pt x="9" y="10"/>
                  </a:lnTo>
                  <a:lnTo>
                    <a:pt x="9" y="9"/>
                  </a:lnTo>
                  <a:lnTo>
                    <a:pt x="9" y="8"/>
                  </a:lnTo>
                  <a:lnTo>
                    <a:pt x="10" y="7"/>
                  </a:lnTo>
                  <a:lnTo>
                    <a:pt x="10" y="6"/>
                  </a:lnTo>
                  <a:lnTo>
                    <a:pt x="10" y="5"/>
                  </a:lnTo>
                  <a:lnTo>
                    <a:pt x="10" y="4"/>
                  </a:lnTo>
                  <a:lnTo>
                    <a:pt x="10" y="3"/>
                  </a:lnTo>
                  <a:lnTo>
                    <a:pt x="10" y="3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1" y="3"/>
                  </a:lnTo>
                  <a:lnTo>
                    <a:pt x="11" y="3"/>
                  </a:lnTo>
                  <a:lnTo>
                    <a:pt x="11" y="4"/>
                  </a:lnTo>
                  <a:lnTo>
                    <a:pt x="11" y="5"/>
                  </a:lnTo>
                  <a:lnTo>
                    <a:pt x="11" y="7"/>
                  </a:lnTo>
                  <a:lnTo>
                    <a:pt x="11" y="7"/>
                  </a:lnTo>
                  <a:lnTo>
                    <a:pt x="11" y="8"/>
                  </a:lnTo>
                  <a:lnTo>
                    <a:pt x="11" y="10"/>
                  </a:lnTo>
                  <a:lnTo>
                    <a:pt x="11" y="15"/>
                  </a:lnTo>
                  <a:lnTo>
                    <a:pt x="11" y="16"/>
                  </a:lnTo>
                  <a:lnTo>
                    <a:pt x="11" y="17"/>
                  </a:lnTo>
                  <a:lnTo>
                    <a:pt x="11" y="20"/>
                  </a:lnTo>
                  <a:lnTo>
                    <a:pt x="11" y="25"/>
                  </a:lnTo>
                  <a:lnTo>
                    <a:pt x="11" y="26"/>
                  </a:lnTo>
                  <a:lnTo>
                    <a:pt x="12" y="27"/>
                  </a:lnTo>
                  <a:lnTo>
                    <a:pt x="12" y="30"/>
                  </a:lnTo>
                  <a:lnTo>
                    <a:pt x="12" y="35"/>
                  </a:lnTo>
                  <a:lnTo>
                    <a:pt x="12" y="36"/>
                  </a:lnTo>
                  <a:lnTo>
                    <a:pt x="12" y="38"/>
                  </a:lnTo>
                  <a:lnTo>
                    <a:pt x="12" y="40"/>
                  </a:lnTo>
                  <a:lnTo>
                    <a:pt x="12" y="41"/>
                  </a:lnTo>
                  <a:lnTo>
                    <a:pt x="12" y="42"/>
                  </a:lnTo>
                  <a:lnTo>
                    <a:pt x="12" y="44"/>
                  </a:lnTo>
                  <a:lnTo>
                    <a:pt x="12" y="45"/>
                  </a:lnTo>
                  <a:lnTo>
                    <a:pt x="12" y="46"/>
                  </a:lnTo>
                  <a:lnTo>
                    <a:pt x="12" y="46"/>
                  </a:lnTo>
                  <a:lnTo>
                    <a:pt x="12" y="47"/>
                  </a:lnTo>
                  <a:lnTo>
                    <a:pt x="12" y="48"/>
                  </a:lnTo>
                  <a:lnTo>
                    <a:pt x="12" y="48"/>
                  </a:lnTo>
                  <a:lnTo>
                    <a:pt x="12" y="49"/>
                  </a:lnTo>
                  <a:lnTo>
                    <a:pt x="12" y="49"/>
                  </a:lnTo>
                  <a:lnTo>
                    <a:pt x="12" y="50"/>
                  </a:lnTo>
                  <a:lnTo>
                    <a:pt x="12" y="50"/>
                  </a:lnTo>
                  <a:lnTo>
                    <a:pt x="12" y="50"/>
                  </a:lnTo>
                  <a:lnTo>
                    <a:pt x="12" y="50"/>
                  </a:lnTo>
                  <a:lnTo>
                    <a:pt x="13" y="50"/>
                  </a:lnTo>
                  <a:lnTo>
                    <a:pt x="13" y="50"/>
                  </a:lnTo>
                  <a:lnTo>
                    <a:pt x="13" y="50"/>
                  </a:lnTo>
                  <a:lnTo>
                    <a:pt x="13" y="50"/>
                  </a:lnTo>
                  <a:lnTo>
                    <a:pt x="13" y="49"/>
                  </a:lnTo>
                  <a:lnTo>
                    <a:pt x="13" y="49"/>
                  </a:lnTo>
                  <a:lnTo>
                    <a:pt x="13" y="48"/>
                  </a:lnTo>
                  <a:lnTo>
                    <a:pt x="13" y="48"/>
                  </a:lnTo>
                  <a:lnTo>
                    <a:pt x="13" y="47"/>
                  </a:lnTo>
                  <a:lnTo>
                    <a:pt x="13" y="46"/>
                  </a:lnTo>
                  <a:lnTo>
                    <a:pt x="13" y="46"/>
                  </a:lnTo>
                  <a:lnTo>
                    <a:pt x="13" y="45"/>
                  </a:lnTo>
                  <a:lnTo>
                    <a:pt x="13" y="44"/>
                  </a:lnTo>
                  <a:lnTo>
                    <a:pt x="13" y="43"/>
                  </a:lnTo>
                  <a:lnTo>
                    <a:pt x="13" y="41"/>
                  </a:lnTo>
                  <a:lnTo>
                    <a:pt x="13" y="40"/>
                  </a:lnTo>
                  <a:lnTo>
                    <a:pt x="13" y="38"/>
                  </a:lnTo>
                  <a:lnTo>
                    <a:pt x="13" y="36"/>
                  </a:lnTo>
                  <a:lnTo>
                    <a:pt x="13" y="34"/>
                  </a:lnTo>
                  <a:lnTo>
                    <a:pt x="14" y="33"/>
                  </a:lnTo>
                  <a:lnTo>
                    <a:pt x="14" y="30"/>
                  </a:lnTo>
                  <a:lnTo>
                    <a:pt x="14" y="25"/>
                  </a:lnTo>
                  <a:lnTo>
                    <a:pt x="14" y="23"/>
                  </a:lnTo>
                  <a:lnTo>
                    <a:pt x="14" y="22"/>
                  </a:lnTo>
                  <a:lnTo>
                    <a:pt x="14" y="19"/>
                  </a:lnTo>
                  <a:lnTo>
                    <a:pt x="14" y="18"/>
                  </a:lnTo>
                  <a:lnTo>
                    <a:pt x="14" y="17"/>
                  </a:lnTo>
                  <a:lnTo>
                    <a:pt x="14" y="14"/>
                  </a:lnTo>
                  <a:lnTo>
                    <a:pt x="14" y="13"/>
                  </a:lnTo>
                  <a:lnTo>
                    <a:pt x="14" y="11"/>
                  </a:lnTo>
                  <a:lnTo>
                    <a:pt x="14" y="9"/>
                  </a:lnTo>
                  <a:lnTo>
                    <a:pt x="14" y="8"/>
                  </a:lnTo>
                  <a:lnTo>
                    <a:pt x="14" y="7"/>
                  </a:lnTo>
                  <a:lnTo>
                    <a:pt x="15" y="5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5" y="1"/>
                  </a:lnTo>
                  <a:lnTo>
                    <a:pt x="15" y="1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1"/>
                  </a:lnTo>
                  <a:lnTo>
                    <a:pt x="15" y="1"/>
                  </a:lnTo>
                  <a:lnTo>
                    <a:pt x="15" y="1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4"/>
                  </a:lnTo>
                  <a:lnTo>
                    <a:pt x="15" y="5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6" y="8"/>
                  </a:lnTo>
                  <a:lnTo>
                    <a:pt x="16" y="9"/>
                  </a:lnTo>
                  <a:lnTo>
                    <a:pt x="16" y="10"/>
                  </a:lnTo>
                  <a:lnTo>
                    <a:pt x="16" y="13"/>
                  </a:lnTo>
                  <a:lnTo>
                    <a:pt x="16" y="14"/>
                  </a:lnTo>
                  <a:lnTo>
                    <a:pt x="16" y="15"/>
                  </a:lnTo>
                  <a:lnTo>
                    <a:pt x="16" y="17"/>
                  </a:lnTo>
                  <a:lnTo>
                    <a:pt x="16" y="23"/>
                  </a:lnTo>
                  <a:lnTo>
                    <a:pt x="16" y="24"/>
                  </a:lnTo>
                  <a:lnTo>
                    <a:pt x="16" y="25"/>
                  </a:lnTo>
                  <a:lnTo>
                    <a:pt x="16" y="28"/>
                  </a:lnTo>
                  <a:lnTo>
                    <a:pt x="16" y="33"/>
                  </a:lnTo>
                  <a:lnTo>
                    <a:pt x="16" y="34"/>
                  </a:lnTo>
                  <a:lnTo>
                    <a:pt x="16" y="35"/>
                  </a:lnTo>
                  <a:lnTo>
                    <a:pt x="17" y="38"/>
                  </a:lnTo>
                  <a:lnTo>
                    <a:pt x="17" y="39"/>
                  </a:lnTo>
                  <a:lnTo>
                    <a:pt x="17" y="40"/>
                  </a:lnTo>
                  <a:lnTo>
                    <a:pt x="17" y="42"/>
                  </a:lnTo>
                  <a:lnTo>
                    <a:pt x="17" y="43"/>
                  </a:lnTo>
                  <a:lnTo>
                    <a:pt x="17" y="44"/>
                  </a:lnTo>
                  <a:lnTo>
                    <a:pt x="17" y="45"/>
                  </a:lnTo>
                  <a:lnTo>
                    <a:pt x="17" y="46"/>
                  </a:lnTo>
                  <a:lnTo>
                    <a:pt x="17" y="46"/>
                  </a:lnTo>
                  <a:lnTo>
                    <a:pt x="17" y="47"/>
                  </a:lnTo>
                  <a:lnTo>
                    <a:pt x="17" y="47"/>
                  </a:lnTo>
                  <a:lnTo>
                    <a:pt x="17" y="48"/>
                  </a:lnTo>
                  <a:lnTo>
                    <a:pt x="17" y="49"/>
                  </a:lnTo>
                  <a:lnTo>
                    <a:pt x="17" y="49"/>
                  </a:lnTo>
                  <a:lnTo>
                    <a:pt x="17" y="49"/>
                  </a:lnTo>
                  <a:lnTo>
                    <a:pt x="17" y="50"/>
                  </a:lnTo>
                  <a:lnTo>
                    <a:pt x="17" y="50"/>
                  </a:lnTo>
                  <a:lnTo>
                    <a:pt x="17" y="50"/>
                  </a:lnTo>
                  <a:lnTo>
                    <a:pt x="17" y="50"/>
                  </a:lnTo>
                  <a:lnTo>
                    <a:pt x="17" y="50"/>
                  </a:lnTo>
                  <a:lnTo>
                    <a:pt x="17" y="50"/>
                  </a:lnTo>
                  <a:lnTo>
                    <a:pt x="18" y="50"/>
                  </a:lnTo>
                  <a:lnTo>
                    <a:pt x="18" y="50"/>
                  </a:lnTo>
                  <a:lnTo>
                    <a:pt x="18" y="49"/>
                  </a:lnTo>
                  <a:lnTo>
                    <a:pt x="18" y="49"/>
                  </a:lnTo>
                  <a:lnTo>
                    <a:pt x="18" y="49"/>
                  </a:lnTo>
                  <a:lnTo>
                    <a:pt x="18" y="48"/>
                  </a:lnTo>
                  <a:lnTo>
                    <a:pt x="18" y="48"/>
                  </a:lnTo>
                  <a:lnTo>
                    <a:pt x="18" y="47"/>
                  </a:lnTo>
                  <a:lnTo>
                    <a:pt x="18" y="46"/>
                  </a:lnTo>
                  <a:lnTo>
                    <a:pt x="18" y="46"/>
                  </a:lnTo>
                  <a:lnTo>
                    <a:pt x="18" y="45"/>
                  </a:lnTo>
                  <a:lnTo>
                    <a:pt x="18" y="44"/>
                  </a:lnTo>
                  <a:lnTo>
                    <a:pt x="18" y="43"/>
                  </a:lnTo>
                  <a:lnTo>
                    <a:pt x="18" y="42"/>
                  </a:lnTo>
                  <a:lnTo>
                    <a:pt x="18" y="40"/>
                  </a:lnTo>
                  <a:lnTo>
                    <a:pt x="18" y="39"/>
                  </a:lnTo>
                  <a:lnTo>
                    <a:pt x="18" y="37"/>
                  </a:lnTo>
                  <a:lnTo>
                    <a:pt x="18" y="32"/>
                  </a:lnTo>
                  <a:lnTo>
                    <a:pt x="19" y="31"/>
                  </a:lnTo>
                  <a:lnTo>
                    <a:pt x="19" y="30"/>
                  </a:lnTo>
                  <a:lnTo>
                    <a:pt x="19" y="27"/>
                  </a:lnTo>
                  <a:lnTo>
                    <a:pt x="19" y="22"/>
                  </a:lnTo>
                  <a:lnTo>
                    <a:pt x="19" y="21"/>
                  </a:lnTo>
                  <a:lnTo>
                    <a:pt x="19" y="20"/>
                  </a:lnTo>
                  <a:lnTo>
                    <a:pt x="19" y="17"/>
                  </a:lnTo>
                  <a:lnTo>
                    <a:pt x="19" y="12"/>
                  </a:lnTo>
                  <a:lnTo>
                    <a:pt x="19" y="11"/>
                  </a:lnTo>
                  <a:lnTo>
                    <a:pt x="19" y="10"/>
                  </a:lnTo>
                  <a:lnTo>
                    <a:pt x="19" y="8"/>
                  </a:lnTo>
                  <a:lnTo>
                    <a:pt x="19" y="7"/>
                  </a:lnTo>
                  <a:lnTo>
                    <a:pt x="19" y="6"/>
                  </a:lnTo>
                  <a:lnTo>
                    <a:pt x="19" y="5"/>
                  </a:lnTo>
                  <a:lnTo>
                    <a:pt x="19" y="4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2"/>
                  </a:lnTo>
                  <a:lnTo>
                    <a:pt x="19" y="2"/>
                  </a:lnTo>
                  <a:lnTo>
                    <a:pt x="20" y="1"/>
                  </a:lnTo>
                  <a:lnTo>
                    <a:pt x="20" y="1"/>
                  </a:lnTo>
                  <a:lnTo>
                    <a:pt x="20" y="1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0" y="1"/>
                  </a:lnTo>
                  <a:lnTo>
                    <a:pt x="20" y="1"/>
                  </a:lnTo>
                  <a:lnTo>
                    <a:pt x="20" y="1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20" y="3"/>
                  </a:lnTo>
                  <a:lnTo>
                    <a:pt x="20" y="3"/>
                  </a:lnTo>
                  <a:lnTo>
                    <a:pt x="20" y="4"/>
                  </a:lnTo>
                  <a:lnTo>
                    <a:pt x="20" y="6"/>
                  </a:lnTo>
                  <a:lnTo>
                    <a:pt x="20" y="7"/>
                  </a:lnTo>
                  <a:lnTo>
                    <a:pt x="20" y="8"/>
                  </a:lnTo>
                  <a:lnTo>
                    <a:pt x="21" y="10"/>
                  </a:lnTo>
                  <a:lnTo>
                    <a:pt x="21" y="15"/>
                  </a:lnTo>
                  <a:lnTo>
                    <a:pt x="21" y="16"/>
                  </a:lnTo>
                  <a:lnTo>
                    <a:pt x="21" y="18"/>
                  </a:lnTo>
                  <a:lnTo>
                    <a:pt x="21" y="20"/>
                  </a:lnTo>
                  <a:lnTo>
                    <a:pt x="21" y="26"/>
                  </a:lnTo>
                  <a:lnTo>
                    <a:pt x="21" y="27"/>
                  </a:lnTo>
                  <a:lnTo>
                    <a:pt x="21" y="29"/>
                  </a:lnTo>
                  <a:lnTo>
                    <a:pt x="21" y="31"/>
                  </a:lnTo>
                  <a:lnTo>
                    <a:pt x="21" y="33"/>
                  </a:lnTo>
                  <a:lnTo>
                    <a:pt x="21" y="34"/>
                  </a:lnTo>
                  <a:lnTo>
                    <a:pt x="21" y="37"/>
                  </a:lnTo>
                  <a:lnTo>
                    <a:pt x="22" y="38"/>
                  </a:lnTo>
                  <a:lnTo>
                    <a:pt x="22" y="39"/>
                  </a:lnTo>
                  <a:lnTo>
                    <a:pt x="22" y="41"/>
                  </a:lnTo>
                  <a:lnTo>
                    <a:pt x="22" y="42"/>
                  </a:lnTo>
                  <a:lnTo>
                    <a:pt x="22" y="43"/>
                  </a:lnTo>
                  <a:lnTo>
                    <a:pt x="22" y="45"/>
                  </a:lnTo>
                  <a:lnTo>
                    <a:pt x="22" y="46"/>
                  </a:lnTo>
                  <a:lnTo>
                    <a:pt x="22" y="47"/>
                  </a:lnTo>
                  <a:lnTo>
                    <a:pt x="22" y="47"/>
                  </a:lnTo>
                  <a:lnTo>
                    <a:pt x="22" y="48"/>
                  </a:lnTo>
                  <a:lnTo>
                    <a:pt x="22" y="48"/>
                  </a:lnTo>
                  <a:lnTo>
                    <a:pt x="22" y="49"/>
                  </a:lnTo>
                  <a:lnTo>
                    <a:pt x="22" y="49"/>
                  </a:lnTo>
                  <a:lnTo>
                    <a:pt x="22" y="50"/>
                  </a:lnTo>
                  <a:lnTo>
                    <a:pt x="22" y="50"/>
                  </a:lnTo>
                  <a:lnTo>
                    <a:pt x="22" y="50"/>
                  </a:lnTo>
                  <a:lnTo>
                    <a:pt x="22" y="50"/>
                  </a:lnTo>
                  <a:lnTo>
                    <a:pt x="22" y="50"/>
                  </a:lnTo>
                  <a:lnTo>
                    <a:pt x="22" y="50"/>
                  </a:lnTo>
                  <a:lnTo>
                    <a:pt x="22" y="50"/>
                  </a:lnTo>
                  <a:lnTo>
                    <a:pt x="23" y="49"/>
                  </a:lnTo>
                  <a:lnTo>
                    <a:pt x="23" y="49"/>
                  </a:lnTo>
                  <a:lnTo>
                    <a:pt x="23" y="49"/>
                  </a:lnTo>
                  <a:lnTo>
                    <a:pt x="23" y="48"/>
                  </a:lnTo>
                  <a:lnTo>
                    <a:pt x="23" y="48"/>
                  </a:lnTo>
                  <a:lnTo>
                    <a:pt x="23" y="47"/>
                  </a:lnTo>
                  <a:lnTo>
                    <a:pt x="23" y="46"/>
                  </a:lnTo>
                  <a:lnTo>
                    <a:pt x="23" y="46"/>
                  </a:lnTo>
                  <a:lnTo>
                    <a:pt x="23" y="44"/>
                  </a:lnTo>
                  <a:lnTo>
                    <a:pt x="23" y="43"/>
                  </a:lnTo>
                  <a:lnTo>
                    <a:pt x="23" y="42"/>
                  </a:lnTo>
                  <a:lnTo>
                    <a:pt x="23" y="41"/>
                  </a:lnTo>
                  <a:lnTo>
                    <a:pt x="23" y="36"/>
                  </a:lnTo>
                  <a:lnTo>
                    <a:pt x="23" y="35"/>
                  </a:lnTo>
                  <a:lnTo>
                    <a:pt x="23" y="34"/>
                  </a:lnTo>
                  <a:lnTo>
                    <a:pt x="23" y="31"/>
                  </a:lnTo>
                  <a:lnTo>
                    <a:pt x="23" y="26"/>
                  </a:lnTo>
                  <a:lnTo>
                    <a:pt x="24" y="16"/>
                  </a:lnTo>
                  <a:lnTo>
                    <a:pt x="24" y="15"/>
                  </a:lnTo>
                  <a:lnTo>
                    <a:pt x="24" y="13"/>
                  </a:lnTo>
                  <a:lnTo>
                    <a:pt x="24" y="11"/>
                  </a:lnTo>
                  <a:lnTo>
                    <a:pt x="24" y="10"/>
                  </a:lnTo>
                  <a:lnTo>
                    <a:pt x="24" y="9"/>
                  </a:lnTo>
                  <a:lnTo>
                    <a:pt x="24" y="7"/>
                  </a:lnTo>
                  <a:lnTo>
                    <a:pt x="24" y="6"/>
                  </a:lnTo>
                  <a:lnTo>
                    <a:pt x="24" y="5"/>
                  </a:lnTo>
                  <a:lnTo>
                    <a:pt x="24" y="5"/>
                  </a:lnTo>
                  <a:lnTo>
                    <a:pt x="24" y="4"/>
                  </a:lnTo>
                  <a:lnTo>
                    <a:pt x="24" y="3"/>
                  </a:lnTo>
                  <a:lnTo>
                    <a:pt x="24" y="3"/>
                  </a:lnTo>
                  <a:lnTo>
                    <a:pt x="24" y="2"/>
                  </a:lnTo>
                  <a:lnTo>
                    <a:pt x="24" y="2"/>
                  </a:lnTo>
                  <a:lnTo>
                    <a:pt x="24" y="1"/>
                  </a:lnTo>
                  <a:lnTo>
                    <a:pt x="25" y="1"/>
                  </a:lnTo>
                  <a:lnTo>
                    <a:pt x="25" y="1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1"/>
                  </a:lnTo>
                  <a:lnTo>
                    <a:pt x="25" y="1"/>
                  </a:lnTo>
                  <a:lnTo>
                    <a:pt x="25" y="1"/>
                  </a:lnTo>
                  <a:lnTo>
                    <a:pt x="25" y="2"/>
                  </a:lnTo>
                  <a:lnTo>
                    <a:pt x="25" y="2"/>
                  </a:lnTo>
                  <a:lnTo>
                    <a:pt x="25" y="3"/>
                  </a:lnTo>
                  <a:lnTo>
                    <a:pt x="25" y="3"/>
                  </a:lnTo>
                  <a:lnTo>
                    <a:pt x="25" y="4"/>
                  </a:lnTo>
                  <a:lnTo>
                    <a:pt x="25" y="5"/>
                  </a:lnTo>
                  <a:lnTo>
                    <a:pt x="25" y="6"/>
                  </a:lnTo>
                  <a:lnTo>
                    <a:pt x="25" y="7"/>
                  </a:lnTo>
                  <a:lnTo>
                    <a:pt x="25" y="7"/>
                  </a:lnTo>
                  <a:lnTo>
                    <a:pt x="25" y="9"/>
                  </a:lnTo>
                  <a:lnTo>
                    <a:pt x="25" y="11"/>
                  </a:lnTo>
                  <a:lnTo>
                    <a:pt x="26" y="12"/>
                  </a:lnTo>
                  <a:lnTo>
                    <a:pt x="26" y="13"/>
                  </a:lnTo>
                  <a:lnTo>
                    <a:pt x="26" y="16"/>
                  </a:lnTo>
                  <a:lnTo>
                    <a:pt x="26" y="21"/>
                  </a:lnTo>
                  <a:lnTo>
                    <a:pt x="26" y="23"/>
                  </a:lnTo>
                  <a:lnTo>
                    <a:pt x="26" y="24"/>
                  </a:lnTo>
                  <a:lnTo>
                    <a:pt x="26" y="27"/>
                  </a:lnTo>
                  <a:lnTo>
                    <a:pt x="26" y="33"/>
                  </a:lnTo>
                  <a:lnTo>
                    <a:pt x="26" y="34"/>
                  </a:lnTo>
                  <a:lnTo>
                    <a:pt x="26" y="35"/>
                  </a:lnTo>
                  <a:lnTo>
                    <a:pt x="26" y="38"/>
                  </a:lnTo>
                  <a:lnTo>
                    <a:pt x="26" y="39"/>
                  </a:lnTo>
                  <a:lnTo>
                    <a:pt x="27" y="40"/>
                  </a:lnTo>
                  <a:lnTo>
                    <a:pt x="27" y="42"/>
                  </a:lnTo>
                  <a:lnTo>
                    <a:pt x="27" y="43"/>
                  </a:lnTo>
                  <a:lnTo>
                    <a:pt x="27" y="44"/>
                  </a:lnTo>
                  <a:lnTo>
                    <a:pt x="27" y="45"/>
                  </a:lnTo>
                  <a:lnTo>
                    <a:pt x="27" y="46"/>
                  </a:lnTo>
                  <a:lnTo>
                    <a:pt x="27" y="47"/>
                  </a:lnTo>
                  <a:lnTo>
                    <a:pt x="27" y="47"/>
                  </a:lnTo>
                  <a:lnTo>
                    <a:pt x="27" y="48"/>
                  </a:lnTo>
                  <a:lnTo>
                    <a:pt x="27" y="48"/>
                  </a:lnTo>
                  <a:lnTo>
                    <a:pt x="27" y="49"/>
                  </a:lnTo>
                  <a:lnTo>
                    <a:pt x="27" y="49"/>
                  </a:lnTo>
                  <a:lnTo>
                    <a:pt x="27" y="50"/>
                  </a:lnTo>
                  <a:lnTo>
                    <a:pt x="27" y="50"/>
                  </a:lnTo>
                  <a:lnTo>
                    <a:pt x="27" y="50"/>
                  </a:lnTo>
                  <a:lnTo>
                    <a:pt x="27" y="50"/>
                  </a:lnTo>
                  <a:lnTo>
                    <a:pt x="27" y="50"/>
                  </a:lnTo>
                  <a:lnTo>
                    <a:pt x="27" y="50"/>
                  </a:lnTo>
                  <a:lnTo>
                    <a:pt x="27" y="50"/>
                  </a:lnTo>
                  <a:lnTo>
                    <a:pt x="27" y="49"/>
                  </a:lnTo>
                  <a:lnTo>
                    <a:pt x="27" y="49"/>
                  </a:lnTo>
                </a:path>
              </a:pathLst>
            </a:custGeom>
            <a:noFill/>
            <a:ln w="3175" cap="sq">
              <a:solidFill>
                <a:srgbClr val="0000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18" name="Freeform 88"/>
            <p:cNvSpPr>
              <a:spLocks/>
            </p:cNvSpPr>
            <p:nvPr/>
          </p:nvSpPr>
          <p:spPr bwMode="auto">
            <a:xfrm>
              <a:off x="5933876" y="4075484"/>
              <a:ext cx="42863" cy="79375"/>
            </a:xfrm>
            <a:custGeom>
              <a:avLst/>
              <a:gdLst/>
              <a:ahLst/>
              <a:cxnLst>
                <a:cxn ang="0">
                  <a:pos x="1" y="45"/>
                </a:cxn>
                <a:cxn ang="0">
                  <a:pos x="1" y="28"/>
                </a:cxn>
                <a:cxn ang="0">
                  <a:pos x="2" y="11"/>
                </a:cxn>
                <a:cxn ang="0">
                  <a:pos x="2" y="3"/>
                </a:cxn>
                <a:cxn ang="0">
                  <a:pos x="3" y="0"/>
                </a:cxn>
                <a:cxn ang="0">
                  <a:pos x="3" y="3"/>
                </a:cxn>
                <a:cxn ang="0">
                  <a:pos x="3" y="12"/>
                </a:cxn>
                <a:cxn ang="0">
                  <a:pos x="4" y="33"/>
                </a:cxn>
                <a:cxn ang="0">
                  <a:pos x="4" y="44"/>
                </a:cxn>
                <a:cxn ang="0">
                  <a:pos x="5" y="49"/>
                </a:cxn>
                <a:cxn ang="0">
                  <a:pos x="5" y="50"/>
                </a:cxn>
                <a:cxn ang="0">
                  <a:pos x="5" y="47"/>
                </a:cxn>
                <a:cxn ang="0">
                  <a:pos x="6" y="38"/>
                </a:cxn>
                <a:cxn ang="0">
                  <a:pos x="7" y="12"/>
                </a:cxn>
                <a:cxn ang="0">
                  <a:pos x="7" y="4"/>
                </a:cxn>
                <a:cxn ang="0">
                  <a:pos x="7" y="0"/>
                </a:cxn>
                <a:cxn ang="0">
                  <a:pos x="8" y="2"/>
                </a:cxn>
                <a:cxn ang="0">
                  <a:pos x="8" y="9"/>
                </a:cxn>
                <a:cxn ang="0">
                  <a:pos x="9" y="30"/>
                </a:cxn>
                <a:cxn ang="0">
                  <a:pos x="9" y="44"/>
                </a:cxn>
                <a:cxn ang="0">
                  <a:pos x="10" y="49"/>
                </a:cxn>
                <a:cxn ang="0">
                  <a:pos x="10" y="50"/>
                </a:cxn>
                <a:cxn ang="0">
                  <a:pos x="10" y="46"/>
                </a:cxn>
                <a:cxn ang="0">
                  <a:pos x="11" y="30"/>
                </a:cxn>
                <a:cxn ang="0">
                  <a:pos x="12" y="10"/>
                </a:cxn>
                <a:cxn ang="0">
                  <a:pos x="12" y="3"/>
                </a:cxn>
                <a:cxn ang="0">
                  <a:pos x="12" y="0"/>
                </a:cxn>
                <a:cxn ang="0">
                  <a:pos x="13" y="2"/>
                </a:cxn>
                <a:cxn ang="0">
                  <a:pos x="13" y="8"/>
                </a:cxn>
                <a:cxn ang="0">
                  <a:pos x="14" y="25"/>
                </a:cxn>
                <a:cxn ang="0">
                  <a:pos x="14" y="40"/>
                </a:cxn>
                <a:cxn ang="0">
                  <a:pos x="14" y="47"/>
                </a:cxn>
                <a:cxn ang="0">
                  <a:pos x="15" y="50"/>
                </a:cxn>
                <a:cxn ang="0">
                  <a:pos x="15" y="48"/>
                </a:cxn>
                <a:cxn ang="0">
                  <a:pos x="16" y="40"/>
                </a:cxn>
                <a:cxn ang="0">
                  <a:pos x="16" y="19"/>
                </a:cxn>
                <a:cxn ang="0">
                  <a:pos x="17" y="5"/>
                </a:cxn>
                <a:cxn ang="0">
                  <a:pos x="17" y="1"/>
                </a:cxn>
                <a:cxn ang="0">
                  <a:pos x="17" y="1"/>
                </a:cxn>
                <a:cxn ang="0">
                  <a:pos x="18" y="5"/>
                </a:cxn>
                <a:cxn ang="0">
                  <a:pos x="18" y="21"/>
                </a:cxn>
                <a:cxn ang="0">
                  <a:pos x="19" y="37"/>
                </a:cxn>
                <a:cxn ang="0">
                  <a:pos x="19" y="46"/>
                </a:cxn>
                <a:cxn ang="0">
                  <a:pos x="20" y="50"/>
                </a:cxn>
                <a:cxn ang="0">
                  <a:pos x="20" y="49"/>
                </a:cxn>
                <a:cxn ang="0">
                  <a:pos x="20" y="42"/>
                </a:cxn>
                <a:cxn ang="0">
                  <a:pos x="21" y="25"/>
                </a:cxn>
                <a:cxn ang="0">
                  <a:pos x="21" y="8"/>
                </a:cxn>
                <a:cxn ang="0">
                  <a:pos x="22" y="1"/>
                </a:cxn>
                <a:cxn ang="0">
                  <a:pos x="22" y="0"/>
                </a:cxn>
                <a:cxn ang="0">
                  <a:pos x="23" y="4"/>
                </a:cxn>
                <a:cxn ang="0">
                  <a:pos x="23" y="15"/>
                </a:cxn>
                <a:cxn ang="0">
                  <a:pos x="24" y="35"/>
                </a:cxn>
                <a:cxn ang="0">
                  <a:pos x="24" y="45"/>
                </a:cxn>
                <a:cxn ang="0">
                  <a:pos x="24" y="50"/>
                </a:cxn>
                <a:cxn ang="0">
                  <a:pos x="25" y="49"/>
                </a:cxn>
                <a:cxn ang="0">
                  <a:pos x="25" y="45"/>
                </a:cxn>
                <a:cxn ang="0">
                  <a:pos x="26" y="31"/>
                </a:cxn>
                <a:cxn ang="0">
                  <a:pos x="26" y="15"/>
                </a:cxn>
                <a:cxn ang="0">
                  <a:pos x="27" y="4"/>
                </a:cxn>
                <a:cxn ang="0">
                  <a:pos x="27" y="0"/>
                </a:cxn>
                <a:cxn ang="0">
                  <a:pos x="27" y="1"/>
                </a:cxn>
              </a:cxnLst>
              <a:rect l="0" t="0" r="r" b="b"/>
              <a:pathLst>
                <a:path w="27" h="50">
                  <a:moveTo>
                    <a:pt x="0" y="49"/>
                  </a:moveTo>
                  <a:lnTo>
                    <a:pt x="0" y="49"/>
                  </a:lnTo>
                  <a:lnTo>
                    <a:pt x="0" y="48"/>
                  </a:lnTo>
                  <a:lnTo>
                    <a:pt x="0" y="47"/>
                  </a:lnTo>
                  <a:lnTo>
                    <a:pt x="0" y="47"/>
                  </a:lnTo>
                  <a:lnTo>
                    <a:pt x="1" y="46"/>
                  </a:lnTo>
                  <a:lnTo>
                    <a:pt x="1" y="45"/>
                  </a:lnTo>
                  <a:lnTo>
                    <a:pt x="1" y="45"/>
                  </a:lnTo>
                  <a:lnTo>
                    <a:pt x="1" y="42"/>
                  </a:lnTo>
                  <a:lnTo>
                    <a:pt x="1" y="42"/>
                  </a:lnTo>
                  <a:lnTo>
                    <a:pt x="1" y="40"/>
                  </a:lnTo>
                  <a:lnTo>
                    <a:pt x="1" y="38"/>
                  </a:lnTo>
                  <a:lnTo>
                    <a:pt x="1" y="37"/>
                  </a:lnTo>
                  <a:lnTo>
                    <a:pt x="1" y="36"/>
                  </a:lnTo>
                  <a:lnTo>
                    <a:pt x="1" y="33"/>
                  </a:lnTo>
                  <a:lnTo>
                    <a:pt x="1" y="28"/>
                  </a:lnTo>
                  <a:lnTo>
                    <a:pt x="1" y="26"/>
                  </a:lnTo>
                  <a:lnTo>
                    <a:pt x="1" y="25"/>
                  </a:lnTo>
                  <a:lnTo>
                    <a:pt x="1" y="22"/>
                  </a:lnTo>
                  <a:lnTo>
                    <a:pt x="2" y="17"/>
                  </a:lnTo>
                  <a:lnTo>
                    <a:pt x="2" y="15"/>
                  </a:lnTo>
                  <a:lnTo>
                    <a:pt x="2" y="14"/>
                  </a:lnTo>
                  <a:lnTo>
                    <a:pt x="2" y="12"/>
                  </a:lnTo>
                  <a:lnTo>
                    <a:pt x="2" y="11"/>
                  </a:lnTo>
                  <a:lnTo>
                    <a:pt x="2" y="9"/>
                  </a:lnTo>
                  <a:lnTo>
                    <a:pt x="2" y="7"/>
                  </a:lnTo>
                  <a:lnTo>
                    <a:pt x="2" y="6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4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2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4"/>
                  </a:lnTo>
                  <a:lnTo>
                    <a:pt x="3" y="5"/>
                  </a:lnTo>
                  <a:lnTo>
                    <a:pt x="3" y="6"/>
                  </a:lnTo>
                  <a:lnTo>
                    <a:pt x="3" y="8"/>
                  </a:lnTo>
                  <a:lnTo>
                    <a:pt x="3" y="9"/>
                  </a:lnTo>
                  <a:lnTo>
                    <a:pt x="3" y="10"/>
                  </a:lnTo>
                  <a:lnTo>
                    <a:pt x="3" y="12"/>
                  </a:lnTo>
                  <a:lnTo>
                    <a:pt x="4" y="13"/>
                  </a:lnTo>
                  <a:lnTo>
                    <a:pt x="4" y="15"/>
                  </a:lnTo>
                  <a:lnTo>
                    <a:pt x="4" y="17"/>
                  </a:lnTo>
                  <a:lnTo>
                    <a:pt x="4" y="23"/>
                  </a:lnTo>
                  <a:lnTo>
                    <a:pt x="4" y="24"/>
                  </a:lnTo>
                  <a:lnTo>
                    <a:pt x="4" y="25"/>
                  </a:lnTo>
                  <a:lnTo>
                    <a:pt x="4" y="28"/>
                  </a:lnTo>
                  <a:lnTo>
                    <a:pt x="4" y="33"/>
                  </a:lnTo>
                  <a:lnTo>
                    <a:pt x="4" y="34"/>
                  </a:lnTo>
                  <a:lnTo>
                    <a:pt x="4" y="35"/>
                  </a:lnTo>
                  <a:lnTo>
                    <a:pt x="4" y="38"/>
                  </a:lnTo>
                  <a:lnTo>
                    <a:pt x="4" y="39"/>
                  </a:lnTo>
                  <a:lnTo>
                    <a:pt x="4" y="40"/>
                  </a:lnTo>
                  <a:lnTo>
                    <a:pt x="4" y="42"/>
                  </a:lnTo>
                  <a:lnTo>
                    <a:pt x="4" y="43"/>
                  </a:lnTo>
                  <a:lnTo>
                    <a:pt x="4" y="44"/>
                  </a:lnTo>
                  <a:lnTo>
                    <a:pt x="4" y="44"/>
                  </a:lnTo>
                  <a:lnTo>
                    <a:pt x="4" y="45"/>
                  </a:lnTo>
                  <a:lnTo>
                    <a:pt x="4" y="46"/>
                  </a:lnTo>
                  <a:lnTo>
                    <a:pt x="5" y="47"/>
                  </a:lnTo>
                  <a:lnTo>
                    <a:pt x="5" y="47"/>
                  </a:lnTo>
                  <a:lnTo>
                    <a:pt x="5" y="48"/>
                  </a:lnTo>
                  <a:lnTo>
                    <a:pt x="5" y="48"/>
                  </a:lnTo>
                  <a:lnTo>
                    <a:pt x="5" y="49"/>
                  </a:lnTo>
                  <a:lnTo>
                    <a:pt x="5" y="49"/>
                  </a:lnTo>
                  <a:lnTo>
                    <a:pt x="5" y="50"/>
                  </a:lnTo>
                  <a:lnTo>
                    <a:pt x="5" y="50"/>
                  </a:lnTo>
                  <a:lnTo>
                    <a:pt x="5" y="50"/>
                  </a:lnTo>
                  <a:lnTo>
                    <a:pt x="5" y="50"/>
                  </a:lnTo>
                  <a:lnTo>
                    <a:pt x="5" y="50"/>
                  </a:lnTo>
                  <a:lnTo>
                    <a:pt x="5" y="50"/>
                  </a:lnTo>
                  <a:lnTo>
                    <a:pt x="5" y="50"/>
                  </a:lnTo>
                  <a:lnTo>
                    <a:pt x="5" y="50"/>
                  </a:lnTo>
                  <a:lnTo>
                    <a:pt x="5" y="50"/>
                  </a:lnTo>
                  <a:lnTo>
                    <a:pt x="5" y="49"/>
                  </a:lnTo>
                  <a:lnTo>
                    <a:pt x="5" y="49"/>
                  </a:lnTo>
                  <a:lnTo>
                    <a:pt x="5" y="48"/>
                  </a:lnTo>
                  <a:lnTo>
                    <a:pt x="5" y="48"/>
                  </a:lnTo>
                  <a:lnTo>
                    <a:pt x="5" y="47"/>
                  </a:lnTo>
                  <a:lnTo>
                    <a:pt x="5" y="47"/>
                  </a:lnTo>
                  <a:lnTo>
                    <a:pt x="5" y="46"/>
                  </a:lnTo>
                  <a:lnTo>
                    <a:pt x="5" y="45"/>
                  </a:lnTo>
                  <a:lnTo>
                    <a:pt x="6" y="44"/>
                  </a:lnTo>
                  <a:lnTo>
                    <a:pt x="6" y="44"/>
                  </a:lnTo>
                  <a:lnTo>
                    <a:pt x="6" y="42"/>
                  </a:lnTo>
                  <a:lnTo>
                    <a:pt x="6" y="41"/>
                  </a:lnTo>
                  <a:lnTo>
                    <a:pt x="6" y="40"/>
                  </a:lnTo>
                  <a:lnTo>
                    <a:pt x="6" y="38"/>
                  </a:lnTo>
                  <a:lnTo>
                    <a:pt x="6" y="33"/>
                  </a:lnTo>
                  <a:lnTo>
                    <a:pt x="6" y="23"/>
                  </a:lnTo>
                  <a:lnTo>
                    <a:pt x="6" y="21"/>
                  </a:lnTo>
                  <a:lnTo>
                    <a:pt x="6" y="20"/>
                  </a:lnTo>
                  <a:lnTo>
                    <a:pt x="7" y="17"/>
                  </a:lnTo>
                  <a:lnTo>
                    <a:pt x="7" y="16"/>
                  </a:lnTo>
                  <a:lnTo>
                    <a:pt x="7" y="14"/>
                  </a:lnTo>
                  <a:lnTo>
                    <a:pt x="7" y="12"/>
                  </a:lnTo>
                  <a:lnTo>
                    <a:pt x="7" y="11"/>
                  </a:lnTo>
                  <a:lnTo>
                    <a:pt x="7" y="10"/>
                  </a:lnTo>
                  <a:lnTo>
                    <a:pt x="7" y="8"/>
                  </a:lnTo>
                  <a:lnTo>
                    <a:pt x="7" y="7"/>
                  </a:lnTo>
                  <a:lnTo>
                    <a:pt x="7" y="7"/>
                  </a:lnTo>
                  <a:lnTo>
                    <a:pt x="7" y="6"/>
                  </a:lnTo>
                  <a:lnTo>
                    <a:pt x="7" y="5"/>
                  </a:lnTo>
                  <a:lnTo>
                    <a:pt x="7" y="4"/>
                  </a:lnTo>
                  <a:lnTo>
                    <a:pt x="7" y="3"/>
                  </a:lnTo>
                  <a:lnTo>
                    <a:pt x="7" y="3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0"/>
                  </a:lnTo>
                  <a:lnTo>
                    <a:pt x="7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4"/>
                  </a:lnTo>
                  <a:lnTo>
                    <a:pt x="8" y="5"/>
                  </a:lnTo>
                  <a:lnTo>
                    <a:pt x="8" y="6"/>
                  </a:lnTo>
                  <a:lnTo>
                    <a:pt x="8" y="8"/>
                  </a:lnTo>
                  <a:lnTo>
                    <a:pt x="8" y="9"/>
                  </a:lnTo>
                  <a:lnTo>
                    <a:pt x="8" y="10"/>
                  </a:lnTo>
                  <a:lnTo>
                    <a:pt x="8" y="12"/>
                  </a:lnTo>
                  <a:lnTo>
                    <a:pt x="8" y="17"/>
                  </a:lnTo>
                  <a:lnTo>
                    <a:pt x="8" y="19"/>
                  </a:lnTo>
                  <a:lnTo>
                    <a:pt x="8" y="20"/>
                  </a:lnTo>
                  <a:lnTo>
                    <a:pt x="9" y="23"/>
                  </a:lnTo>
                  <a:lnTo>
                    <a:pt x="9" y="29"/>
                  </a:lnTo>
                  <a:lnTo>
                    <a:pt x="9" y="30"/>
                  </a:lnTo>
                  <a:lnTo>
                    <a:pt x="9" y="31"/>
                  </a:lnTo>
                  <a:lnTo>
                    <a:pt x="9" y="34"/>
                  </a:lnTo>
                  <a:lnTo>
                    <a:pt x="9" y="39"/>
                  </a:lnTo>
                  <a:lnTo>
                    <a:pt x="9" y="40"/>
                  </a:lnTo>
                  <a:lnTo>
                    <a:pt x="9" y="41"/>
                  </a:lnTo>
                  <a:lnTo>
                    <a:pt x="9" y="42"/>
                  </a:lnTo>
                  <a:lnTo>
                    <a:pt x="9" y="43"/>
                  </a:lnTo>
                  <a:lnTo>
                    <a:pt x="9" y="44"/>
                  </a:lnTo>
                  <a:lnTo>
                    <a:pt x="9" y="45"/>
                  </a:lnTo>
                  <a:lnTo>
                    <a:pt x="9" y="46"/>
                  </a:lnTo>
                  <a:lnTo>
                    <a:pt x="9" y="47"/>
                  </a:lnTo>
                  <a:lnTo>
                    <a:pt x="10" y="48"/>
                  </a:lnTo>
                  <a:lnTo>
                    <a:pt x="10" y="48"/>
                  </a:lnTo>
                  <a:lnTo>
                    <a:pt x="10" y="49"/>
                  </a:lnTo>
                  <a:lnTo>
                    <a:pt x="10" y="49"/>
                  </a:lnTo>
                  <a:lnTo>
                    <a:pt x="10" y="49"/>
                  </a:lnTo>
                  <a:lnTo>
                    <a:pt x="10" y="50"/>
                  </a:lnTo>
                  <a:lnTo>
                    <a:pt x="10" y="50"/>
                  </a:lnTo>
                  <a:lnTo>
                    <a:pt x="10" y="50"/>
                  </a:lnTo>
                  <a:lnTo>
                    <a:pt x="10" y="50"/>
                  </a:lnTo>
                  <a:lnTo>
                    <a:pt x="10" y="50"/>
                  </a:lnTo>
                  <a:lnTo>
                    <a:pt x="10" y="50"/>
                  </a:lnTo>
                  <a:lnTo>
                    <a:pt x="10" y="50"/>
                  </a:lnTo>
                  <a:lnTo>
                    <a:pt x="10" y="50"/>
                  </a:lnTo>
                  <a:lnTo>
                    <a:pt x="10" y="49"/>
                  </a:lnTo>
                  <a:lnTo>
                    <a:pt x="10" y="49"/>
                  </a:lnTo>
                  <a:lnTo>
                    <a:pt x="10" y="48"/>
                  </a:lnTo>
                  <a:lnTo>
                    <a:pt x="10" y="48"/>
                  </a:lnTo>
                  <a:lnTo>
                    <a:pt x="10" y="47"/>
                  </a:lnTo>
                  <a:lnTo>
                    <a:pt x="10" y="47"/>
                  </a:lnTo>
                  <a:lnTo>
                    <a:pt x="10" y="46"/>
                  </a:lnTo>
                  <a:lnTo>
                    <a:pt x="10" y="46"/>
                  </a:lnTo>
                  <a:lnTo>
                    <a:pt x="10" y="44"/>
                  </a:lnTo>
                  <a:lnTo>
                    <a:pt x="11" y="43"/>
                  </a:lnTo>
                  <a:lnTo>
                    <a:pt x="11" y="42"/>
                  </a:lnTo>
                  <a:lnTo>
                    <a:pt x="11" y="40"/>
                  </a:lnTo>
                  <a:lnTo>
                    <a:pt x="11" y="35"/>
                  </a:lnTo>
                  <a:lnTo>
                    <a:pt x="11" y="34"/>
                  </a:lnTo>
                  <a:lnTo>
                    <a:pt x="11" y="33"/>
                  </a:lnTo>
                  <a:lnTo>
                    <a:pt x="11" y="30"/>
                  </a:lnTo>
                  <a:lnTo>
                    <a:pt x="11" y="25"/>
                  </a:lnTo>
                  <a:lnTo>
                    <a:pt x="11" y="24"/>
                  </a:lnTo>
                  <a:lnTo>
                    <a:pt x="11" y="23"/>
                  </a:lnTo>
                  <a:lnTo>
                    <a:pt x="11" y="20"/>
                  </a:lnTo>
                  <a:lnTo>
                    <a:pt x="12" y="15"/>
                  </a:lnTo>
                  <a:lnTo>
                    <a:pt x="12" y="14"/>
                  </a:lnTo>
                  <a:lnTo>
                    <a:pt x="12" y="13"/>
                  </a:lnTo>
                  <a:lnTo>
                    <a:pt x="12" y="10"/>
                  </a:lnTo>
                  <a:lnTo>
                    <a:pt x="12" y="9"/>
                  </a:lnTo>
                  <a:lnTo>
                    <a:pt x="12" y="8"/>
                  </a:lnTo>
                  <a:lnTo>
                    <a:pt x="12" y="7"/>
                  </a:lnTo>
                  <a:lnTo>
                    <a:pt x="12" y="6"/>
                  </a:lnTo>
                  <a:lnTo>
                    <a:pt x="12" y="5"/>
                  </a:lnTo>
                  <a:lnTo>
                    <a:pt x="12" y="4"/>
                  </a:lnTo>
                  <a:lnTo>
                    <a:pt x="12" y="3"/>
                  </a:lnTo>
                  <a:lnTo>
                    <a:pt x="12" y="3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3" y="1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3"/>
                  </a:lnTo>
                  <a:lnTo>
                    <a:pt x="13" y="3"/>
                  </a:lnTo>
                  <a:lnTo>
                    <a:pt x="13" y="4"/>
                  </a:lnTo>
                  <a:lnTo>
                    <a:pt x="13" y="5"/>
                  </a:lnTo>
                  <a:lnTo>
                    <a:pt x="13" y="7"/>
                  </a:lnTo>
                  <a:lnTo>
                    <a:pt x="13" y="7"/>
                  </a:lnTo>
                  <a:lnTo>
                    <a:pt x="13" y="8"/>
                  </a:lnTo>
                  <a:lnTo>
                    <a:pt x="13" y="10"/>
                  </a:lnTo>
                  <a:lnTo>
                    <a:pt x="13" y="11"/>
                  </a:lnTo>
                  <a:lnTo>
                    <a:pt x="13" y="12"/>
                  </a:lnTo>
                  <a:lnTo>
                    <a:pt x="13" y="15"/>
                  </a:lnTo>
                  <a:lnTo>
                    <a:pt x="13" y="20"/>
                  </a:lnTo>
                  <a:lnTo>
                    <a:pt x="13" y="21"/>
                  </a:lnTo>
                  <a:lnTo>
                    <a:pt x="13" y="22"/>
                  </a:lnTo>
                  <a:lnTo>
                    <a:pt x="14" y="25"/>
                  </a:lnTo>
                  <a:lnTo>
                    <a:pt x="14" y="30"/>
                  </a:lnTo>
                  <a:lnTo>
                    <a:pt x="14" y="31"/>
                  </a:lnTo>
                  <a:lnTo>
                    <a:pt x="14" y="32"/>
                  </a:lnTo>
                  <a:lnTo>
                    <a:pt x="14" y="35"/>
                  </a:lnTo>
                  <a:lnTo>
                    <a:pt x="14" y="36"/>
                  </a:lnTo>
                  <a:lnTo>
                    <a:pt x="14" y="37"/>
                  </a:lnTo>
                  <a:lnTo>
                    <a:pt x="14" y="39"/>
                  </a:lnTo>
                  <a:lnTo>
                    <a:pt x="14" y="40"/>
                  </a:lnTo>
                  <a:lnTo>
                    <a:pt x="14" y="41"/>
                  </a:lnTo>
                  <a:lnTo>
                    <a:pt x="14" y="42"/>
                  </a:lnTo>
                  <a:lnTo>
                    <a:pt x="14" y="43"/>
                  </a:lnTo>
                  <a:lnTo>
                    <a:pt x="14" y="44"/>
                  </a:lnTo>
                  <a:lnTo>
                    <a:pt x="14" y="45"/>
                  </a:lnTo>
                  <a:lnTo>
                    <a:pt x="14" y="46"/>
                  </a:lnTo>
                  <a:lnTo>
                    <a:pt x="14" y="46"/>
                  </a:lnTo>
                  <a:lnTo>
                    <a:pt x="14" y="47"/>
                  </a:lnTo>
                  <a:lnTo>
                    <a:pt x="14" y="48"/>
                  </a:lnTo>
                  <a:lnTo>
                    <a:pt x="15" y="48"/>
                  </a:lnTo>
                  <a:lnTo>
                    <a:pt x="15" y="49"/>
                  </a:lnTo>
                  <a:lnTo>
                    <a:pt x="15" y="49"/>
                  </a:lnTo>
                  <a:lnTo>
                    <a:pt x="15" y="50"/>
                  </a:lnTo>
                  <a:lnTo>
                    <a:pt x="15" y="50"/>
                  </a:lnTo>
                  <a:lnTo>
                    <a:pt x="15" y="50"/>
                  </a:lnTo>
                  <a:lnTo>
                    <a:pt x="15" y="50"/>
                  </a:lnTo>
                  <a:lnTo>
                    <a:pt x="15" y="50"/>
                  </a:lnTo>
                  <a:lnTo>
                    <a:pt x="15" y="50"/>
                  </a:lnTo>
                  <a:lnTo>
                    <a:pt x="15" y="50"/>
                  </a:lnTo>
                  <a:lnTo>
                    <a:pt x="15" y="50"/>
                  </a:lnTo>
                  <a:lnTo>
                    <a:pt x="15" y="49"/>
                  </a:lnTo>
                  <a:lnTo>
                    <a:pt x="15" y="49"/>
                  </a:lnTo>
                  <a:lnTo>
                    <a:pt x="15" y="48"/>
                  </a:lnTo>
                  <a:lnTo>
                    <a:pt x="15" y="48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15" y="46"/>
                  </a:lnTo>
                  <a:lnTo>
                    <a:pt x="15" y="45"/>
                  </a:lnTo>
                  <a:lnTo>
                    <a:pt x="15" y="44"/>
                  </a:lnTo>
                  <a:lnTo>
                    <a:pt x="16" y="42"/>
                  </a:lnTo>
                  <a:lnTo>
                    <a:pt x="16" y="41"/>
                  </a:lnTo>
                  <a:lnTo>
                    <a:pt x="16" y="40"/>
                  </a:lnTo>
                  <a:lnTo>
                    <a:pt x="16" y="38"/>
                  </a:lnTo>
                  <a:lnTo>
                    <a:pt x="16" y="33"/>
                  </a:lnTo>
                  <a:lnTo>
                    <a:pt x="16" y="31"/>
                  </a:lnTo>
                  <a:lnTo>
                    <a:pt x="16" y="30"/>
                  </a:lnTo>
                  <a:lnTo>
                    <a:pt x="16" y="27"/>
                  </a:lnTo>
                  <a:lnTo>
                    <a:pt x="16" y="22"/>
                  </a:lnTo>
                  <a:lnTo>
                    <a:pt x="16" y="20"/>
                  </a:lnTo>
                  <a:lnTo>
                    <a:pt x="16" y="19"/>
                  </a:lnTo>
                  <a:lnTo>
                    <a:pt x="16" y="16"/>
                  </a:lnTo>
                  <a:lnTo>
                    <a:pt x="16" y="11"/>
                  </a:lnTo>
                  <a:lnTo>
                    <a:pt x="16" y="10"/>
                  </a:lnTo>
                  <a:lnTo>
                    <a:pt x="16" y="9"/>
                  </a:lnTo>
                  <a:lnTo>
                    <a:pt x="17" y="8"/>
                  </a:lnTo>
                  <a:lnTo>
                    <a:pt x="17" y="7"/>
                  </a:lnTo>
                  <a:lnTo>
                    <a:pt x="17" y="6"/>
                  </a:lnTo>
                  <a:lnTo>
                    <a:pt x="17" y="5"/>
                  </a:lnTo>
                  <a:lnTo>
                    <a:pt x="17" y="4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2"/>
                  </a:lnTo>
                  <a:lnTo>
                    <a:pt x="17" y="2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17" y="2"/>
                  </a:lnTo>
                  <a:lnTo>
                    <a:pt x="18" y="2"/>
                  </a:lnTo>
                  <a:lnTo>
                    <a:pt x="18" y="3"/>
                  </a:lnTo>
                  <a:lnTo>
                    <a:pt x="18" y="3"/>
                  </a:lnTo>
                  <a:lnTo>
                    <a:pt x="18" y="4"/>
                  </a:lnTo>
                  <a:lnTo>
                    <a:pt x="18" y="5"/>
                  </a:lnTo>
                  <a:lnTo>
                    <a:pt x="18" y="5"/>
                  </a:lnTo>
                  <a:lnTo>
                    <a:pt x="18" y="7"/>
                  </a:lnTo>
                  <a:lnTo>
                    <a:pt x="18" y="8"/>
                  </a:lnTo>
                  <a:lnTo>
                    <a:pt x="18" y="9"/>
                  </a:lnTo>
                  <a:lnTo>
                    <a:pt x="18" y="11"/>
                  </a:lnTo>
                  <a:lnTo>
                    <a:pt x="18" y="16"/>
                  </a:lnTo>
                  <a:lnTo>
                    <a:pt x="18" y="17"/>
                  </a:lnTo>
                  <a:lnTo>
                    <a:pt x="18" y="18"/>
                  </a:lnTo>
                  <a:lnTo>
                    <a:pt x="18" y="21"/>
                  </a:lnTo>
                  <a:lnTo>
                    <a:pt x="19" y="26"/>
                  </a:lnTo>
                  <a:lnTo>
                    <a:pt x="19" y="27"/>
                  </a:lnTo>
                  <a:lnTo>
                    <a:pt x="19" y="28"/>
                  </a:lnTo>
                  <a:lnTo>
                    <a:pt x="19" y="31"/>
                  </a:lnTo>
                  <a:lnTo>
                    <a:pt x="19" y="32"/>
                  </a:lnTo>
                  <a:lnTo>
                    <a:pt x="19" y="34"/>
                  </a:lnTo>
                  <a:lnTo>
                    <a:pt x="19" y="36"/>
                  </a:lnTo>
                  <a:lnTo>
                    <a:pt x="19" y="37"/>
                  </a:lnTo>
                  <a:lnTo>
                    <a:pt x="19" y="38"/>
                  </a:lnTo>
                  <a:lnTo>
                    <a:pt x="19" y="40"/>
                  </a:lnTo>
                  <a:lnTo>
                    <a:pt x="19" y="41"/>
                  </a:lnTo>
                  <a:lnTo>
                    <a:pt x="19" y="42"/>
                  </a:lnTo>
                  <a:lnTo>
                    <a:pt x="19" y="44"/>
                  </a:lnTo>
                  <a:lnTo>
                    <a:pt x="19" y="45"/>
                  </a:lnTo>
                  <a:lnTo>
                    <a:pt x="19" y="46"/>
                  </a:lnTo>
                  <a:lnTo>
                    <a:pt x="19" y="46"/>
                  </a:lnTo>
                  <a:lnTo>
                    <a:pt x="19" y="47"/>
                  </a:lnTo>
                  <a:lnTo>
                    <a:pt x="19" y="48"/>
                  </a:lnTo>
                  <a:lnTo>
                    <a:pt x="19" y="48"/>
                  </a:lnTo>
                  <a:lnTo>
                    <a:pt x="20" y="49"/>
                  </a:lnTo>
                  <a:lnTo>
                    <a:pt x="20" y="49"/>
                  </a:lnTo>
                  <a:lnTo>
                    <a:pt x="20" y="49"/>
                  </a:lnTo>
                  <a:lnTo>
                    <a:pt x="20" y="50"/>
                  </a:lnTo>
                  <a:lnTo>
                    <a:pt x="20" y="50"/>
                  </a:lnTo>
                  <a:lnTo>
                    <a:pt x="20" y="50"/>
                  </a:lnTo>
                  <a:lnTo>
                    <a:pt x="20" y="50"/>
                  </a:lnTo>
                  <a:lnTo>
                    <a:pt x="20" y="50"/>
                  </a:lnTo>
                  <a:lnTo>
                    <a:pt x="20" y="50"/>
                  </a:lnTo>
                  <a:lnTo>
                    <a:pt x="20" y="50"/>
                  </a:lnTo>
                  <a:lnTo>
                    <a:pt x="20" y="50"/>
                  </a:lnTo>
                  <a:lnTo>
                    <a:pt x="20" y="49"/>
                  </a:lnTo>
                  <a:lnTo>
                    <a:pt x="20" y="49"/>
                  </a:lnTo>
                  <a:lnTo>
                    <a:pt x="20" y="48"/>
                  </a:lnTo>
                  <a:lnTo>
                    <a:pt x="20" y="48"/>
                  </a:lnTo>
                  <a:lnTo>
                    <a:pt x="20" y="47"/>
                  </a:lnTo>
                  <a:lnTo>
                    <a:pt x="20" y="46"/>
                  </a:lnTo>
                  <a:lnTo>
                    <a:pt x="20" y="46"/>
                  </a:lnTo>
                  <a:lnTo>
                    <a:pt x="20" y="45"/>
                  </a:lnTo>
                  <a:lnTo>
                    <a:pt x="20" y="44"/>
                  </a:lnTo>
                  <a:lnTo>
                    <a:pt x="20" y="42"/>
                  </a:lnTo>
                  <a:lnTo>
                    <a:pt x="20" y="41"/>
                  </a:lnTo>
                  <a:lnTo>
                    <a:pt x="20" y="40"/>
                  </a:lnTo>
                  <a:lnTo>
                    <a:pt x="20" y="37"/>
                  </a:lnTo>
                  <a:lnTo>
                    <a:pt x="20" y="36"/>
                  </a:lnTo>
                  <a:lnTo>
                    <a:pt x="20" y="35"/>
                  </a:lnTo>
                  <a:lnTo>
                    <a:pt x="21" y="32"/>
                  </a:lnTo>
                  <a:lnTo>
                    <a:pt x="21" y="27"/>
                  </a:lnTo>
                  <a:lnTo>
                    <a:pt x="21" y="25"/>
                  </a:lnTo>
                  <a:lnTo>
                    <a:pt x="21" y="24"/>
                  </a:lnTo>
                  <a:lnTo>
                    <a:pt x="21" y="21"/>
                  </a:lnTo>
                  <a:lnTo>
                    <a:pt x="21" y="15"/>
                  </a:lnTo>
                  <a:lnTo>
                    <a:pt x="21" y="14"/>
                  </a:lnTo>
                  <a:lnTo>
                    <a:pt x="21" y="13"/>
                  </a:lnTo>
                  <a:lnTo>
                    <a:pt x="21" y="11"/>
                  </a:lnTo>
                  <a:lnTo>
                    <a:pt x="21" y="9"/>
                  </a:lnTo>
                  <a:lnTo>
                    <a:pt x="21" y="8"/>
                  </a:lnTo>
                  <a:lnTo>
                    <a:pt x="22" y="6"/>
                  </a:lnTo>
                  <a:lnTo>
                    <a:pt x="22" y="5"/>
                  </a:lnTo>
                  <a:lnTo>
                    <a:pt x="22" y="4"/>
                  </a:lnTo>
                  <a:lnTo>
                    <a:pt x="22" y="4"/>
                  </a:lnTo>
                  <a:lnTo>
                    <a:pt x="22" y="3"/>
                  </a:lnTo>
                  <a:lnTo>
                    <a:pt x="22" y="3"/>
                  </a:lnTo>
                  <a:lnTo>
                    <a:pt x="22" y="2"/>
                  </a:lnTo>
                  <a:lnTo>
                    <a:pt x="22" y="1"/>
                  </a:lnTo>
                  <a:lnTo>
                    <a:pt x="22" y="1"/>
                  </a:lnTo>
                  <a:lnTo>
                    <a:pt x="22" y="1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1"/>
                  </a:lnTo>
                  <a:lnTo>
                    <a:pt x="22" y="1"/>
                  </a:lnTo>
                  <a:lnTo>
                    <a:pt x="22" y="1"/>
                  </a:lnTo>
                  <a:lnTo>
                    <a:pt x="22" y="2"/>
                  </a:lnTo>
                  <a:lnTo>
                    <a:pt x="22" y="2"/>
                  </a:lnTo>
                  <a:lnTo>
                    <a:pt x="23" y="3"/>
                  </a:lnTo>
                  <a:lnTo>
                    <a:pt x="23" y="4"/>
                  </a:lnTo>
                  <a:lnTo>
                    <a:pt x="23" y="4"/>
                  </a:lnTo>
                  <a:lnTo>
                    <a:pt x="23" y="5"/>
                  </a:lnTo>
                  <a:lnTo>
                    <a:pt x="23" y="6"/>
                  </a:lnTo>
                  <a:lnTo>
                    <a:pt x="23" y="7"/>
                  </a:lnTo>
                  <a:lnTo>
                    <a:pt x="23" y="9"/>
                  </a:lnTo>
                  <a:lnTo>
                    <a:pt x="23" y="10"/>
                  </a:lnTo>
                  <a:lnTo>
                    <a:pt x="23" y="11"/>
                  </a:lnTo>
                  <a:lnTo>
                    <a:pt x="23" y="13"/>
                  </a:lnTo>
                  <a:lnTo>
                    <a:pt x="23" y="15"/>
                  </a:lnTo>
                  <a:lnTo>
                    <a:pt x="23" y="16"/>
                  </a:lnTo>
                  <a:lnTo>
                    <a:pt x="23" y="18"/>
                  </a:lnTo>
                  <a:lnTo>
                    <a:pt x="23" y="23"/>
                  </a:lnTo>
                  <a:lnTo>
                    <a:pt x="23" y="25"/>
                  </a:lnTo>
                  <a:lnTo>
                    <a:pt x="23" y="26"/>
                  </a:lnTo>
                  <a:lnTo>
                    <a:pt x="24" y="29"/>
                  </a:lnTo>
                  <a:lnTo>
                    <a:pt x="24" y="34"/>
                  </a:lnTo>
                  <a:lnTo>
                    <a:pt x="24" y="35"/>
                  </a:lnTo>
                  <a:lnTo>
                    <a:pt x="24" y="36"/>
                  </a:lnTo>
                  <a:lnTo>
                    <a:pt x="24" y="38"/>
                  </a:lnTo>
                  <a:lnTo>
                    <a:pt x="24" y="40"/>
                  </a:lnTo>
                  <a:lnTo>
                    <a:pt x="24" y="41"/>
                  </a:lnTo>
                  <a:lnTo>
                    <a:pt x="24" y="43"/>
                  </a:lnTo>
                  <a:lnTo>
                    <a:pt x="24" y="44"/>
                  </a:lnTo>
                  <a:lnTo>
                    <a:pt x="24" y="44"/>
                  </a:lnTo>
                  <a:lnTo>
                    <a:pt x="24" y="45"/>
                  </a:lnTo>
                  <a:lnTo>
                    <a:pt x="24" y="46"/>
                  </a:lnTo>
                  <a:lnTo>
                    <a:pt x="24" y="47"/>
                  </a:lnTo>
                  <a:lnTo>
                    <a:pt x="24" y="47"/>
                  </a:lnTo>
                  <a:lnTo>
                    <a:pt x="24" y="48"/>
                  </a:lnTo>
                  <a:lnTo>
                    <a:pt x="24" y="48"/>
                  </a:lnTo>
                  <a:lnTo>
                    <a:pt x="24" y="49"/>
                  </a:lnTo>
                  <a:lnTo>
                    <a:pt x="24" y="49"/>
                  </a:lnTo>
                  <a:lnTo>
                    <a:pt x="24" y="50"/>
                  </a:lnTo>
                  <a:lnTo>
                    <a:pt x="24" y="50"/>
                  </a:lnTo>
                  <a:lnTo>
                    <a:pt x="24" y="50"/>
                  </a:lnTo>
                  <a:lnTo>
                    <a:pt x="24" y="50"/>
                  </a:lnTo>
                  <a:lnTo>
                    <a:pt x="24" y="50"/>
                  </a:lnTo>
                  <a:lnTo>
                    <a:pt x="25" y="50"/>
                  </a:lnTo>
                  <a:lnTo>
                    <a:pt x="25" y="50"/>
                  </a:lnTo>
                  <a:lnTo>
                    <a:pt x="25" y="50"/>
                  </a:lnTo>
                  <a:lnTo>
                    <a:pt x="25" y="49"/>
                  </a:lnTo>
                  <a:lnTo>
                    <a:pt x="25" y="49"/>
                  </a:lnTo>
                  <a:lnTo>
                    <a:pt x="25" y="49"/>
                  </a:lnTo>
                  <a:lnTo>
                    <a:pt x="25" y="48"/>
                  </a:lnTo>
                  <a:lnTo>
                    <a:pt x="25" y="48"/>
                  </a:lnTo>
                  <a:lnTo>
                    <a:pt x="25" y="47"/>
                  </a:lnTo>
                  <a:lnTo>
                    <a:pt x="25" y="46"/>
                  </a:lnTo>
                  <a:lnTo>
                    <a:pt x="25" y="46"/>
                  </a:lnTo>
                  <a:lnTo>
                    <a:pt x="25" y="45"/>
                  </a:lnTo>
                  <a:lnTo>
                    <a:pt x="25" y="44"/>
                  </a:lnTo>
                  <a:lnTo>
                    <a:pt x="25" y="43"/>
                  </a:lnTo>
                  <a:lnTo>
                    <a:pt x="25" y="42"/>
                  </a:lnTo>
                  <a:lnTo>
                    <a:pt x="25" y="40"/>
                  </a:lnTo>
                  <a:lnTo>
                    <a:pt x="25" y="39"/>
                  </a:lnTo>
                  <a:lnTo>
                    <a:pt x="25" y="38"/>
                  </a:lnTo>
                  <a:lnTo>
                    <a:pt x="25" y="36"/>
                  </a:lnTo>
                  <a:lnTo>
                    <a:pt x="26" y="31"/>
                  </a:lnTo>
                  <a:lnTo>
                    <a:pt x="26" y="30"/>
                  </a:lnTo>
                  <a:lnTo>
                    <a:pt x="26" y="28"/>
                  </a:lnTo>
                  <a:lnTo>
                    <a:pt x="26" y="26"/>
                  </a:lnTo>
                  <a:lnTo>
                    <a:pt x="26" y="21"/>
                  </a:lnTo>
                  <a:lnTo>
                    <a:pt x="26" y="19"/>
                  </a:lnTo>
                  <a:lnTo>
                    <a:pt x="26" y="18"/>
                  </a:lnTo>
                  <a:lnTo>
                    <a:pt x="26" y="16"/>
                  </a:lnTo>
                  <a:lnTo>
                    <a:pt x="26" y="15"/>
                  </a:lnTo>
                  <a:lnTo>
                    <a:pt x="26" y="13"/>
                  </a:lnTo>
                  <a:lnTo>
                    <a:pt x="26" y="11"/>
                  </a:lnTo>
                  <a:lnTo>
                    <a:pt x="26" y="10"/>
                  </a:lnTo>
                  <a:lnTo>
                    <a:pt x="26" y="9"/>
                  </a:lnTo>
                  <a:lnTo>
                    <a:pt x="26" y="7"/>
                  </a:lnTo>
                  <a:lnTo>
                    <a:pt x="26" y="6"/>
                  </a:lnTo>
                  <a:lnTo>
                    <a:pt x="27" y="5"/>
                  </a:lnTo>
                  <a:lnTo>
                    <a:pt x="27" y="4"/>
                  </a:lnTo>
                  <a:lnTo>
                    <a:pt x="27" y="3"/>
                  </a:lnTo>
                  <a:lnTo>
                    <a:pt x="27" y="3"/>
                  </a:lnTo>
                  <a:lnTo>
                    <a:pt x="27" y="2"/>
                  </a:lnTo>
                  <a:lnTo>
                    <a:pt x="27" y="2"/>
                  </a:lnTo>
                  <a:lnTo>
                    <a:pt x="27" y="1"/>
                  </a:lnTo>
                  <a:lnTo>
                    <a:pt x="27" y="1"/>
                  </a:lnTo>
                  <a:lnTo>
                    <a:pt x="27" y="1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1"/>
                  </a:lnTo>
                  <a:lnTo>
                    <a:pt x="27" y="1"/>
                  </a:lnTo>
                  <a:lnTo>
                    <a:pt x="27" y="2"/>
                  </a:lnTo>
                  <a:lnTo>
                    <a:pt x="27" y="2"/>
                  </a:lnTo>
                  <a:lnTo>
                    <a:pt x="27" y="3"/>
                  </a:lnTo>
                  <a:lnTo>
                    <a:pt x="27" y="3"/>
                  </a:lnTo>
                </a:path>
              </a:pathLst>
            </a:custGeom>
            <a:noFill/>
            <a:ln w="3175" cap="sq">
              <a:solidFill>
                <a:srgbClr val="0000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19" name="Freeform 89"/>
            <p:cNvSpPr>
              <a:spLocks/>
            </p:cNvSpPr>
            <p:nvPr/>
          </p:nvSpPr>
          <p:spPr bwMode="auto">
            <a:xfrm>
              <a:off x="5976739" y="4075484"/>
              <a:ext cx="44450" cy="79375"/>
            </a:xfrm>
            <a:custGeom>
              <a:avLst/>
              <a:gdLst/>
              <a:ahLst/>
              <a:cxnLst>
                <a:cxn ang="0">
                  <a:pos x="1" y="14"/>
                </a:cxn>
                <a:cxn ang="0">
                  <a:pos x="1" y="36"/>
                </a:cxn>
                <a:cxn ang="0">
                  <a:pos x="2" y="46"/>
                </a:cxn>
                <a:cxn ang="0">
                  <a:pos x="2" y="50"/>
                </a:cxn>
                <a:cxn ang="0">
                  <a:pos x="3" y="48"/>
                </a:cxn>
                <a:cxn ang="0">
                  <a:pos x="3" y="42"/>
                </a:cxn>
                <a:cxn ang="0">
                  <a:pos x="4" y="24"/>
                </a:cxn>
                <a:cxn ang="0">
                  <a:pos x="4" y="12"/>
                </a:cxn>
                <a:cxn ang="0">
                  <a:pos x="4" y="3"/>
                </a:cxn>
                <a:cxn ang="0">
                  <a:pos x="5" y="0"/>
                </a:cxn>
                <a:cxn ang="0">
                  <a:pos x="5" y="2"/>
                </a:cxn>
                <a:cxn ang="0">
                  <a:pos x="5" y="8"/>
                </a:cxn>
                <a:cxn ang="0">
                  <a:pos x="6" y="33"/>
                </a:cxn>
                <a:cxn ang="0">
                  <a:pos x="7" y="44"/>
                </a:cxn>
                <a:cxn ang="0">
                  <a:pos x="7" y="49"/>
                </a:cxn>
                <a:cxn ang="0">
                  <a:pos x="8" y="49"/>
                </a:cxn>
                <a:cxn ang="0">
                  <a:pos x="8" y="43"/>
                </a:cxn>
                <a:cxn ang="0">
                  <a:pos x="8" y="27"/>
                </a:cxn>
                <a:cxn ang="0">
                  <a:pos x="9" y="10"/>
                </a:cxn>
                <a:cxn ang="0">
                  <a:pos x="9" y="2"/>
                </a:cxn>
                <a:cxn ang="0">
                  <a:pos x="10" y="0"/>
                </a:cxn>
                <a:cxn ang="0">
                  <a:pos x="10" y="3"/>
                </a:cxn>
                <a:cxn ang="0">
                  <a:pos x="11" y="13"/>
                </a:cxn>
                <a:cxn ang="0">
                  <a:pos x="11" y="35"/>
                </a:cxn>
                <a:cxn ang="0">
                  <a:pos x="12" y="46"/>
                </a:cxn>
                <a:cxn ang="0">
                  <a:pos x="12" y="50"/>
                </a:cxn>
                <a:cxn ang="0">
                  <a:pos x="12" y="49"/>
                </a:cxn>
                <a:cxn ang="0">
                  <a:pos x="13" y="44"/>
                </a:cxn>
                <a:cxn ang="0">
                  <a:pos x="13" y="29"/>
                </a:cxn>
                <a:cxn ang="0">
                  <a:pos x="14" y="10"/>
                </a:cxn>
                <a:cxn ang="0">
                  <a:pos x="14" y="3"/>
                </a:cxn>
                <a:cxn ang="0">
                  <a:pos x="15" y="0"/>
                </a:cxn>
                <a:cxn ang="0">
                  <a:pos x="15" y="3"/>
                </a:cxn>
                <a:cxn ang="0">
                  <a:pos x="15" y="12"/>
                </a:cxn>
                <a:cxn ang="0">
                  <a:pos x="16" y="39"/>
                </a:cxn>
                <a:cxn ang="0">
                  <a:pos x="16" y="46"/>
                </a:cxn>
                <a:cxn ang="0">
                  <a:pos x="17" y="50"/>
                </a:cxn>
                <a:cxn ang="0">
                  <a:pos x="17" y="48"/>
                </a:cxn>
                <a:cxn ang="0">
                  <a:pos x="18" y="41"/>
                </a:cxn>
                <a:cxn ang="0">
                  <a:pos x="18" y="22"/>
                </a:cxn>
                <a:cxn ang="0">
                  <a:pos x="19" y="7"/>
                </a:cxn>
                <a:cxn ang="0">
                  <a:pos x="19" y="1"/>
                </a:cxn>
                <a:cxn ang="0">
                  <a:pos x="20" y="0"/>
                </a:cxn>
                <a:cxn ang="0">
                  <a:pos x="20" y="4"/>
                </a:cxn>
                <a:cxn ang="0">
                  <a:pos x="20" y="14"/>
                </a:cxn>
                <a:cxn ang="0">
                  <a:pos x="21" y="34"/>
                </a:cxn>
                <a:cxn ang="0">
                  <a:pos x="21" y="44"/>
                </a:cxn>
                <a:cxn ang="0">
                  <a:pos x="22" y="49"/>
                </a:cxn>
                <a:cxn ang="0">
                  <a:pos x="22" y="50"/>
                </a:cxn>
                <a:cxn ang="0">
                  <a:pos x="22" y="46"/>
                </a:cxn>
                <a:cxn ang="0">
                  <a:pos x="23" y="32"/>
                </a:cxn>
                <a:cxn ang="0">
                  <a:pos x="24" y="15"/>
                </a:cxn>
                <a:cxn ang="0">
                  <a:pos x="24" y="5"/>
                </a:cxn>
                <a:cxn ang="0">
                  <a:pos x="24" y="0"/>
                </a:cxn>
                <a:cxn ang="0">
                  <a:pos x="24" y="1"/>
                </a:cxn>
                <a:cxn ang="0">
                  <a:pos x="25" y="7"/>
                </a:cxn>
                <a:cxn ang="0">
                  <a:pos x="25" y="23"/>
                </a:cxn>
                <a:cxn ang="0">
                  <a:pos x="26" y="42"/>
                </a:cxn>
                <a:cxn ang="0">
                  <a:pos x="27" y="49"/>
                </a:cxn>
                <a:cxn ang="0">
                  <a:pos x="27" y="50"/>
                </a:cxn>
                <a:cxn ang="0">
                  <a:pos x="27" y="47"/>
                </a:cxn>
                <a:cxn ang="0">
                  <a:pos x="28" y="34"/>
                </a:cxn>
              </a:cxnLst>
              <a:rect l="0" t="0" r="r" b="b"/>
              <a:pathLst>
                <a:path w="28" h="50">
                  <a:moveTo>
                    <a:pt x="0" y="3"/>
                  </a:moveTo>
                  <a:lnTo>
                    <a:pt x="0" y="4"/>
                  </a:lnTo>
                  <a:lnTo>
                    <a:pt x="1" y="4"/>
                  </a:lnTo>
                  <a:lnTo>
                    <a:pt x="1" y="6"/>
                  </a:lnTo>
                  <a:lnTo>
                    <a:pt x="1" y="7"/>
                  </a:lnTo>
                  <a:lnTo>
                    <a:pt x="1" y="8"/>
                  </a:lnTo>
                  <a:lnTo>
                    <a:pt x="1" y="10"/>
                  </a:lnTo>
                  <a:lnTo>
                    <a:pt x="1" y="14"/>
                  </a:lnTo>
                  <a:lnTo>
                    <a:pt x="1" y="15"/>
                  </a:lnTo>
                  <a:lnTo>
                    <a:pt x="1" y="17"/>
                  </a:lnTo>
                  <a:lnTo>
                    <a:pt x="1" y="19"/>
                  </a:lnTo>
                  <a:lnTo>
                    <a:pt x="1" y="25"/>
                  </a:lnTo>
                  <a:lnTo>
                    <a:pt x="1" y="26"/>
                  </a:lnTo>
                  <a:lnTo>
                    <a:pt x="1" y="28"/>
                  </a:lnTo>
                  <a:lnTo>
                    <a:pt x="1" y="30"/>
                  </a:lnTo>
                  <a:lnTo>
                    <a:pt x="1" y="36"/>
                  </a:lnTo>
                  <a:lnTo>
                    <a:pt x="2" y="37"/>
                  </a:lnTo>
                  <a:lnTo>
                    <a:pt x="2" y="38"/>
                  </a:lnTo>
                  <a:lnTo>
                    <a:pt x="2" y="41"/>
                  </a:lnTo>
                  <a:lnTo>
                    <a:pt x="2" y="42"/>
                  </a:lnTo>
                  <a:lnTo>
                    <a:pt x="2" y="43"/>
                  </a:lnTo>
                  <a:lnTo>
                    <a:pt x="2" y="45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7"/>
                  </a:lnTo>
                  <a:lnTo>
                    <a:pt x="2" y="48"/>
                  </a:lnTo>
                  <a:lnTo>
                    <a:pt x="2" y="48"/>
                  </a:lnTo>
                  <a:lnTo>
                    <a:pt x="2" y="49"/>
                  </a:lnTo>
                  <a:lnTo>
                    <a:pt x="2" y="49"/>
                  </a:lnTo>
                  <a:lnTo>
                    <a:pt x="2" y="49"/>
                  </a:lnTo>
                  <a:lnTo>
                    <a:pt x="2" y="50"/>
                  </a:lnTo>
                  <a:lnTo>
                    <a:pt x="2" y="50"/>
                  </a:lnTo>
                  <a:lnTo>
                    <a:pt x="2" y="50"/>
                  </a:lnTo>
                  <a:lnTo>
                    <a:pt x="2" y="50"/>
                  </a:lnTo>
                  <a:lnTo>
                    <a:pt x="2" y="50"/>
                  </a:lnTo>
                  <a:lnTo>
                    <a:pt x="2" y="50"/>
                  </a:lnTo>
                  <a:lnTo>
                    <a:pt x="3" y="50"/>
                  </a:lnTo>
                  <a:lnTo>
                    <a:pt x="3" y="49"/>
                  </a:lnTo>
                  <a:lnTo>
                    <a:pt x="3" y="49"/>
                  </a:lnTo>
                  <a:lnTo>
                    <a:pt x="3" y="48"/>
                  </a:lnTo>
                  <a:lnTo>
                    <a:pt x="3" y="48"/>
                  </a:lnTo>
                  <a:lnTo>
                    <a:pt x="3" y="47"/>
                  </a:lnTo>
                  <a:lnTo>
                    <a:pt x="3" y="47"/>
                  </a:lnTo>
                  <a:lnTo>
                    <a:pt x="3" y="46"/>
                  </a:lnTo>
                  <a:lnTo>
                    <a:pt x="3" y="45"/>
                  </a:lnTo>
                  <a:lnTo>
                    <a:pt x="3" y="44"/>
                  </a:lnTo>
                  <a:lnTo>
                    <a:pt x="3" y="43"/>
                  </a:lnTo>
                  <a:lnTo>
                    <a:pt x="3" y="42"/>
                  </a:lnTo>
                  <a:lnTo>
                    <a:pt x="3" y="40"/>
                  </a:lnTo>
                  <a:lnTo>
                    <a:pt x="3" y="39"/>
                  </a:lnTo>
                  <a:lnTo>
                    <a:pt x="3" y="38"/>
                  </a:lnTo>
                  <a:lnTo>
                    <a:pt x="3" y="35"/>
                  </a:lnTo>
                  <a:lnTo>
                    <a:pt x="3" y="34"/>
                  </a:lnTo>
                  <a:lnTo>
                    <a:pt x="3" y="33"/>
                  </a:lnTo>
                  <a:lnTo>
                    <a:pt x="4" y="30"/>
                  </a:lnTo>
                  <a:lnTo>
                    <a:pt x="4" y="24"/>
                  </a:lnTo>
                  <a:lnTo>
                    <a:pt x="4" y="23"/>
                  </a:lnTo>
                  <a:lnTo>
                    <a:pt x="4" y="22"/>
                  </a:lnTo>
                  <a:lnTo>
                    <a:pt x="4" y="19"/>
                  </a:lnTo>
                  <a:lnTo>
                    <a:pt x="4" y="18"/>
                  </a:lnTo>
                  <a:lnTo>
                    <a:pt x="4" y="17"/>
                  </a:lnTo>
                  <a:lnTo>
                    <a:pt x="4" y="14"/>
                  </a:lnTo>
                  <a:lnTo>
                    <a:pt x="4" y="13"/>
                  </a:lnTo>
                  <a:lnTo>
                    <a:pt x="4" y="12"/>
                  </a:lnTo>
                  <a:lnTo>
                    <a:pt x="4" y="10"/>
                  </a:lnTo>
                  <a:lnTo>
                    <a:pt x="4" y="9"/>
                  </a:lnTo>
                  <a:lnTo>
                    <a:pt x="4" y="8"/>
                  </a:lnTo>
                  <a:lnTo>
                    <a:pt x="4" y="6"/>
                  </a:lnTo>
                  <a:lnTo>
                    <a:pt x="4" y="5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1"/>
                  </a:lnTo>
                  <a:lnTo>
                    <a:pt x="5" y="1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4"/>
                  </a:lnTo>
                  <a:lnTo>
                    <a:pt x="5" y="5"/>
                  </a:lnTo>
                  <a:lnTo>
                    <a:pt x="5" y="6"/>
                  </a:lnTo>
                  <a:lnTo>
                    <a:pt x="5" y="7"/>
                  </a:lnTo>
                  <a:lnTo>
                    <a:pt x="5" y="8"/>
                  </a:lnTo>
                  <a:lnTo>
                    <a:pt x="5" y="9"/>
                  </a:lnTo>
                  <a:lnTo>
                    <a:pt x="6" y="11"/>
                  </a:lnTo>
                  <a:lnTo>
                    <a:pt x="6" y="12"/>
                  </a:lnTo>
                  <a:lnTo>
                    <a:pt x="6" y="14"/>
                  </a:lnTo>
                  <a:lnTo>
                    <a:pt x="6" y="16"/>
                  </a:lnTo>
                  <a:lnTo>
                    <a:pt x="6" y="21"/>
                  </a:lnTo>
                  <a:lnTo>
                    <a:pt x="6" y="31"/>
                  </a:lnTo>
                  <a:lnTo>
                    <a:pt x="6" y="33"/>
                  </a:lnTo>
                  <a:lnTo>
                    <a:pt x="6" y="34"/>
                  </a:lnTo>
                  <a:lnTo>
                    <a:pt x="6" y="37"/>
                  </a:lnTo>
                  <a:lnTo>
                    <a:pt x="6" y="38"/>
                  </a:lnTo>
                  <a:lnTo>
                    <a:pt x="7" y="39"/>
                  </a:lnTo>
                  <a:lnTo>
                    <a:pt x="7" y="42"/>
                  </a:lnTo>
                  <a:lnTo>
                    <a:pt x="7" y="42"/>
                  </a:lnTo>
                  <a:lnTo>
                    <a:pt x="7" y="43"/>
                  </a:lnTo>
                  <a:lnTo>
                    <a:pt x="7" y="44"/>
                  </a:lnTo>
                  <a:lnTo>
                    <a:pt x="7" y="45"/>
                  </a:lnTo>
                  <a:lnTo>
                    <a:pt x="7" y="46"/>
                  </a:lnTo>
                  <a:lnTo>
                    <a:pt x="7" y="47"/>
                  </a:lnTo>
                  <a:lnTo>
                    <a:pt x="7" y="47"/>
                  </a:lnTo>
                  <a:lnTo>
                    <a:pt x="7" y="48"/>
                  </a:lnTo>
                  <a:lnTo>
                    <a:pt x="7" y="49"/>
                  </a:lnTo>
                  <a:lnTo>
                    <a:pt x="7" y="49"/>
                  </a:lnTo>
                  <a:lnTo>
                    <a:pt x="7" y="49"/>
                  </a:lnTo>
                  <a:lnTo>
                    <a:pt x="7" y="50"/>
                  </a:lnTo>
                  <a:lnTo>
                    <a:pt x="7" y="50"/>
                  </a:lnTo>
                  <a:lnTo>
                    <a:pt x="7" y="50"/>
                  </a:lnTo>
                  <a:lnTo>
                    <a:pt x="7" y="50"/>
                  </a:lnTo>
                  <a:lnTo>
                    <a:pt x="7" y="50"/>
                  </a:lnTo>
                  <a:lnTo>
                    <a:pt x="7" y="50"/>
                  </a:lnTo>
                  <a:lnTo>
                    <a:pt x="7" y="50"/>
                  </a:lnTo>
                  <a:lnTo>
                    <a:pt x="8" y="49"/>
                  </a:lnTo>
                  <a:lnTo>
                    <a:pt x="8" y="49"/>
                  </a:lnTo>
                  <a:lnTo>
                    <a:pt x="8" y="48"/>
                  </a:lnTo>
                  <a:lnTo>
                    <a:pt x="8" y="48"/>
                  </a:lnTo>
                  <a:lnTo>
                    <a:pt x="8" y="47"/>
                  </a:lnTo>
                  <a:lnTo>
                    <a:pt x="8" y="47"/>
                  </a:lnTo>
                  <a:lnTo>
                    <a:pt x="8" y="46"/>
                  </a:lnTo>
                  <a:lnTo>
                    <a:pt x="8" y="45"/>
                  </a:lnTo>
                  <a:lnTo>
                    <a:pt x="8" y="43"/>
                  </a:lnTo>
                  <a:lnTo>
                    <a:pt x="8" y="42"/>
                  </a:lnTo>
                  <a:lnTo>
                    <a:pt x="8" y="41"/>
                  </a:lnTo>
                  <a:lnTo>
                    <a:pt x="8" y="39"/>
                  </a:lnTo>
                  <a:lnTo>
                    <a:pt x="8" y="38"/>
                  </a:lnTo>
                  <a:lnTo>
                    <a:pt x="8" y="36"/>
                  </a:lnTo>
                  <a:lnTo>
                    <a:pt x="8" y="34"/>
                  </a:lnTo>
                  <a:lnTo>
                    <a:pt x="8" y="28"/>
                  </a:lnTo>
                  <a:lnTo>
                    <a:pt x="8" y="27"/>
                  </a:lnTo>
                  <a:lnTo>
                    <a:pt x="8" y="26"/>
                  </a:lnTo>
                  <a:lnTo>
                    <a:pt x="8" y="23"/>
                  </a:lnTo>
                  <a:lnTo>
                    <a:pt x="9" y="17"/>
                  </a:lnTo>
                  <a:lnTo>
                    <a:pt x="9" y="16"/>
                  </a:lnTo>
                  <a:lnTo>
                    <a:pt x="9" y="15"/>
                  </a:lnTo>
                  <a:lnTo>
                    <a:pt x="9" y="12"/>
                  </a:lnTo>
                  <a:lnTo>
                    <a:pt x="9" y="11"/>
                  </a:lnTo>
                  <a:lnTo>
                    <a:pt x="9" y="10"/>
                  </a:lnTo>
                  <a:lnTo>
                    <a:pt x="9" y="7"/>
                  </a:lnTo>
                  <a:lnTo>
                    <a:pt x="9" y="7"/>
                  </a:lnTo>
                  <a:lnTo>
                    <a:pt x="9" y="6"/>
                  </a:lnTo>
                  <a:lnTo>
                    <a:pt x="9" y="5"/>
                  </a:lnTo>
                  <a:lnTo>
                    <a:pt x="9" y="4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1"/>
                  </a:lnTo>
                  <a:lnTo>
                    <a:pt x="9" y="1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3"/>
                  </a:lnTo>
                  <a:lnTo>
                    <a:pt x="10" y="3"/>
                  </a:lnTo>
                  <a:lnTo>
                    <a:pt x="10" y="4"/>
                  </a:lnTo>
                  <a:lnTo>
                    <a:pt x="10" y="5"/>
                  </a:lnTo>
                  <a:lnTo>
                    <a:pt x="10" y="6"/>
                  </a:lnTo>
                  <a:lnTo>
                    <a:pt x="10" y="7"/>
                  </a:lnTo>
                  <a:lnTo>
                    <a:pt x="10" y="8"/>
                  </a:lnTo>
                  <a:lnTo>
                    <a:pt x="10" y="10"/>
                  </a:lnTo>
                  <a:lnTo>
                    <a:pt x="10" y="12"/>
                  </a:lnTo>
                  <a:lnTo>
                    <a:pt x="11" y="13"/>
                  </a:lnTo>
                  <a:lnTo>
                    <a:pt x="11" y="14"/>
                  </a:lnTo>
                  <a:lnTo>
                    <a:pt x="11" y="17"/>
                  </a:lnTo>
                  <a:lnTo>
                    <a:pt x="11" y="22"/>
                  </a:lnTo>
                  <a:lnTo>
                    <a:pt x="11" y="24"/>
                  </a:lnTo>
                  <a:lnTo>
                    <a:pt x="11" y="25"/>
                  </a:lnTo>
                  <a:lnTo>
                    <a:pt x="11" y="28"/>
                  </a:lnTo>
                  <a:lnTo>
                    <a:pt x="11" y="33"/>
                  </a:lnTo>
                  <a:lnTo>
                    <a:pt x="11" y="35"/>
                  </a:lnTo>
                  <a:lnTo>
                    <a:pt x="11" y="36"/>
                  </a:lnTo>
                  <a:lnTo>
                    <a:pt x="11" y="38"/>
                  </a:lnTo>
                  <a:lnTo>
                    <a:pt x="11" y="40"/>
                  </a:lnTo>
                  <a:lnTo>
                    <a:pt x="12" y="41"/>
                  </a:lnTo>
                  <a:lnTo>
                    <a:pt x="12" y="43"/>
                  </a:lnTo>
                  <a:lnTo>
                    <a:pt x="12" y="44"/>
                  </a:lnTo>
                  <a:lnTo>
                    <a:pt x="12" y="45"/>
                  </a:lnTo>
                  <a:lnTo>
                    <a:pt x="12" y="46"/>
                  </a:lnTo>
                  <a:lnTo>
                    <a:pt x="12" y="46"/>
                  </a:lnTo>
                  <a:lnTo>
                    <a:pt x="12" y="47"/>
                  </a:lnTo>
                  <a:lnTo>
                    <a:pt x="12" y="48"/>
                  </a:lnTo>
                  <a:lnTo>
                    <a:pt x="12" y="48"/>
                  </a:lnTo>
                  <a:lnTo>
                    <a:pt x="12" y="49"/>
                  </a:lnTo>
                  <a:lnTo>
                    <a:pt x="12" y="49"/>
                  </a:lnTo>
                  <a:lnTo>
                    <a:pt x="12" y="49"/>
                  </a:lnTo>
                  <a:lnTo>
                    <a:pt x="12" y="50"/>
                  </a:lnTo>
                  <a:lnTo>
                    <a:pt x="12" y="50"/>
                  </a:lnTo>
                  <a:lnTo>
                    <a:pt x="12" y="50"/>
                  </a:lnTo>
                  <a:lnTo>
                    <a:pt x="12" y="50"/>
                  </a:lnTo>
                  <a:lnTo>
                    <a:pt x="12" y="50"/>
                  </a:lnTo>
                  <a:lnTo>
                    <a:pt x="12" y="50"/>
                  </a:lnTo>
                  <a:lnTo>
                    <a:pt x="12" y="50"/>
                  </a:lnTo>
                  <a:lnTo>
                    <a:pt x="12" y="50"/>
                  </a:lnTo>
                  <a:lnTo>
                    <a:pt x="12" y="49"/>
                  </a:lnTo>
                  <a:lnTo>
                    <a:pt x="12" y="49"/>
                  </a:lnTo>
                  <a:lnTo>
                    <a:pt x="12" y="48"/>
                  </a:lnTo>
                  <a:lnTo>
                    <a:pt x="12" y="48"/>
                  </a:lnTo>
                  <a:lnTo>
                    <a:pt x="12" y="47"/>
                  </a:lnTo>
                  <a:lnTo>
                    <a:pt x="12" y="47"/>
                  </a:lnTo>
                  <a:lnTo>
                    <a:pt x="12" y="46"/>
                  </a:lnTo>
                  <a:lnTo>
                    <a:pt x="13" y="46"/>
                  </a:lnTo>
                  <a:lnTo>
                    <a:pt x="13" y="44"/>
                  </a:lnTo>
                  <a:lnTo>
                    <a:pt x="13" y="43"/>
                  </a:lnTo>
                  <a:lnTo>
                    <a:pt x="13" y="42"/>
                  </a:lnTo>
                  <a:lnTo>
                    <a:pt x="13" y="40"/>
                  </a:lnTo>
                  <a:lnTo>
                    <a:pt x="13" y="39"/>
                  </a:lnTo>
                  <a:lnTo>
                    <a:pt x="13" y="38"/>
                  </a:lnTo>
                  <a:lnTo>
                    <a:pt x="13" y="35"/>
                  </a:lnTo>
                  <a:lnTo>
                    <a:pt x="13" y="30"/>
                  </a:lnTo>
                  <a:lnTo>
                    <a:pt x="13" y="29"/>
                  </a:lnTo>
                  <a:lnTo>
                    <a:pt x="13" y="28"/>
                  </a:lnTo>
                  <a:lnTo>
                    <a:pt x="13" y="25"/>
                  </a:lnTo>
                  <a:lnTo>
                    <a:pt x="13" y="20"/>
                  </a:lnTo>
                  <a:lnTo>
                    <a:pt x="14" y="19"/>
                  </a:lnTo>
                  <a:lnTo>
                    <a:pt x="14" y="18"/>
                  </a:lnTo>
                  <a:lnTo>
                    <a:pt x="14" y="15"/>
                  </a:lnTo>
                  <a:lnTo>
                    <a:pt x="14" y="11"/>
                  </a:lnTo>
                  <a:lnTo>
                    <a:pt x="14" y="10"/>
                  </a:lnTo>
                  <a:lnTo>
                    <a:pt x="14" y="9"/>
                  </a:lnTo>
                  <a:lnTo>
                    <a:pt x="14" y="8"/>
                  </a:lnTo>
                  <a:lnTo>
                    <a:pt x="14" y="7"/>
                  </a:lnTo>
                  <a:lnTo>
                    <a:pt x="14" y="6"/>
                  </a:lnTo>
                  <a:lnTo>
                    <a:pt x="14" y="5"/>
                  </a:lnTo>
                  <a:lnTo>
                    <a:pt x="14" y="4"/>
                  </a:lnTo>
                  <a:lnTo>
                    <a:pt x="14" y="3"/>
                  </a:lnTo>
                  <a:lnTo>
                    <a:pt x="14" y="3"/>
                  </a:lnTo>
                  <a:lnTo>
                    <a:pt x="14" y="2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1"/>
                  </a:lnTo>
                  <a:lnTo>
                    <a:pt x="15" y="1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4"/>
                  </a:lnTo>
                  <a:lnTo>
                    <a:pt x="15" y="5"/>
                  </a:lnTo>
                  <a:lnTo>
                    <a:pt x="15" y="6"/>
                  </a:lnTo>
                  <a:lnTo>
                    <a:pt x="15" y="7"/>
                  </a:lnTo>
                  <a:lnTo>
                    <a:pt x="15" y="9"/>
                  </a:lnTo>
                  <a:lnTo>
                    <a:pt x="15" y="10"/>
                  </a:lnTo>
                  <a:lnTo>
                    <a:pt x="15" y="12"/>
                  </a:lnTo>
                  <a:lnTo>
                    <a:pt x="16" y="17"/>
                  </a:lnTo>
                  <a:lnTo>
                    <a:pt x="16" y="28"/>
                  </a:lnTo>
                  <a:lnTo>
                    <a:pt x="16" y="30"/>
                  </a:lnTo>
                  <a:lnTo>
                    <a:pt x="16" y="31"/>
                  </a:lnTo>
                  <a:lnTo>
                    <a:pt x="16" y="34"/>
                  </a:lnTo>
                  <a:lnTo>
                    <a:pt x="16" y="35"/>
                  </a:lnTo>
                  <a:lnTo>
                    <a:pt x="16" y="36"/>
                  </a:lnTo>
                  <a:lnTo>
                    <a:pt x="16" y="39"/>
                  </a:lnTo>
                  <a:lnTo>
                    <a:pt x="16" y="40"/>
                  </a:lnTo>
                  <a:lnTo>
                    <a:pt x="16" y="41"/>
                  </a:lnTo>
                  <a:lnTo>
                    <a:pt x="16" y="42"/>
                  </a:lnTo>
                  <a:lnTo>
                    <a:pt x="16" y="43"/>
                  </a:lnTo>
                  <a:lnTo>
                    <a:pt x="16" y="44"/>
                  </a:lnTo>
                  <a:lnTo>
                    <a:pt x="16" y="45"/>
                  </a:lnTo>
                  <a:lnTo>
                    <a:pt x="16" y="46"/>
                  </a:lnTo>
                  <a:lnTo>
                    <a:pt x="16" y="46"/>
                  </a:lnTo>
                  <a:lnTo>
                    <a:pt x="17" y="47"/>
                  </a:lnTo>
                  <a:lnTo>
                    <a:pt x="17" y="48"/>
                  </a:lnTo>
                  <a:lnTo>
                    <a:pt x="17" y="48"/>
                  </a:lnTo>
                  <a:lnTo>
                    <a:pt x="17" y="49"/>
                  </a:lnTo>
                  <a:lnTo>
                    <a:pt x="17" y="49"/>
                  </a:lnTo>
                  <a:lnTo>
                    <a:pt x="17" y="50"/>
                  </a:lnTo>
                  <a:lnTo>
                    <a:pt x="17" y="50"/>
                  </a:lnTo>
                  <a:lnTo>
                    <a:pt x="17" y="50"/>
                  </a:lnTo>
                  <a:lnTo>
                    <a:pt x="17" y="50"/>
                  </a:lnTo>
                  <a:lnTo>
                    <a:pt x="17" y="50"/>
                  </a:lnTo>
                  <a:lnTo>
                    <a:pt x="17" y="50"/>
                  </a:lnTo>
                  <a:lnTo>
                    <a:pt x="17" y="50"/>
                  </a:lnTo>
                  <a:lnTo>
                    <a:pt x="17" y="50"/>
                  </a:lnTo>
                  <a:lnTo>
                    <a:pt x="17" y="49"/>
                  </a:lnTo>
                  <a:lnTo>
                    <a:pt x="17" y="49"/>
                  </a:lnTo>
                  <a:lnTo>
                    <a:pt x="17" y="48"/>
                  </a:lnTo>
                  <a:lnTo>
                    <a:pt x="17" y="48"/>
                  </a:lnTo>
                  <a:lnTo>
                    <a:pt x="17" y="47"/>
                  </a:lnTo>
                  <a:lnTo>
                    <a:pt x="17" y="46"/>
                  </a:lnTo>
                  <a:lnTo>
                    <a:pt x="17" y="46"/>
                  </a:lnTo>
                  <a:lnTo>
                    <a:pt x="17" y="45"/>
                  </a:lnTo>
                  <a:lnTo>
                    <a:pt x="18" y="44"/>
                  </a:lnTo>
                  <a:lnTo>
                    <a:pt x="18" y="42"/>
                  </a:lnTo>
                  <a:lnTo>
                    <a:pt x="18" y="41"/>
                  </a:lnTo>
                  <a:lnTo>
                    <a:pt x="18" y="40"/>
                  </a:lnTo>
                  <a:lnTo>
                    <a:pt x="18" y="38"/>
                  </a:lnTo>
                  <a:lnTo>
                    <a:pt x="18" y="33"/>
                  </a:lnTo>
                  <a:lnTo>
                    <a:pt x="18" y="32"/>
                  </a:lnTo>
                  <a:lnTo>
                    <a:pt x="18" y="31"/>
                  </a:lnTo>
                  <a:lnTo>
                    <a:pt x="18" y="28"/>
                  </a:lnTo>
                  <a:lnTo>
                    <a:pt x="18" y="23"/>
                  </a:lnTo>
                  <a:lnTo>
                    <a:pt x="18" y="22"/>
                  </a:lnTo>
                  <a:lnTo>
                    <a:pt x="18" y="20"/>
                  </a:lnTo>
                  <a:lnTo>
                    <a:pt x="18" y="18"/>
                  </a:lnTo>
                  <a:lnTo>
                    <a:pt x="19" y="13"/>
                  </a:lnTo>
                  <a:lnTo>
                    <a:pt x="19" y="12"/>
                  </a:lnTo>
                  <a:lnTo>
                    <a:pt x="19" y="11"/>
                  </a:lnTo>
                  <a:lnTo>
                    <a:pt x="19" y="9"/>
                  </a:lnTo>
                  <a:lnTo>
                    <a:pt x="19" y="8"/>
                  </a:lnTo>
                  <a:lnTo>
                    <a:pt x="19" y="7"/>
                  </a:lnTo>
                  <a:lnTo>
                    <a:pt x="19" y="5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19" y="3"/>
                  </a:lnTo>
                  <a:lnTo>
                    <a:pt x="19" y="2"/>
                  </a:lnTo>
                  <a:lnTo>
                    <a:pt x="19" y="2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0" y="1"/>
                  </a:lnTo>
                  <a:lnTo>
                    <a:pt x="20" y="1"/>
                  </a:lnTo>
                  <a:lnTo>
                    <a:pt x="20" y="1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20" y="3"/>
                  </a:lnTo>
                  <a:lnTo>
                    <a:pt x="20" y="3"/>
                  </a:lnTo>
                  <a:lnTo>
                    <a:pt x="20" y="4"/>
                  </a:lnTo>
                  <a:lnTo>
                    <a:pt x="20" y="5"/>
                  </a:lnTo>
                  <a:lnTo>
                    <a:pt x="20" y="6"/>
                  </a:lnTo>
                  <a:lnTo>
                    <a:pt x="20" y="7"/>
                  </a:lnTo>
                  <a:lnTo>
                    <a:pt x="20" y="8"/>
                  </a:lnTo>
                  <a:lnTo>
                    <a:pt x="20" y="9"/>
                  </a:lnTo>
                  <a:lnTo>
                    <a:pt x="20" y="11"/>
                  </a:lnTo>
                  <a:lnTo>
                    <a:pt x="20" y="13"/>
                  </a:lnTo>
                  <a:lnTo>
                    <a:pt x="20" y="14"/>
                  </a:lnTo>
                  <a:lnTo>
                    <a:pt x="20" y="15"/>
                  </a:lnTo>
                  <a:lnTo>
                    <a:pt x="20" y="17"/>
                  </a:lnTo>
                  <a:lnTo>
                    <a:pt x="20" y="23"/>
                  </a:lnTo>
                  <a:lnTo>
                    <a:pt x="21" y="24"/>
                  </a:lnTo>
                  <a:lnTo>
                    <a:pt x="21" y="25"/>
                  </a:lnTo>
                  <a:lnTo>
                    <a:pt x="21" y="28"/>
                  </a:lnTo>
                  <a:lnTo>
                    <a:pt x="21" y="33"/>
                  </a:lnTo>
                  <a:lnTo>
                    <a:pt x="21" y="34"/>
                  </a:lnTo>
                  <a:lnTo>
                    <a:pt x="21" y="35"/>
                  </a:lnTo>
                  <a:lnTo>
                    <a:pt x="21" y="38"/>
                  </a:lnTo>
                  <a:lnTo>
                    <a:pt x="21" y="38"/>
                  </a:lnTo>
                  <a:lnTo>
                    <a:pt x="21" y="40"/>
                  </a:lnTo>
                  <a:lnTo>
                    <a:pt x="21" y="42"/>
                  </a:lnTo>
                  <a:lnTo>
                    <a:pt x="21" y="42"/>
                  </a:lnTo>
                  <a:lnTo>
                    <a:pt x="21" y="43"/>
                  </a:lnTo>
                  <a:lnTo>
                    <a:pt x="21" y="44"/>
                  </a:lnTo>
                  <a:lnTo>
                    <a:pt x="21" y="45"/>
                  </a:lnTo>
                  <a:lnTo>
                    <a:pt x="21" y="46"/>
                  </a:lnTo>
                  <a:lnTo>
                    <a:pt x="21" y="46"/>
                  </a:lnTo>
                  <a:lnTo>
                    <a:pt x="21" y="47"/>
                  </a:lnTo>
                  <a:lnTo>
                    <a:pt x="22" y="48"/>
                  </a:lnTo>
                  <a:lnTo>
                    <a:pt x="22" y="48"/>
                  </a:lnTo>
                  <a:lnTo>
                    <a:pt x="22" y="49"/>
                  </a:lnTo>
                  <a:lnTo>
                    <a:pt x="22" y="49"/>
                  </a:lnTo>
                  <a:lnTo>
                    <a:pt x="22" y="49"/>
                  </a:lnTo>
                  <a:lnTo>
                    <a:pt x="22" y="50"/>
                  </a:lnTo>
                  <a:lnTo>
                    <a:pt x="22" y="50"/>
                  </a:lnTo>
                  <a:lnTo>
                    <a:pt x="22" y="50"/>
                  </a:lnTo>
                  <a:lnTo>
                    <a:pt x="22" y="50"/>
                  </a:lnTo>
                  <a:lnTo>
                    <a:pt x="22" y="50"/>
                  </a:lnTo>
                  <a:lnTo>
                    <a:pt x="22" y="50"/>
                  </a:lnTo>
                  <a:lnTo>
                    <a:pt x="22" y="50"/>
                  </a:lnTo>
                  <a:lnTo>
                    <a:pt x="22" y="50"/>
                  </a:lnTo>
                  <a:lnTo>
                    <a:pt x="22" y="49"/>
                  </a:lnTo>
                  <a:lnTo>
                    <a:pt x="22" y="49"/>
                  </a:lnTo>
                  <a:lnTo>
                    <a:pt x="22" y="48"/>
                  </a:lnTo>
                  <a:lnTo>
                    <a:pt x="22" y="48"/>
                  </a:lnTo>
                  <a:lnTo>
                    <a:pt x="22" y="47"/>
                  </a:lnTo>
                  <a:lnTo>
                    <a:pt x="22" y="47"/>
                  </a:lnTo>
                  <a:lnTo>
                    <a:pt x="22" y="46"/>
                  </a:lnTo>
                  <a:lnTo>
                    <a:pt x="22" y="46"/>
                  </a:lnTo>
                  <a:lnTo>
                    <a:pt x="22" y="45"/>
                  </a:lnTo>
                  <a:lnTo>
                    <a:pt x="22" y="44"/>
                  </a:lnTo>
                  <a:lnTo>
                    <a:pt x="23" y="42"/>
                  </a:lnTo>
                  <a:lnTo>
                    <a:pt x="23" y="41"/>
                  </a:lnTo>
                  <a:lnTo>
                    <a:pt x="23" y="40"/>
                  </a:lnTo>
                  <a:lnTo>
                    <a:pt x="23" y="38"/>
                  </a:lnTo>
                  <a:lnTo>
                    <a:pt x="23" y="32"/>
                  </a:lnTo>
                  <a:lnTo>
                    <a:pt x="23" y="31"/>
                  </a:lnTo>
                  <a:lnTo>
                    <a:pt x="23" y="30"/>
                  </a:lnTo>
                  <a:lnTo>
                    <a:pt x="23" y="27"/>
                  </a:lnTo>
                  <a:lnTo>
                    <a:pt x="23" y="21"/>
                  </a:lnTo>
                  <a:lnTo>
                    <a:pt x="23" y="20"/>
                  </a:lnTo>
                  <a:lnTo>
                    <a:pt x="23" y="19"/>
                  </a:lnTo>
                  <a:lnTo>
                    <a:pt x="23" y="16"/>
                  </a:lnTo>
                  <a:lnTo>
                    <a:pt x="24" y="15"/>
                  </a:lnTo>
                  <a:lnTo>
                    <a:pt x="24" y="13"/>
                  </a:lnTo>
                  <a:lnTo>
                    <a:pt x="24" y="11"/>
                  </a:lnTo>
                  <a:lnTo>
                    <a:pt x="24" y="10"/>
                  </a:lnTo>
                  <a:lnTo>
                    <a:pt x="24" y="9"/>
                  </a:lnTo>
                  <a:lnTo>
                    <a:pt x="24" y="8"/>
                  </a:lnTo>
                  <a:lnTo>
                    <a:pt x="24" y="7"/>
                  </a:lnTo>
                  <a:lnTo>
                    <a:pt x="24" y="6"/>
                  </a:lnTo>
                  <a:lnTo>
                    <a:pt x="24" y="5"/>
                  </a:lnTo>
                  <a:lnTo>
                    <a:pt x="24" y="4"/>
                  </a:lnTo>
                  <a:lnTo>
                    <a:pt x="24" y="3"/>
                  </a:lnTo>
                  <a:lnTo>
                    <a:pt x="24" y="3"/>
                  </a:lnTo>
                  <a:lnTo>
                    <a:pt x="24" y="2"/>
                  </a:lnTo>
                  <a:lnTo>
                    <a:pt x="24" y="2"/>
                  </a:lnTo>
                  <a:lnTo>
                    <a:pt x="24" y="1"/>
                  </a:lnTo>
                  <a:lnTo>
                    <a:pt x="24" y="1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1"/>
                  </a:lnTo>
                  <a:lnTo>
                    <a:pt x="24" y="1"/>
                  </a:lnTo>
                  <a:lnTo>
                    <a:pt x="24" y="2"/>
                  </a:lnTo>
                  <a:lnTo>
                    <a:pt x="25" y="2"/>
                  </a:lnTo>
                  <a:lnTo>
                    <a:pt x="25" y="3"/>
                  </a:lnTo>
                  <a:lnTo>
                    <a:pt x="25" y="3"/>
                  </a:lnTo>
                  <a:lnTo>
                    <a:pt x="25" y="4"/>
                  </a:lnTo>
                  <a:lnTo>
                    <a:pt x="25" y="5"/>
                  </a:lnTo>
                  <a:lnTo>
                    <a:pt x="25" y="6"/>
                  </a:lnTo>
                  <a:lnTo>
                    <a:pt x="25" y="7"/>
                  </a:lnTo>
                  <a:lnTo>
                    <a:pt x="25" y="8"/>
                  </a:lnTo>
                  <a:lnTo>
                    <a:pt x="25" y="10"/>
                  </a:lnTo>
                  <a:lnTo>
                    <a:pt x="25" y="11"/>
                  </a:lnTo>
                  <a:lnTo>
                    <a:pt x="25" y="13"/>
                  </a:lnTo>
                  <a:lnTo>
                    <a:pt x="25" y="18"/>
                  </a:lnTo>
                  <a:lnTo>
                    <a:pt x="25" y="19"/>
                  </a:lnTo>
                  <a:lnTo>
                    <a:pt x="25" y="21"/>
                  </a:lnTo>
                  <a:lnTo>
                    <a:pt x="25" y="23"/>
                  </a:lnTo>
                  <a:lnTo>
                    <a:pt x="26" y="29"/>
                  </a:lnTo>
                  <a:lnTo>
                    <a:pt x="26" y="30"/>
                  </a:lnTo>
                  <a:lnTo>
                    <a:pt x="26" y="31"/>
                  </a:lnTo>
                  <a:lnTo>
                    <a:pt x="26" y="34"/>
                  </a:lnTo>
                  <a:lnTo>
                    <a:pt x="26" y="38"/>
                  </a:lnTo>
                  <a:lnTo>
                    <a:pt x="26" y="39"/>
                  </a:lnTo>
                  <a:lnTo>
                    <a:pt x="26" y="41"/>
                  </a:lnTo>
                  <a:lnTo>
                    <a:pt x="26" y="42"/>
                  </a:lnTo>
                  <a:lnTo>
                    <a:pt x="26" y="43"/>
                  </a:lnTo>
                  <a:lnTo>
                    <a:pt x="26" y="44"/>
                  </a:lnTo>
                  <a:lnTo>
                    <a:pt x="26" y="46"/>
                  </a:lnTo>
                  <a:lnTo>
                    <a:pt x="26" y="46"/>
                  </a:lnTo>
                  <a:lnTo>
                    <a:pt x="26" y="47"/>
                  </a:lnTo>
                  <a:lnTo>
                    <a:pt x="26" y="48"/>
                  </a:lnTo>
                  <a:lnTo>
                    <a:pt x="26" y="48"/>
                  </a:lnTo>
                  <a:lnTo>
                    <a:pt x="27" y="49"/>
                  </a:lnTo>
                  <a:lnTo>
                    <a:pt x="27" y="49"/>
                  </a:lnTo>
                  <a:lnTo>
                    <a:pt x="27" y="49"/>
                  </a:lnTo>
                  <a:lnTo>
                    <a:pt x="27" y="50"/>
                  </a:lnTo>
                  <a:lnTo>
                    <a:pt x="27" y="50"/>
                  </a:lnTo>
                  <a:lnTo>
                    <a:pt x="27" y="50"/>
                  </a:lnTo>
                  <a:lnTo>
                    <a:pt x="27" y="50"/>
                  </a:lnTo>
                  <a:lnTo>
                    <a:pt x="27" y="50"/>
                  </a:lnTo>
                  <a:lnTo>
                    <a:pt x="27" y="50"/>
                  </a:lnTo>
                  <a:lnTo>
                    <a:pt x="27" y="50"/>
                  </a:lnTo>
                  <a:lnTo>
                    <a:pt x="27" y="50"/>
                  </a:lnTo>
                  <a:lnTo>
                    <a:pt x="27" y="49"/>
                  </a:lnTo>
                  <a:lnTo>
                    <a:pt x="27" y="49"/>
                  </a:lnTo>
                  <a:lnTo>
                    <a:pt x="27" y="48"/>
                  </a:lnTo>
                  <a:lnTo>
                    <a:pt x="27" y="48"/>
                  </a:lnTo>
                  <a:lnTo>
                    <a:pt x="27" y="47"/>
                  </a:lnTo>
                  <a:lnTo>
                    <a:pt x="27" y="47"/>
                  </a:lnTo>
                  <a:lnTo>
                    <a:pt x="27" y="46"/>
                  </a:lnTo>
                  <a:lnTo>
                    <a:pt x="27" y="44"/>
                  </a:lnTo>
                  <a:lnTo>
                    <a:pt x="27" y="44"/>
                  </a:lnTo>
                  <a:lnTo>
                    <a:pt x="27" y="43"/>
                  </a:lnTo>
                  <a:lnTo>
                    <a:pt x="28" y="41"/>
                  </a:lnTo>
                  <a:lnTo>
                    <a:pt x="28" y="36"/>
                  </a:lnTo>
                  <a:lnTo>
                    <a:pt x="28" y="35"/>
                  </a:lnTo>
                  <a:lnTo>
                    <a:pt x="28" y="34"/>
                  </a:lnTo>
                  <a:lnTo>
                    <a:pt x="28" y="31"/>
                  </a:lnTo>
                  <a:lnTo>
                    <a:pt x="28" y="26"/>
                  </a:lnTo>
                  <a:lnTo>
                    <a:pt x="28" y="25"/>
                  </a:lnTo>
                  <a:lnTo>
                    <a:pt x="28" y="23"/>
                  </a:lnTo>
                </a:path>
              </a:pathLst>
            </a:custGeom>
            <a:noFill/>
            <a:ln w="3175" cap="sq">
              <a:solidFill>
                <a:srgbClr val="0000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20" name="Freeform 90"/>
            <p:cNvSpPr>
              <a:spLocks/>
            </p:cNvSpPr>
            <p:nvPr/>
          </p:nvSpPr>
          <p:spPr bwMode="auto">
            <a:xfrm>
              <a:off x="6021189" y="4075484"/>
              <a:ext cx="42863" cy="79375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1" y="2"/>
                </a:cxn>
                <a:cxn ang="0">
                  <a:pos x="1" y="0"/>
                </a:cxn>
                <a:cxn ang="0">
                  <a:pos x="2" y="3"/>
                </a:cxn>
                <a:cxn ang="0">
                  <a:pos x="2" y="12"/>
                </a:cxn>
                <a:cxn ang="0">
                  <a:pos x="3" y="31"/>
                </a:cxn>
                <a:cxn ang="0">
                  <a:pos x="3" y="46"/>
                </a:cxn>
                <a:cxn ang="0">
                  <a:pos x="4" y="50"/>
                </a:cxn>
                <a:cxn ang="0">
                  <a:pos x="4" y="49"/>
                </a:cxn>
                <a:cxn ang="0">
                  <a:pos x="4" y="42"/>
                </a:cxn>
                <a:cxn ang="0">
                  <a:pos x="5" y="25"/>
                </a:cxn>
                <a:cxn ang="0">
                  <a:pos x="5" y="11"/>
                </a:cxn>
                <a:cxn ang="0">
                  <a:pos x="6" y="3"/>
                </a:cxn>
                <a:cxn ang="0">
                  <a:pos x="6" y="0"/>
                </a:cxn>
                <a:cxn ang="0">
                  <a:pos x="6" y="2"/>
                </a:cxn>
                <a:cxn ang="0">
                  <a:pos x="7" y="9"/>
                </a:cxn>
                <a:cxn ang="0">
                  <a:pos x="7" y="24"/>
                </a:cxn>
                <a:cxn ang="0">
                  <a:pos x="8" y="41"/>
                </a:cxn>
                <a:cxn ang="0">
                  <a:pos x="8" y="47"/>
                </a:cxn>
                <a:cxn ang="0">
                  <a:pos x="8" y="50"/>
                </a:cxn>
                <a:cxn ang="0">
                  <a:pos x="9" y="47"/>
                </a:cxn>
                <a:cxn ang="0">
                  <a:pos x="9" y="39"/>
                </a:cxn>
                <a:cxn ang="0">
                  <a:pos x="10" y="18"/>
                </a:cxn>
                <a:cxn ang="0">
                  <a:pos x="10" y="6"/>
                </a:cxn>
                <a:cxn ang="0">
                  <a:pos x="11" y="1"/>
                </a:cxn>
                <a:cxn ang="0">
                  <a:pos x="11" y="1"/>
                </a:cxn>
                <a:cxn ang="0">
                  <a:pos x="12" y="5"/>
                </a:cxn>
                <a:cxn ang="0">
                  <a:pos x="12" y="18"/>
                </a:cxn>
                <a:cxn ang="0">
                  <a:pos x="13" y="40"/>
                </a:cxn>
                <a:cxn ang="0">
                  <a:pos x="13" y="48"/>
                </a:cxn>
                <a:cxn ang="0">
                  <a:pos x="13" y="50"/>
                </a:cxn>
                <a:cxn ang="0">
                  <a:pos x="14" y="48"/>
                </a:cxn>
                <a:cxn ang="0">
                  <a:pos x="14" y="36"/>
                </a:cxn>
                <a:cxn ang="0">
                  <a:pos x="15" y="11"/>
                </a:cxn>
                <a:cxn ang="0">
                  <a:pos x="16" y="3"/>
                </a:cxn>
                <a:cxn ang="0">
                  <a:pos x="16" y="0"/>
                </a:cxn>
                <a:cxn ang="0">
                  <a:pos x="16" y="1"/>
                </a:cxn>
                <a:cxn ang="0">
                  <a:pos x="16" y="7"/>
                </a:cxn>
                <a:cxn ang="0">
                  <a:pos x="17" y="23"/>
                </a:cxn>
                <a:cxn ang="0">
                  <a:pos x="18" y="41"/>
                </a:cxn>
                <a:cxn ang="0">
                  <a:pos x="18" y="48"/>
                </a:cxn>
                <a:cxn ang="0">
                  <a:pos x="18" y="50"/>
                </a:cxn>
                <a:cxn ang="0">
                  <a:pos x="19" y="47"/>
                </a:cxn>
                <a:cxn ang="0">
                  <a:pos x="19" y="39"/>
                </a:cxn>
                <a:cxn ang="0">
                  <a:pos x="20" y="19"/>
                </a:cxn>
                <a:cxn ang="0">
                  <a:pos x="20" y="8"/>
                </a:cxn>
                <a:cxn ang="0">
                  <a:pos x="20" y="2"/>
                </a:cxn>
                <a:cxn ang="0">
                  <a:pos x="21" y="0"/>
                </a:cxn>
                <a:cxn ang="0">
                  <a:pos x="21" y="3"/>
                </a:cxn>
                <a:cxn ang="0">
                  <a:pos x="22" y="16"/>
                </a:cxn>
                <a:cxn ang="0">
                  <a:pos x="22" y="38"/>
                </a:cxn>
                <a:cxn ang="0">
                  <a:pos x="23" y="47"/>
                </a:cxn>
                <a:cxn ang="0">
                  <a:pos x="23" y="50"/>
                </a:cxn>
                <a:cxn ang="0">
                  <a:pos x="23" y="48"/>
                </a:cxn>
                <a:cxn ang="0">
                  <a:pos x="24" y="34"/>
                </a:cxn>
                <a:cxn ang="0">
                  <a:pos x="25" y="17"/>
                </a:cxn>
                <a:cxn ang="0">
                  <a:pos x="25" y="5"/>
                </a:cxn>
                <a:cxn ang="0">
                  <a:pos x="25" y="1"/>
                </a:cxn>
                <a:cxn ang="0">
                  <a:pos x="26" y="1"/>
                </a:cxn>
                <a:cxn ang="0">
                  <a:pos x="26" y="5"/>
                </a:cxn>
                <a:cxn ang="0">
                  <a:pos x="27" y="15"/>
                </a:cxn>
                <a:cxn ang="0">
                  <a:pos x="27" y="40"/>
                </a:cxn>
              </a:cxnLst>
              <a:rect l="0" t="0" r="r" b="b"/>
              <a:pathLst>
                <a:path w="27" h="50">
                  <a:moveTo>
                    <a:pt x="0" y="23"/>
                  </a:moveTo>
                  <a:lnTo>
                    <a:pt x="0" y="21"/>
                  </a:lnTo>
                  <a:lnTo>
                    <a:pt x="0" y="19"/>
                  </a:lnTo>
                  <a:lnTo>
                    <a:pt x="0" y="18"/>
                  </a:lnTo>
                  <a:lnTo>
                    <a:pt x="0" y="15"/>
                  </a:lnTo>
                  <a:lnTo>
                    <a:pt x="0" y="14"/>
                  </a:lnTo>
                  <a:lnTo>
                    <a:pt x="0" y="13"/>
                  </a:lnTo>
                  <a:lnTo>
                    <a:pt x="0" y="10"/>
                  </a:lnTo>
                  <a:lnTo>
                    <a:pt x="0" y="9"/>
                  </a:lnTo>
                  <a:lnTo>
                    <a:pt x="0" y="8"/>
                  </a:lnTo>
                  <a:lnTo>
                    <a:pt x="1" y="6"/>
                  </a:lnTo>
                  <a:lnTo>
                    <a:pt x="1" y="5"/>
                  </a:lnTo>
                  <a:lnTo>
                    <a:pt x="1" y="4"/>
                  </a:lnTo>
                  <a:lnTo>
                    <a:pt x="1" y="4"/>
                  </a:lnTo>
                  <a:lnTo>
                    <a:pt x="1" y="3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2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4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6"/>
                  </a:lnTo>
                  <a:lnTo>
                    <a:pt x="2" y="7"/>
                  </a:lnTo>
                  <a:lnTo>
                    <a:pt x="2" y="9"/>
                  </a:lnTo>
                  <a:lnTo>
                    <a:pt x="2" y="11"/>
                  </a:lnTo>
                  <a:lnTo>
                    <a:pt x="2" y="12"/>
                  </a:lnTo>
                  <a:lnTo>
                    <a:pt x="2" y="14"/>
                  </a:lnTo>
                  <a:lnTo>
                    <a:pt x="2" y="15"/>
                  </a:lnTo>
                  <a:lnTo>
                    <a:pt x="2" y="17"/>
                  </a:lnTo>
                  <a:lnTo>
                    <a:pt x="2" y="20"/>
                  </a:lnTo>
                  <a:lnTo>
                    <a:pt x="2" y="25"/>
                  </a:lnTo>
                  <a:lnTo>
                    <a:pt x="2" y="27"/>
                  </a:lnTo>
                  <a:lnTo>
                    <a:pt x="3" y="28"/>
                  </a:lnTo>
                  <a:lnTo>
                    <a:pt x="3" y="31"/>
                  </a:lnTo>
                  <a:lnTo>
                    <a:pt x="3" y="36"/>
                  </a:lnTo>
                  <a:lnTo>
                    <a:pt x="3" y="38"/>
                  </a:lnTo>
                  <a:lnTo>
                    <a:pt x="3" y="39"/>
                  </a:lnTo>
                  <a:lnTo>
                    <a:pt x="3" y="41"/>
                  </a:lnTo>
                  <a:lnTo>
                    <a:pt x="3" y="42"/>
                  </a:lnTo>
                  <a:lnTo>
                    <a:pt x="3" y="43"/>
                  </a:lnTo>
                  <a:lnTo>
                    <a:pt x="3" y="45"/>
                  </a:lnTo>
                  <a:lnTo>
                    <a:pt x="3" y="46"/>
                  </a:lnTo>
                  <a:lnTo>
                    <a:pt x="3" y="46"/>
                  </a:lnTo>
                  <a:lnTo>
                    <a:pt x="3" y="47"/>
                  </a:lnTo>
                  <a:lnTo>
                    <a:pt x="3" y="48"/>
                  </a:lnTo>
                  <a:lnTo>
                    <a:pt x="3" y="48"/>
                  </a:lnTo>
                  <a:lnTo>
                    <a:pt x="3" y="49"/>
                  </a:lnTo>
                  <a:lnTo>
                    <a:pt x="4" y="49"/>
                  </a:lnTo>
                  <a:lnTo>
                    <a:pt x="4" y="50"/>
                  </a:lnTo>
                  <a:lnTo>
                    <a:pt x="4" y="50"/>
                  </a:lnTo>
                  <a:lnTo>
                    <a:pt x="4" y="50"/>
                  </a:lnTo>
                  <a:lnTo>
                    <a:pt x="4" y="50"/>
                  </a:lnTo>
                  <a:lnTo>
                    <a:pt x="4" y="50"/>
                  </a:lnTo>
                  <a:lnTo>
                    <a:pt x="4" y="50"/>
                  </a:lnTo>
                  <a:lnTo>
                    <a:pt x="4" y="50"/>
                  </a:lnTo>
                  <a:lnTo>
                    <a:pt x="4" y="50"/>
                  </a:lnTo>
                  <a:lnTo>
                    <a:pt x="4" y="49"/>
                  </a:lnTo>
                  <a:lnTo>
                    <a:pt x="4" y="49"/>
                  </a:lnTo>
                  <a:lnTo>
                    <a:pt x="4" y="48"/>
                  </a:lnTo>
                  <a:lnTo>
                    <a:pt x="4" y="48"/>
                  </a:lnTo>
                  <a:lnTo>
                    <a:pt x="4" y="47"/>
                  </a:lnTo>
                  <a:lnTo>
                    <a:pt x="4" y="47"/>
                  </a:lnTo>
                  <a:lnTo>
                    <a:pt x="4" y="46"/>
                  </a:lnTo>
                  <a:lnTo>
                    <a:pt x="4" y="44"/>
                  </a:lnTo>
                  <a:lnTo>
                    <a:pt x="4" y="43"/>
                  </a:lnTo>
                  <a:lnTo>
                    <a:pt x="4" y="42"/>
                  </a:lnTo>
                  <a:lnTo>
                    <a:pt x="4" y="40"/>
                  </a:lnTo>
                  <a:lnTo>
                    <a:pt x="4" y="39"/>
                  </a:lnTo>
                  <a:lnTo>
                    <a:pt x="4" y="38"/>
                  </a:lnTo>
                  <a:lnTo>
                    <a:pt x="4" y="36"/>
                  </a:lnTo>
                  <a:lnTo>
                    <a:pt x="4" y="34"/>
                  </a:lnTo>
                  <a:lnTo>
                    <a:pt x="5" y="33"/>
                  </a:lnTo>
                  <a:lnTo>
                    <a:pt x="5" y="30"/>
                  </a:lnTo>
                  <a:lnTo>
                    <a:pt x="5" y="25"/>
                  </a:lnTo>
                  <a:lnTo>
                    <a:pt x="5" y="23"/>
                  </a:lnTo>
                  <a:lnTo>
                    <a:pt x="5" y="22"/>
                  </a:lnTo>
                  <a:lnTo>
                    <a:pt x="5" y="19"/>
                  </a:lnTo>
                  <a:lnTo>
                    <a:pt x="5" y="18"/>
                  </a:lnTo>
                  <a:lnTo>
                    <a:pt x="5" y="17"/>
                  </a:lnTo>
                  <a:lnTo>
                    <a:pt x="5" y="14"/>
                  </a:lnTo>
                  <a:lnTo>
                    <a:pt x="5" y="13"/>
                  </a:lnTo>
                  <a:lnTo>
                    <a:pt x="5" y="11"/>
                  </a:lnTo>
                  <a:lnTo>
                    <a:pt x="5" y="9"/>
                  </a:lnTo>
                  <a:lnTo>
                    <a:pt x="5" y="8"/>
                  </a:lnTo>
                  <a:lnTo>
                    <a:pt x="5" y="7"/>
                  </a:lnTo>
                  <a:lnTo>
                    <a:pt x="6" y="5"/>
                  </a:lnTo>
                  <a:lnTo>
                    <a:pt x="6" y="5"/>
                  </a:lnTo>
                  <a:lnTo>
                    <a:pt x="6" y="4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3"/>
                  </a:lnTo>
                  <a:lnTo>
                    <a:pt x="6" y="3"/>
                  </a:lnTo>
                  <a:lnTo>
                    <a:pt x="7" y="4"/>
                  </a:lnTo>
                  <a:lnTo>
                    <a:pt x="7" y="4"/>
                  </a:lnTo>
                  <a:lnTo>
                    <a:pt x="7" y="5"/>
                  </a:lnTo>
                  <a:lnTo>
                    <a:pt x="7" y="6"/>
                  </a:lnTo>
                  <a:lnTo>
                    <a:pt x="7" y="8"/>
                  </a:lnTo>
                  <a:lnTo>
                    <a:pt x="7" y="9"/>
                  </a:lnTo>
                  <a:lnTo>
                    <a:pt x="7" y="10"/>
                  </a:lnTo>
                  <a:lnTo>
                    <a:pt x="7" y="12"/>
                  </a:lnTo>
                  <a:lnTo>
                    <a:pt x="7" y="13"/>
                  </a:lnTo>
                  <a:lnTo>
                    <a:pt x="7" y="14"/>
                  </a:lnTo>
                  <a:lnTo>
                    <a:pt x="7" y="16"/>
                  </a:lnTo>
                  <a:lnTo>
                    <a:pt x="7" y="22"/>
                  </a:lnTo>
                  <a:lnTo>
                    <a:pt x="7" y="23"/>
                  </a:lnTo>
                  <a:lnTo>
                    <a:pt x="7" y="24"/>
                  </a:lnTo>
                  <a:lnTo>
                    <a:pt x="7" y="27"/>
                  </a:lnTo>
                  <a:lnTo>
                    <a:pt x="8" y="32"/>
                  </a:lnTo>
                  <a:lnTo>
                    <a:pt x="8" y="33"/>
                  </a:lnTo>
                  <a:lnTo>
                    <a:pt x="8" y="34"/>
                  </a:lnTo>
                  <a:lnTo>
                    <a:pt x="8" y="37"/>
                  </a:lnTo>
                  <a:lnTo>
                    <a:pt x="8" y="38"/>
                  </a:lnTo>
                  <a:lnTo>
                    <a:pt x="8" y="39"/>
                  </a:lnTo>
                  <a:lnTo>
                    <a:pt x="8" y="41"/>
                  </a:lnTo>
                  <a:lnTo>
                    <a:pt x="8" y="42"/>
                  </a:lnTo>
                  <a:lnTo>
                    <a:pt x="8" y="43"/>
                  </a:lnTo>
                  <a:lnTo>
                    <a:pt x="8" y="44"/>
                  </a:lnTo>
                  <a:lnTo>
                    <a:pt x="8" y="45"/>
                  </a:lnTo>
                  <a:lnTo>
                    <a:pt x="8" y="45"/>
                  </a:lnTo>
                  <a:lnTo>
                    <a:pt x="8" y="46"/>
                  </a:lnTo>
                  <a:lnTo>
                    <a:pt x="8" y="47"/>
                  </a:lnTo>
                  <a:lnTo>
                    <a:pt x="8" y="47"/>
                  </a:lnTo>
                  <a:lnTo>
                    <a:pt x="8" y="48"/>
                  </a:lnTo>
                  <a:lnTo>
                    <a:pt x="8" y="49"/>
                  </a:lnTo>
                  <a:lnTo>
                    <a:pt x="8" y="49"/>
                  </a:lnTo>
                  <a:lnTo>
                    <a:pt x="8" y="49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9" y="50"/>
                  </a:lnTo>
                  <a:lnTo>
                    <a:pt x="9" y="50"/>
                  </a:lnTo>
                  <a:lnTo>
                    <a:pt x="9" y="49"/>
                  </a:lnTo>
                  <a:lnTo>
                    <a:pt x="9" y="49"/>
                  </a:lnTo>
                  <a:lnTo>
                    <a:pt x="9" y="49"/>
                  </a:lnTo>
                  <a:lnTo>
                    <a:pt x="9" y="48"/>
                  </a:lnTo>
                  <a:lnTo>
                    <a:pt x="9" y="47"/>
                  </a:lnTo>
                  <a:lnTo>
                    <a:pt x="9" y="47"/>
                  </a:lnTo>
                  <a:lnTo>
                    <a:pt x="9" y="46"/>
                  </a:lnTo>
                  <a:lnTo>
                    <a:pt x="9" y="45"/>
                  </a:lnTo>
                  <a:lnTo>
                    <a:pt x="9" y="45"/>
                  </a:lnTo>
                  <a:lnTo>
                    <a:pt x="9" y="44"/>
                  </a:lnTo>
                  <a:lnTo>
                    <a:pt x="9" y="42"/>
                  </a:lnTo>
                  <a:lnTo>
                    <a:pt x="9" y="40"/>
                  </a:lnTo>
                  <a:lnTo>
                    <a:pt x="9" y="39"/>
                  </a:lnTo>
                  <a:lnTo>
                    <a:pt x="9" y="38"/>
                  </a:lnTo>
                  <a:lnTo>
                    <a:pt x="9" y="36"/>
                  </a:lnTo>
                  <a:lnTo>
                    <a:pt x="10" y="30"/>
                  </a:lnTo>
                  <a:lnTo>
                    <a:pt x="10" y="29"/>
                  </a:lnTo>
                  <a:lnTo>
                    <a:pt x="10" y="27"/>
                  </a:lnTo>
                  <a:lnTo>
                    <a:pt x="10" y="25"/>
                  </a:lnTo>
                  <a:lnTo>
                    <a:pt x="10" y="19"/>
                  </a:lnTo>
                  <a:lnTo>
                    <a:pt x="10" y="18"/>
                  </a:lnTo>
                  <a:lnTo>
                    <a:pt x="10" y="16"/>
                  </a:lnTo>
                  <a:lnTo>
                    <a:pt x="10" y="14"/>
                  </a:lnTo>
                  <a:lnTo>
                    <a:pt x="10" y="13"/>
                  </a:lnTo>
                  <a:lnTo>
                    <a:pt x="10" y="11"/>
                  </a:lnTo>
                  <a:lnTo>
                    <a:pt x="10" y="9"/>
                  </a:lnTo>
                  <a:lnTo>
                    <a:pt x="10" y="8"/>
                  </a:lnTo>
                  <a:lnTo>
                    <a:pt x="10" y="7"/>
                  </a:lnTo>
                  <a:lnTo>
                    <a:pt x="10" y="6"/>
                  </a:lnTo>
                  <a:lnTo>
                    <a:pt x="10" y="5"/>
                  </a:lnTo>
                  <a:lnTo>
                    <a:pt x="11" y="4"/>
                  </a:lnTo>
                  <a:lnTo>
                    <a:pt x="11" y="4"/>
                  </a:lnTo>
                  <a:lnTo>
                    <a:pt x="11" y="3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3"/>
                  </a:lnTo>
                  <a:lnTo>
                    <a:pt x="11" y="3"/>
                  </a:lnTo>
                  <a:lnTo>
                    <a:pt x="11" y="4"/>
                  </a:lnTo>
                  <a:lnTo>
                    <a:pt x="12" y="5"/>
                  </a:lnTo>
                  <a:lnTo>
                    <a:pt x="12" y="5"/>
                  </a:lnTo>
                  <a:lnTo>
                    <a:pt x="12" y="6"/>
                  </a:lnTo>
                  <a:lnTo>
                    <a:pt x="12" y="7"/>
                  </a:lnTo>
                  <a:lnTo>
                    <a:pt x="12" y="9"/>
                  </a:lnTo>
                  <a:lnTo>
                    <a:pt x="12" y="10"/>
                  </a:lnTo>
                  <a:lnTo>
                    <a:pt x="12" y="11"/>
                  </a:lnTo>
                  <a:lnTo>
                    <a:pt x="12" y="14"/>
                  </a:lnTo>
                  <a:lnTo>
                    <a:pt x="12" y="18"/>
                  </a:lnTo>
                  <a:lnTo>
                    <a:pt x="12" y="29"/>
                  </a:lnTo>
                  <a:lnTo>
                    <a:pt x="12" y="30"/>
                  </a:lnTo>
                  <a:lnTo>
                    <a:pt x="12" y="31"/>
                  </a:lnTo>
                  <a:lnTo>
                    <a:pt x="12" y="34"/>
                  </a:lnTo>
                  <a:lnTo>
                    <a:pt x="12" y="35"/>
                  </a:lnTo>
                  <a:lnTo>
                    <a:pt x="12" y="36"/>
                  </a:lnTo>
                  <a:lnTo>
                    <a:pt x="13" y="39"/>
                  </a:lnTo>
                  <a:lnTo>
                    <a:pt x="13" y="40"/>
                  </a:lnTo>
                  <a:lnTo>
                    <a:pt x="13" y="41"/>
                  </a:lnTo>
                  <a:lnTo>
                    <a:pt x="13" y="43"/>
                  </a:lnTo>
                  <a:lnTo>
                    <a:pt x="13" y="44"/>
                  </a:lnTo>
                  <a:lnTo>
                    <a:pt x="13" y="44"/>
                  </a:lnTo>
                  <a:lnTo>
                    <a:pt x="13" y="46"/>
                  </a:lnTo>
                  <a:lnTo>
                    <a:pt x="13" y="47"/>
                  </a:lnTo>
                  <a:lnTo>
                    <a:pt x="13" y="47"/>
                  </a:lnTo>
                  <a:lnTo>
                    <a:pt x="13" y="48"/>
                  </a:lnTo>
                  <a:lnTo>
                    <a:pt x="13" y="48"/>
                  </a:lnTo>
                  <a:lnTo>
                    <a:pt x="13" y="49"/>
                  </a:lnTo>
                  <a:lnTo>
                    <a:pt x="13" y="49"/>
                  </a:lnTo>
                  <a:lnTo>
                    <a:pt x="13" y="50"/>
                  </a:lnTo>
                  <a:lnTo>
                    <a:pt x="13" y="50"/>
                  </a:lnTo>
                  <a:lnTo>
                    <a:pt x="13" y="50"/>
                  </a:lnTo>
                  <a:lnTo>
                    <a:pt x="13" y="50"/>
                  </a:lnTo>
                  <a:lnTo>
                    <a:pt x="13" y="50"/>
                  </a:lnTo>
                  <a:lnTo>
                    <a:pt x="13" y="50"/>
                  </a:lnTo>
                  <a:lnTo>
                    <a:pt x="13" y="50"/>
                  </a:lnTo>
                  <a:lnTo>
                    <a:pt x="13" y="50"/>
                  </a:lnTo>
                  <a:lnTo>
                    <a:pt x="14" y="49"/>
                  </a:lnTo>
                  <a:lnTo>
                    <a:pt x="14" y="49"/>
                  </a:lnTo>
                  <a:lnTo>
                    <a:pt x="14" y="49"/>
                  </a:lnTo>
                  <a:lnTo>
                    <a:pt x="14" y="48"/>
                  </a:lnTo>
                  <a:lnTo>
                    <a:pt x="14" y="48"/>
                  </a:lnTo>
                  <a:lnTo>
                    <a:pt x="14" y="47"/>
                  </a:lnTo>
                  <a:lnTo>
                    <a:pt x="14" y="46"/>
                  </a:lnTo>
                  <a:lnTo>
                    <a:pt x="14" y="46"/>
                  </a:lnTo>
                  <a:lnTo>
                    <a:pt x="14" y="44"/>
                  </a:lnTo>
                  <a:lnTo>
                    <a:pt x="14" y="43"/>
                  </a:lnTo>
                  <a:lnTo>
                    <a:pt x="14" y="42"/>
                  </a:lnTo>
                  <a:lnTo>
                    <a:pt x="14" y="41"/>
                  </a:lnTo>
                  <a:lnTo>
                    <a:pt x="14" y="36"/>
                  </a:lnTo>
                  <a:lnTo>
                    <a:pt x="14" y="35"/>
                  </a:lnTo>
                  <a:lnTo>
                    <a:pt x="14" y="34"/>
                  </a:lnTo>
                  <a:lnTo>
                    <a:pt x="14" y="31"/>
                  </a:lnTo>
                  <a:lnTo>
                    <a:pt x="15" y="26"/>
                  </a:lnTo>
                  <a:lnTo>
                    <a:pt x="15" y="16"/>
                  </a:lnTo>
                  <a:lnTo>
                    <a:pt x="15" y="15"/>
                  </a:lnTo>
                  <a:lnTo>
                    <a:pt x="15" y="14"/>
                  </a:lnTo>
                  <a:lnTo>
                    <a:pt x="15" y="11"/>
                  </a:lnTo>
                  <a:lnTo>
                    <a:pt x="15" y="11"/>
                  </a:lnTo>
                  <a:lnTo>
                    <a:pt x="15" y="10"/>
                  </a:lnTo>
                  <a:lnTo>
                    <a:pt x="15" y="7"/>
                  </a:lnTo>
                  <a:lnTo>
                    <a:pt x="15" y="7"/>
                  </a:lnTo>
                  <a:lnTo>
                    <a:pt x="15" y="6"/>
                  </a:lnTo>
                  <a:lnTo>
                    <a:pt x="15" y="5"/>
                  </a:lnTo>
                  <a:lnTo>
                    <a:pt x="15" y="4"/>
                  </a:lnTo>
                  <a:lnTo>
                    <a:pt x="16" y="3"/>
                  </a:lnTo>
                  <a:lnTo>
                    <a:pt x="16" y="3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6" y="1"/>
                  </a:lnTo>
                  <a:lnTo>
                    <a:pt x="16" y="1"/>
                  </a:lnTo>
                  <a:lnTo>
                    <a:pt x="16" y="1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1"/>
                  </a:lnTo>
                  <a:lnTo>
                    <a:pt x="16" y="1"/>
                  </a:lnTo>
                  <a:lnTo>
                    <a:pt x="16" y="1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6" y="3"/>
                  </a:lnTo>
                  <a:lnTo>
                    <a:pt x="16" y="3"/>
                  </a:lnTo>
                  <a:lnTo>
                    <a:pt x="16" y="4"/>
                  </a:lnTo>
                  <a:lnTo>
                    <a:pt x="16" y="5"/>
                  </a:lnTo>
                  <a:lnTo>
                    <a:pt x="16" y="6"/>
                  </a:lnTo>
                  <a:lnTo>
                    <a:pt x="16" y="7"/>
                  </a:lnTo>
                  <a:lnTo>
                    <a:pt x="16" y="7"/>
                  </a:lnTo>
                  <a:lnTo>
                    <a:pt x="16" y="10"/>
                  </a:lnTo>
                  <a:lnTo>
                    <a:pt x="16" y="11"/>
                  </a:lnTo>
                  <a:lnTo>
                    <a:pt x="17" y="12"/>
                  </a:lnTo>
                  <a:lnTo>
                    <a:pt x="17" y="14"/>
                  </a:lnTo>
                  <a:lnTo>
                    <a:pt x="17" y="20"/>
                  </a:lnTo>
                  <a:lnTo>
                    <a:pt x="17" y="21"/>
                  </a:lnTo>
                  <a:lnTo>
                    <a:pt x="17" y="23"/>
                  </a:lnTo>
                  <a:lnTo>
                    <a:pt x="17" y="25"/>
                  </a:lnTo>
                  <a:lnTo>
                    <a:pt x="17" y="31"/>
                  </a:lnTo>
                  <a:lnTo>
                    <a:pt x="17" y="32"/>
                  </a:lnTo>
                  <a:lnTo>
                    <a:pt x="17" y="34"/>
                  </a:lnTo>
                  <a:lnTo>
                    <a:pt x="17" y="36"/>
                  </a:lnTo>
                  <a:lnTo>
                    <a:pt x="17" y="37"/>
                  </a:lnTo>
                  <a:lnTo>
                    <a:pt x="17" y="38"/>
                  </a:lnTo>
                  <a:lnTo>
                    <a:pt x="18" y="41"/>
                  </a:lnTo>
                  <a:lnTo>
                    <a:pt x="18" y="42"/>
                  </a:lnTo>
                  <a:lnTo>
                    <a:pt x="18" y="43"/>
                  </a:lnTo>
                  <a:lnTo>
                    <a:pt x="18" y="44"/>
                  </a:lnTo>
                  <a:lnTo>
                    <a:pt x="18" y="45"/>
                  </a:lnTo>
                  <a:lnTo>
                    <a:pt x="18" y="46"/>
                  </a:lnTo>
                  <a:lnTo>
                    <a:pt x="18" y="46"/>
                  </a:lnTo>
                  <a:lnTo>
                    <a:pt x="18" y="47"/>
                  </a:lnTo>
                  <a:lnTo>
                    <a:pt x="18" y="48"/>
                  </a:lnTo>
                  <a:lnTo>
                    <a:pt x="18" y="48"/>
                  </a:lnTo>
                  <a:lnTo>
                    <a:pt x="18" y="49"/>
                  </a:lnTo>
                  <a:lnTo>
                    <a:pt x="18" y="49"/>
                  </a:lnTo>
                  <a:lnTo>
                    <a:pt x="18" y="50"/>
                  </a:lnTo>
                  <a:lnTo>
                    <a:pt x="18" y="50"/>
                  </a:lnTo>
                  <a:lnTo>
                    <a:pt x="18" y="50"/>
                  </a:lnTo>
                  <a:lnTo>
                    <a:pt x="18" y="50"/>
                  </a:lnTo>
                  <a:lnTo>
                    <a:pt x="18" y="50"/>
                  </a:lnTo>
                  <a:lnTo>
                    <a:pt x="18" y="50"/>
                  </a:lnTo>
                  <a:lnTo>
                    <a:pt x="18" y="50"/>
                  </a:lnTo>
                  <a:lnTo>
                    <a:pt x="18" y="50"/>
                  </a:lnTo>
                  <a:lnTo>
                    <a:pt x="18" y="49"/>
                  </a:lnTo>
                  <a:lnTo>
                    <a:pt x="19" y="49"/>
                  </a:lnTo>
                  <a:lnTo>
                    <a:pt x="19" y="48"/>
                  </a:lnTo>
                  <a:lnTo>
                    <a:pt x="19" y="48"/>
                  </a:lnTo>
                  <a:lnTo>
                    <a:pt x="19" y="47"/>
                  </a:lnTo>
                  <a:lnTo>
                    <a:pt x="19" y="47"/>
                  </a:lnTo>
                  <a:lnTo>
                    <a:pt x="19" y="46"/>
                  </a:lnTo>
                  <a:lnTo>
                    <a:pt x="19" y="45"/>
                  </a:lnTo>
                  <a:lnTo>
                    <a:pt x="19" y="44"/>
                  </a:lnTo>
                  <a:lnTo>
                    <a:pt x="19" y="43"/>
                  </a:lnTo>
                  <a:lnTo>
                    <a:pt x="19" y="42"/>
                  </a:lnTo>
                  <a:lnTo>
                    <a:pt x="19" y="40"/>
                  </a:lnTo>
                  <a:lnTo>
                    <a:pt x="19" y="39"/>
                  </a:lnTo>
                  <a:lnTo>
                    <a:pt x="19" y="38"/>
                  </a:lnTo>
                  <a:lnTo>
                    <a:pt x="19" y="36"/>
                  </a:lnTo>
                  <a:lnTo>
                    <a:pt x="19" y="31"/>
                  </a:lnTo>
                  <a:lnTo>
                    <a:pt x="19" y="30"/>
                  </a:lnTo>
                  <a:lnTo>
                    <a:pt x="19" y="28"/>
                  </a:lnTo>
                  <a:lnTo>
                    <a:pt x="19" y="26"/>
                  </a:lnTo>
                  <a:lnTo>
                    <a:pt x="19" y="20"/>
                  </a:lnTo>
                  <a:lnTo>
                    <a:pt x="20" y="19"/>
                  </a:lnTo>
                  <a:lnTo>
                    <a:pt x="20" y="18"/>
                  </a:lnTo>
                  <a:lnTo>
                    <a:pt x="20" y="15"/>
                  </a:lnTo>
                  <a:lnTo>
                    <a:pt x="20" y="14"/>
                  </a:lnTo>
                  <a:lnTo>
                    <a:pt x="20" y="13"/>
                  </a:lnTo>
                  <a:lnTo>
                    <a:pt x="20" y="11"/>
                  </a:lnTo>
                  <a:lnTo>
                    <a:pt x="20" y="10"/>
                  </a:lnTo>
                  <a:lnTo>
                    <a:pt x="20" y="9"/>
                  </a:lnTo>
                  <a:lnTo>
                    <a:pt x="20" y="8"/>
                  </a:lnTo>
                  <a:lnTo>
                    <a:pt x="20" y="7"/>
                  </a:lnTo>
                  <a:lnTo>
                    <a:pt x="20" y="6"/>
                  </a:lnTo>
                  <a:lnTo>
                    <a:pt x="20" y="5"/>
                  </a:lnTo>
                  <a:lnTo>
                    <a:pt x="20" y="4"/>
                  </a:lnTo>
                  <a:lnTo>
                    <a:pt x="20" y="3"/>
                  </a:lnTo>
                  <a:lnTo>
                    <a:pt x="20" y="3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20" y="1"/>
                  </a:lnTo>
                  <a:lnTo>
                    <a:pt x="20" y="1"/>
                  </a:lnTo>
                  <a:lnTo>
                    <a:pt x="20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1"/>
                  </a:lnTo>
                  <a:lnTo>
                    <a:pt x="21" y="1"/>
                  </a:lnTo>
                  <a:lnTo>
                    <a:pt x="21" y="1"/>
                  </a:lnTo>
                  <a:lnTo>
                    <a:pt x="21" y="2"/>
                  </a:lnTo>
                  <a:lnTo>
                    <a:pt x="21" y="2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4"/>
                  </a:lnTo>
                  <a:lnTo>
                    <a:pt x="21" y="5"/>
                  </a:lnTo>
                  <a:lnTo>
                    <a:pt x="21" y="6"/>
                  </a:lnTo>
                  <a:lnTo>
                    <a:pt x="21" y="7"/>
                  </a:lnTo>
                  <a:lnTo>
                    <a:pt x="21" y="8"/>
                  </a:lnTo>
                  <a:lnTo>
                    <a:pt x="21" y="10"/>
                  </a:lnTo>
                  <a:lnTo>
                    <a:pt x="22" y="15"/>
                  </a:lnTo>
                  <a:lnTo>
                    <a:pt x="22" y="16"/>
                  </a:lnTo>
                  <a:lnTo>
                    <a:pt x="22" y="17"/>
                  </a:lnTo>
                  <a:lnTo>
                    <a:pt x="22" y="20"/>
                  </a:lnTo>
                  <a:lnTo>
                    <a:pt x="22" y="26"/>
                  </a:lnTo>
                  <a:lnTo>
                    <a:pt x="22" y="27"/>
                  </a:lnTo>
                  <a:lnTo>
                    <a:pt x="22" y="28"/>
                  </a:lnTo>
                  <a:lnTo>
                    <a:pt x="22" y="31"/>
                  </a:lnTo>
                  <a:lnTo>
                    <a:pt x="22" y="36"/>
                  </a:lnTo>
                  <a:lnTo>
                    <a:pt x="22" y="38"/>
                  </a:lnTo>
                  <a:lnTo>
                    <a:pt x="22" y="39"/>
                  </a:lnTo>
                  <a:lnTo>
                    <a:pt x="22" y="41"/>
                  </a:lnTo>
                  <a:lnTo>
                    <a:pt x="23" y="42"/>
                  </a:lnTo>
                  <a:lnTo>
                    <a:pt x="23" y="43"/>
                  </a:lnTo>
                  <a:lnTo>
                    <a:pt x="23" y="45"/>
                  </a:lnTo>
                  <a:lnTo>
                    <a:pt x="23" y="46"/>
                  </a:lnTo>
                  <a:lnTo>
                    <a:pt x="23" y="46"/>
                  </a:lnTo>
                  <a:lnTo>
                    <a:pt x="23" y="47"/>
                  </a:lnTo>
                  <a:lnTo>
                    <a:pt x="23" y="48"/>
                  </a:lnTo>
                  <a:lnTo>
                    <a:pt x="23" y="48"/>
                  </a:lnTo>
                  <a:lnTo>
                    <a:pt x="23" y="49"/>
                  </a:lnTo>
                  <a:lnTo>
                    <a:pt x="23" y="49"/>
                  </a:lnTo>
                  <a:lnTo>
                    <a:pt x="23" y="50"/>
                  </a:lnTo>
                  <a:lnTo>
                    <a:pt x="23" y="50"/>
                  </a:lnTo>
                  <a:lnTo>
                    <a:pt x="23" y="50"/>
                  </a:lnTo>
                  <a:lnTo>
                    <a:pt x="23" y="50"/>
                  </a:lnTo>
                  <a:lnTo>
                    <a:pt x="23" y="50"/>
                  </a:lnTo>
                  <a:lnTo>
                    <a:pt x="23" y="50"/>
                  </a:lnTo>
                  <a:lnTo>
                    <a:pt x="23" y="50"/>
                  </a:lnTo>
                  <a:lnTo>
                    <a:pt x="23" y="49"/>
                  </a:lnTo>
                  <a:lnTo>
                    <a:pt x="23" y="49"/>
                  </a:lnTo>
                  <a:lnTo>
                    <a:pt x="23" y="49"/>
                  </a:lnTo>
                  <a:lnTo>
                    <a:pt x="23" y="48"/>
                  </a:lnTo>
                  <a:lnTo>
                    <a:pt x="23" y="48"/>
                  </a:lnTo>
                  <a:lnTo>
                    <a:pt x="23" y="47"/>
                  </a:lnTo>
                  <a:lnTo>
                    <a:pt x="23" y="46"/>
                  </a:lnTo>
                  <a:lnTo>
                    <a:pt x="23" y="46"/>
                  </a:lnTo>
                  <a:lnTo>
                    <a:pt x="24" y="44"/>
                  </a:lnTo>
                  <a:lnTo>
                    <a:pt x="24" y="43"/>
                  </a:lnTo>
                  <a:lnTo>
                    <a:pt x="24" y="42"/>
                  </a:lnTo>
                  <a:lnTo>
                    <a:pt x="24" y="39"/>
                  </a:lnTo>
                  <a:lnTo>
                    <a:pt x="24" y="34"/>
                  </a:lnTo>
                  <a:lnTo>
                    <a:pt x="24" y="33"/>
                  </a:lnTo>
                  <a:lnTo>
                    <a:pt x="24" y="32"/>
                  </a:lnTo>
                  <a:lnTo>
                    <a:pt x="24" y="29"/>
                  </a:lnTo>
                  <a:lnTo>
                    <a:pt x="24" y="23"/>
                  </a:lnTo>
                  <a:lnTo>
                    <a:pt x="24" y="22"/>
                  </a:lnTo>
                  <a:lnTo>
                    <a:pt x="24" y="21"/>
                  </a:lnTo>
                  <a:lnTo>
                    <a:pt x="24" y="18"/>
                  </a:lnTo>
                  <a:lnTo>
                    <a:pt x="25" y="17"/>
                  </a:lnTo>
                  <a:lnTo>
                    <a:pt x="25" y="16"/>
                  </a:lnTo>
                  <a:lnTo>
                    <a:pt x="25" y="13"/>
                  </a:lnTo>
                  <a:lnTo>
                    <a:pt x="25" y="12"/>
                  </a:lnTo>
                  <a:lnTo>
                    <a:pt x="25" y="11"/>
                  </a:lnTo>
                  <a:lnTo>
                    <a:pt x="25" y="9"/>
                  </a:lnTo>
                  <a:lnTo>
                    <a:pt x="25" y="8"/>
                  </a:lnTo>
                  <a:lnTo>
                    <a:pt x="25" y="7"/>
                  </a:lnTo>
                  <a:lnTo>
                    <a:pt x="25" y="5"/>
                  </a:lnTo>
                  <a:lnTo>
                    <a:pt x="25" y="4"/>
                  </a:lnTo>
                  <a:lnTo>
                    <a:pt x="25" y="4"/>
                  </a:lnTo>
                  <a:lnTo>
                    <a:pt x="25" y="3"/>
                  </a:lnTo>
                  <a:lnTo>
                    <a:pt x="25" y="3"/>
                  </a:lnTo>
                  <a:lnTo>
                    <a:pt x="25" y="2"/>
                  </a:lnTo>
                  <a:lnTo>
                    <a:pt x="25" y="2"/>
                  </a:lnTo>
                  <a:lnTo>
                    <a:pt x="25" y="1"/>
                  </a:lnTo>
                  <a:lnTo>
                    <a:pt x="25" y="1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26" y="2"/>
                  </a:lnTo>
                  <a:lnTo>
                    <a:pt x="26" y="2"/>
                  </a:lnTo>
                  <a:lnTo>
                    <a:pt x="26" y="3"/>
                  </a:lnTo>
                  <a:lnTo>
                    <a:pt x="26" y="3"/>
                  </a:lnTo>
                  <a:lnTo>
                    <a:pt x="26" y="4"/>
                  </a:lnTo>
                  <a:lnTo>
                    <a:pt x="26" y="5"/>
                  </a:lnTo>
                  <a:lnTo>
                    <a:pt x="26" y="6"/>
                  </a:lnTo>
                  <a:lnTo>
                    <a:pt x="26" y="7"/>
                  </a:lnTo>
                  <a:lnTo>
                    <a:pt x="26" y="8"/>
                  </a:lnTo>
                  <a:lnTo>
                    <a:pt x="26" y="9"/>
                  </a:lnTo>
                  <a:lnTo>
                    <a:pt x="26" y="10"/>
                  </a:lnTo>
                  <a:lnTo>
                    <a:pt x="26" y="13"/>
                  </a:lnTo>
                  <a:lnTo>
                    <a:pt x="26" y="14"/>
                  </a:lnTo>
                  <a:lnTo>
                    <a:pt x="27" y="15"/>
                  </a:lnTo>
                  <a:lnTo>
                    <a:pt x="27" y="17"/>
                  </a:lnTo>
                  <a:lnTo>
                    <a:pt x="27" y="23"/>
                  </a:lnTo>
                  <a:lnTo>
                    <a:pt x="27" y="33"/>
                  </a:lnTo>
                  <a:lnTo>
                    <a:pt x="27" y="34"/>
                  </a:lnTo>
                  <a:lnTo>
                    <a:pt x="27" y="35"/>
                  </a:lnTo>
                  <a:lnTo>
                    <a:pt x="27" y="38"/>
                  </a:lnTo>
                  <a:lnTo>
                    <a:pt x="27" y="39"/>
                  </a:lnTo>
                  <a:lnTo>
                    <a:pt x="27" y="40"/>
                  </a:lnTo>
                  <a:lnTo>
                    <a:pt x="27" y="42"/>
                  </a:lnTo>
                  <a:lnTo>
                    <a:pt x="27" y="43"/>
                  </a:lnTo>
                  <a:lnTo>
                    <a:pt x="27" y="44"/>
                  </a:lnTo>
                  <a:lnTo>
                    <a:pt x="27" y="45"/>
                  </a:lnTo>
                </a:path>
              </a:pathLst>
            </a:custGeom>
            <a:noFill/>
            <a:ln w="3175" cap="sq">
              <a:solidFill>
                <a:srgbClr val="0000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21" name="Freeform 91"/>
            <p:cNvSpPr>
              <a:spLocks/>
            </p:cNvSpPr>
            <p:nvPr/>
          </p:nvSpPr>
          <p:spPr bwMode="auto">
            <a:xfrm>
              <a:off x="6064051" y="4075484"/>
              <a:ext cx="44450" cy="79375"/>
            </a:xfrm>
            <a:custGeom>
              <a:avLst/>
              <a:gdLst/>
              <a:ahLst/>
              <a:cxnLst>
                <a:cxn ang="0">
                  <a:pos x="1" y="49"/>
                </a:cxn>
                <a:cxn ang="0">
                  <a:pos x="1" y="50"/>
                </a:cxn>
                <a:cxn ang="0">
                  <a:pos x="1" y="46"/>
                </a:cxn>
                <a:cxn ang="0">
                  <a:pos x="2" y="38"/>
                </a:cxn>
                <a:cxn ang="0">
                  <a:pos x="2" y="17"/>
                </a:cxn>
                <a:cxn ang="0">
                  <a:pos x="3" y="4"/>
                </a:cxn>
                <a:cxn ang="0">
                  <a:pos x="3" y="0"/>
                </a:cxn>
                <a:cxn ang="0">
                  <a:pos x="4" y="2"/>
                </a:cxn>
                <a:cxn ang="0">
                  <a:pos x="4" y="9"/>
                </a:cxn>
                <a:cxn ang="0">
                  <a:pos x="5" y="35"/>
                </a:cxn>
                <a:cxn ang="0">
                  <a:pos x="5" y="46"/>
                </a:cxn>
                <a:cxn ang="0">
                  <a:pos x="6" y="50"/>
                </a:cxn>
                <a:cxn ang="0">
                  <a:pos x="6" y="49"/>
                </a:cxn>
                <a:cxn ang="0">
                  <a:pos x="6" y="43"/>
                </a:cxn>
                <a:cxn ang="0">
                  <a:pos x="7" y="25"/>
                </a:cxn>
                <a:cxn ang="0">
                  <a:pos x="8" y="9"/>
                </a:cxn>
                <a:cxn ang="0">
                  <a:pos x="8" y="2"/>
                </a:cxn>
                <a:cxn ang="0">
                  <a:pos x="8" y="0"/>
                </a:cxn>
                <a:cxn ang="0">
                  <a:pos x="9" y="3"/>
                </a:cxn>
                <a:cxn ang="0">
                  <a:pos x="9" y="14"/>
                </a:cxn>
                <a:cxn ang="0">
                  <a:pos x="10" y="36"/>
                </a:cxn>
                <a:cxn ang="0">
                  <a:pos x="10" y="46"/>
                </a:cxn>
                <a:cxn ang="0">
                  <a:pos x="11" y="50"/>
                </a:cxn>
                <a:cxn ang="0">
                  <a:pos x="11" y="48"/>
                </a:cxn>
                <a:cxn ang="0">
                  <a:pos x="11" y="41"/>
                </a:cxn>
                <a:cxn ang="0">
                  <a:pos x="12" y="25"/>
                </a:cxn>
                <a:cxn ang="0">
                  <a:pos x="12" y="8"/>
                </a:cxn>
                <a:cxn ang="0">
                  <a:pos x="13" y="1"/>
                </a:cxn>
                <a:cxn ang="0">
                  <a:pos x="13" y="0"/>
                </a:cxn>
                <a:cxn ang="0">
                  <a:pos x="14" y="4"/>
                </a:cxn>
                <a:cxn ang="0">
                  <a:pos x="14" y="14"/>
                </a:cxn>
                <a:cxn ang="0">
                  <a:pos x="15" y="34"/>
                </a:cxn>
                <a:cxn ang="0">
                  <a:pos x="15" y="45"/>
                </a:cxn>
                <a:cxn ang="0">
                  <a:pos x="15" y="49"/>
                </a:cxn>
                <a:cxn ang="0">
                  <a:pos x="16" y="50"/>
                </a:cxn>
                <a:cxn ang="0">
                  <a:pos x="16" y="46"/>
                </a:cxn>
                <a:cxn ang="0">
                  <a:pos x="17" y="32"/>
                </a:cxn>
                <a:cxn ang="0">
                  <a:pos x="17" y="14"/>
                </a:cxn>
                <a:cxn ang="0">
                  <a:pos x="18" y="4"/>
                </a:cxn>
                <a:cxn ang="0">
                  <a:pos x="18" y="0"/>
                </a:cxn>
                <a:cxn ang="0">
                  <a:pos x="18" y="1"/>
                </a:cxn>
                <a:cxn ang="0">
                  <a:pos x="19" y="7"/>
                </a:cxn>
                <a:cxn ang="0">
                  <a:pos x="19" y="24"/>
                </a:cxn>
                <a:cxn ang="0">
                  <a:pos x="20" y="42"/>
                </a:cxn>
                <a:cxn ang="0">
                  <a:pos x="20" y="48"/>
                </a:cxn>
                <a:cxn ang="0">
                  <a:pos x="20" y="50"/>
                </a:cxn>
                <a:cxn ang="0">
                  <a:pos x="21" y="47"/>
                </a:cxn>
                <a:cxn ang="0">
                  <a:pos x="21" y="35"/>
                </a:cxn>
                <a:cxn ang="0">
                  <a:pos x="22" y="15"/>
                </a:cxn>
                <a:cxn ang="0">
                  <a:pos x="22" y="5"/>
                </a:cxn>
                <a:cxn ang="0">
                  <a:pos x="23" y="1"/>
                </a:cxn>
                <a:cxn ang="0">
                  <a:pos x="23" y="1"/>
                </a:cxn>
                <a:cxn ang="0">
                  <a:pos x="23" y="5"/>
                </a:cxn>
                <a:cxn ang="0">
                  <a:pos x="24" y="20"/>
                </a:cxn>
                <a:cxn ang="0">
                  <a:pos x="25" y="41"/>
                </a:cxn>
                <a:cxn ang="0">
                  <a:pos x="25" y="48"/>
                </a:cxn>
                <a:cxn ang="0">
                  <a:pos x="25" y="50"/>
                </a:cxn>
                <a:cxn ang="0">
                  <a:pos x="26" y="47"/>
                </a:cxn>
                <a:cxn ang="0">
                  <a:pos x="26" y="38"/>
                </a:cxn>
                <a:cxn ang="0">
                  <a:pos x="27" y="17"/>
                </a:cxn>
                <a:cxn ang="0">
                  <a:pos x="27" y="4"/>
                </a:cxn>
                <a:cxn ang="0">
                  <a:pos x="28" y="0"/>
                </a:cxn>
              </a:cxnLst>
              <a:rect l="0" t="0" r="r" b="b"/>
              <a:pathLst>
                <a:path w="28" h="50">
                  <a:moveTo>
                    <a:pt x="0" y="45"/>
                  </a:moveTo>
                  <a:lnTo>
                    <a:pt x="0" y="45"/>
                  </a:lnTo>
                  <a:lnTo>
                    <a:pt x="0" y="46"/>
                  </a:lnTo>
                  <a:lnTo>
                    <a:pt x="0" y="47"/>
                  </a:lnTo>
                  <a:lnTo>
                    <a:pt x="1" y="47"/>
                  </a:lnTo>
                  <a:lnTo>
                    <a:pt x="1" y="48"/>
                  </a:lnTo>
                  <a:lnTo>
                    <a:pt x="1" y="48"/>
                  </a:lnTo>
                  <a:lnTo>
                    <a:pt x="1" y="49"/>
                  </a:lnTo>
                  <a:lnTo>
                    <a:pt x="1" y="49"/>
                  </a:lnTo>
                  <a:lnTo>
                    <a:pt x="1" y="50"/>
                  </a:lnTo>
                  <a:lnTo>
                    <a:pt x="1" y="50"/>
                  </a:lnTo>
                  <a:lnTo>
                    <a:pt x="1" y="50"/>
                  </a:lnTo>
                  <a:lnTo>
                    <a:pt x="1" y="50"/>
                  </a:lnTo>
                  <a:lnTo>
                    <a:pt x="1" y="50"/>
                  </a:lnTo>
                  <a:lnTo>
                    <a:pt x="1" y="50"/>
                  </a:lnTo>
                  <a:lnTo>
                    <a:pt x="1" y="50"/>
                  </a:lnTo>
                  <a:lnTo>
                    <a:pt x="1" y="50"/>
                  </a:lnTo>
                  <a:lnTo>
                    <a:pt x="1" y="49"/>
                  </a:lnTo>
                  <a:lnTo>
                    <a:pt x="1" y="49"/>
                  </a:lnTo>
                  <a:lnTo>
                    <a:pt x="1" y="49"/>
                  </a:lnTo>
                  <a:lnTo>
                    <a:pt x="1" y="48"/>
                  </a:lnTo>
                  <a:lnTo>
                    <a:pt x="1" y="48"/>
                  </a:lnTo>
                  <a:lnTo>
                    <a:pt x="1" y="47"/>
                  </a:lnTo>
                  <a:lnTo>
                    <a:pt x="1" y="46"/>
                  </a:lnTo>
                  <a:lnTo>
                    <a:pt x="1" y="46"/>
                  </a:lnTo>
                  <a:lnTo>
                    <a:pt x="1" y="45"/>
                  </a:lnTo>
                  <a:lnTo>
                    <a:pt x="1" y="44"/>
                  </a:lnTo>
                  <a:lnTo>
                    <a:pt x="2" y="43"/>
                  </a:lnTo>
                  <a:lnTo>
                    <a:pt x="2" y="42"/>
                  </a:lnTo>
                  <a:lnTo>
                    <a:pt x="2" y="41"/>
                  </a:lnTo>
                  <a:lnTo>
                    <a:pt x="2" y="40"/>
                  </a:lnTo>
                  <a:lnTo>
                    <a:pt x="2" y="38"/>
                  </a:lnTo>
                  <a:lnTo>
                    <a:pt x="2" y="33"/>
                  </a:lnTo>
                  <a:lnTo>
                    <a:pt x="2" y="31"/>
                  </a:lnTo>
                  <a:lnTo>
                    <a:pt x="2" y="30"/>
                  </a:lnTo>
                  <a:lnTo>
                    <a:pt x="2" y="28"/>
                  </a:lnTo>
                  <a:lnTo>
                    <a:pt x="2" y="23"/>
                  </a:lnTo>
                  <a:lnTo>
                    <a:pt x="2" y="21"/>
                  </a:lnTo>
                  <a:lnTo>
                    <a:pt x="2" y="20"/>
                  </a:lnTo>
                  <a:lnTo>
                    <a:pt x="2" y="17"/>
                  </a:lnTo>
                  <a:lnTo>
                    <a:pt x="3" y="13"/>
                  </a:lnTo>
                  <a:lnTo>
                    <a:pt x="3" y="11"/>
                  </a:lnTo>
                  <a:lnTo>
                    <a:pt x="3" y="10"/>
                  </a:lnTo>
                  <a:lnTo>
                    <a:pt x="3" y="8"/>
                  </a:lnTo>
                  <a:lnTo>
                    <a:pt x="3" y="7"/>
                  </a:lnTo>
                  <a:lnTo>
                    <a:pt x="3" y="6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3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4"/>
                  </a:lnTo>
                  <a:lnTo>
                    <a:pt x="4" y="5"/>
                  </a:lnTo>
                  <a:lnTo>
                    <a:pt x="4" y="7"/>
                  </a:lnTo>
                  <a:lnTo>
                    <a:pt x="4" y="8"/>
                  </a:lnTo>
                  <a:lnTo>
                    <a:pt x="4" y="9"/>
                  </a:lnTo>
                  <a:lnTo>
                    <a:pt x="4" y="11"/>
                  </a:lnTo>
                  <a:lnTo>
                    <a:pt x="4" y="16"/>
                  </a:lnTo>
                  <a:lnTo>
                    <a:pt x="5" y="27"/>
                  </a:lnTo>
                  <a:lnTo>
                    <a:pt x="5" y="29"/>
                  </a:lnTo>
                  <a:lnTo>
                    <a:pt x="5" y="30"/>
                  </a:lnTo>
                  <a:lnTo>
                    <a:pt x="5" y="33"/>
                  </a:lnTo>
                  <a:lnTo>
                    <a:pt x="5" y="34"/>
                  </a:lnTo>
                  <a:lnTo>
                    <a:pt x="5" y="35"/>
                  </a:lnTo>
                  <a:lnTo>
                    <a:pt x="5" y="38"/>
                  </a:lnTo>
                  <a:lnTo>
                    <a:pt x="5" y="39"/>
                  </a:lnTo>
                  <a:lnTo>
                    <a:pt x="5" y="40"/>
                  </a:lnTo>
                  <a:lnTo>
                    <a:pt x="5" y="41"/>
                  </a:lnTo>
                  <a:lnTo>
                    <a:pt x="5" y="42"/>
                  </a:lnTo>
                  <a:lnTo>
                    <a:pt x="5" y="43"/>
                  </a:lnTo>
                  <a:lnTo>
                    <a:pt x="5" y="44"/>
                  </a:lnTo>
                  <a:lnTo>
                    <a:pt x="5" y="46"/>
                  </a:lnTo>
                  <a:lnTo>
                    <a:pt x="5" y="47"/>
                  </a:lnTo>
                  <a:lnTo>
                    <a:pt x="5" y="47"/>
                  </a:lnTo>
                  <a:lnTo>
                    <a:pt x="5" y="48"/>
                  </a:lnTo>
                  <a:lnTo>
                    <a:pt x="6" y="48"/>
                  </a:lnTo>
                  <a:lnTo>
                    <a:pt x="6" y="49"/>
                  </a:lnTo>
                  <a:lnTo>
                    <a:pt x="6" y="49"/>
                  </a:lnTo>
                  <a:lnTo>
                    <a:pt x="6" y="50"/>
                  </a:lnTo>
                  <a:lnTo>
                    <a:pt x="6" y="50"/>
                  </a:lnTo>
                  <a:lnTo>
                    <a:pt x="6" y="50"/>
                  </a:lnTo>
                  <a:lnTo>
                    <a:pt x="6" y="50"/>
                  </a:lnTo>
                  <a:lnTo>
                    <a:pt x="6" y="50"/>
                  </a:lnTo>
                  <a:lnTo>
                    <a:pt x="6" y="50"/>
                  </a:lnTo>
                  <a:lnTo>
                    <a:pt x="6" y="50"/>
                  </a:lnTo>
                  <a:lnTo>
                    <a:pt x="6" y="50"/>
                  </a:lnTo>
                  <a:lnTo>
                    <a:pt x="6" y="49"/>
                  </a:lnTo>
                  <a:lnTo>
                    <a:pt x="6" y="49"/>
                  </a:lnTo>
                  <a:lnTo>
                    <a:pt x="6" y="49"/>
                  </a:lnTo>
                  <a:lnTo>
                    <a:pt x="6" y="48"/>
                  </a:lnTo>
                  <a:lnTo>
                    <a:pt x="6" y="48"/>
                  </a:lnTo>
                  <a:lnTo>
                    <a:pt x="6" y="47"/>
                  </a:lnTo>
                  <a:lnTo>
                    <a:pt x="6" y="46"/>
                  </a:lnTo>
                  <a:lnTo>
                    <a:pt x="6" y="46"/>
                  </a:lnTo>
                  <a:lnTo>
                    <a:pt x="6" y="44"/>
                  </a:lnTo>
                  <a:lnTo>
                    <a:pt x="6" y="43"/>
                  </a:lnTo>
                  <a:lnTo>
                    <a:pt x="6" y="42"/>
                  </a:lnTo>
                  <a:lnTo>
                    <a:pt x="7" y="40"/>
                  </a:lnTo>
                  <a:lnTo>
                    <a:pt x="7" y="36"/>
                  </a:lnTo>
                  <a:lnTo>
                    <a:pt x="7" y="35"/>
                  </a:lnTo>
                  <a:lnTo>
                    <a:pt x="7" y="34"/>
                  </a:lnTo>
                  <a:lnTo>
                    <a:pt x="7" y="31"/>
                  </a:lnTo>
                  <a:lnTo>
                    <a:pt x="7" y="26"/>
                  </a:lnTo>
                  <a:lnTo>
                    <a:pt x="7" y="25"/>
                  </a:lnTo>
                  <a:lnTo>
                    <a:pt x="7" y="23"/>
                  </a:lnTo>
                  <a:lnTo>
                    <a:pt x="7" y="21"/>
                  </a:lnTo>
                  <a:lnTo>
                    <a:pt x="7" y="16"/>
                  </a:lnTo>
                  <a:lnTo>
                    <a:pt x="7" y="14"/>
                  </a:lnTo>
                  <a:lnTo>
                    <a:pt x="8" y="13"/>
                  </a:lnTo>
                  <a:lnTo>
                    <a:pt x="8" y="11"/>
                  </a:lnTo>
                  <a:lnTo>
                    <a:pt x="8" y="10"/>
                  </a:lnTo>
                  <a:lnTo>
                    <a:pt x="8" y="9"/>
                  </a:lnTo>
                  <a:lnTo>
                    <a:pt x="8" y="7"/>
                  </a:lnTo>
                  <a:lnTo>
                    <a:pt x="8" y="6"/>
                  </a:lnTo>
                  <a:lnTo>
                    <a:pt x="8" y="5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2"/>
                  </a:lnTo>
                  <a:lnTo>
                    <a:pt x="9" y="2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4"/>
                  </a:lnTo>
                  <a:lnTo>
                    <a:pt x="9" y="5"/>
                  </a:lnTo>
                  <a:lnTo>
                    <a:pt x="9" y="6"/>
                  </a:lnTo>
                  <a:lnTo>
                    <a:pt x="9" y="8"/>
                  </a:lnTo>
                  <a:lnTo>
                    <a:pt x="9" y="9"/>
                  </a:lnTo>
                  <a:lnTo>
                    <a:pt x="9" y="10"/>
                  </a:lnTo>
                  <a:lnTo>
                    <a:pt x="9" y="12"/>
                  </a:lnTo>
                  <a:lnTo>
                    <a:pt x="9" y="14"/>
                  </a:lnTo>
                  <a:lnTo>
                    <a:pt x="9" y="15"/>
                  </a:lnTo>
                  <a:lnTo>
                    <a:pt x="9" y="18"/>
                  </a:lnTo>
                  <a:lnTo>
                    <a:pt x="9" y="23"/>
                  </a:lnTo>
                  <a:lnTo>
                    <a:pt x="9" y="25"/>
                  </a:lnTo>
                  <a:lnTo>
                    <a:pt x="9" y="26"/>
                  </a:lnTo>
                  <a:lnTo>
                    <a:pt x="10" y="29"/>
                  </a:lnTo>
                  <a:lnTo>
                    <a:pt x="10" y="34"/>
                  </a:lnTo>
                  <a:lnTo>
                    <a:pt x="10" y="36"/>
                  </a:lnTo>
                  <a:lnTo>
                    <a:pt x="10" y="37"/>
                  </a:lnTo>
                  <a:lnTo>
                    <a:pt x="10" y="39"/>
                  </a:lnTo>
                  <a:lnTo>
                    <a:pt x="10" y="40"/>
                  </a:lnTo>
                  <a:lnTo>
                    <a:pt x="10" y="42"/>
                  </a:lnTo>
                  <a:lnTo>
                    <a:pt x="10" y="44"/>
                  </a:lnTo>
                  <a:lnTo>
                    <a:pt x="10" y="45"/>
                  </a:lnTo>
                  <a:lnTo>
                    <a:pt x="10" y="45"/>
                  </a:lnTo>
                  <a:lnTo>
                    <a:pt x="10" y="46"/>
                  </a:lnTo>
                  <a:lnTo>
                    <a:pt x="10" y="47"/>
                  </a:lnTo>
                  <a:lnTo>
                    <a:pt x="10" y="47"/>
                  </a:lnTo>
                  <a:lnTo>
                    <a:pt x="10" y="48"/>
                  </a:lnTo>
                  <a:lnTo>
                    <a:pt x="10" y="49"/>
                  </a:lnTo>
                  <a:lnTo>
                    <a:pt x="11" y="49"/>
                  </a:lnTo>
                  <a:lnTo>
                    <a:pt x="11" y="49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11" y="49"/>
                  </a:lnTo>
                  <a:lnTo>
                    <a:pt x="11" y="49"/>
                  </a:lnTo>
                  <a:lnTo>
                    <a:pt x="11" y="48"/>
                  </a:lnTo>
                  <a:lnTo>
                    <a:pt x="11" y="48"/>
                  </a:lnTo>
                  <a:lnTo>
                    <a:pt x="11" y="47"/>
                  </a:lnTo>
                  <a:lnTo>
                    <a:pt x="11" y="47"/>
                  </a:lnTo>
                  <a:lnTo>
                    <a:pt x="11" y="46"/>
                  </a:lnTo>
                  <a:lnTo>
                    <a:pt x="11" y="45"/>
                  </a:lnTo>
                  <a:lnTo>
                    <a:pt x="11" y="44"/>
                  </a:lnTo>
                  <a:lnTo>
                    <a:pt x="11" y="43"/>
                  </a:lnTo>
                  <a:lnTo>
                    <a:pt x="11" y="41"/>
                  </a:lnTo>
                  <a:lnTo>
                    <a:pt x="12" y="40"/>
                  </a:lnTo>
                  <a:lnTo>
                    <a:pt x="12" y="39"/>
                  </a:lnTo>
                  <a:lnTo>
                    <a:pt x="12" y="37"/>
                  </a:lnTo>
                  <a:lnTo>
                    <a:pt x="12" y="36"/>
                  </a:lnTo>
                  <a:lnTo>
                    <a:pt x="12" y="34"/>
                  </a:lnTo>
                  <a:lnTo>
                    <a:pt x="12" y="32"/>
                  </a:lnTo>
                  <a:lnTo>
                    <a:pt x="12" y="26"/>
                  </a:lnTo>
                  <a:lnTo>
                    <a:pt x="12" y="25"/>
                  </a:lnTo>
                  <a:lnTo>
                    <a:pt x="12" y="23"/>
                  </a:lnTo>
                  <a:lnTo>
                    <a:pt x="12" y="21"/>
                  </a:lnTo>
                  <a:lnTo>
                    <a:pt x="12" y="15"/>
                  </a:lnTo>
                  <a:lnTo>
                    <a:pt x="12" y="14"/>
                  </a:lnTo>
                  <a:lnTo>
                    <a:pt x="12" y="13"/>
                  </a:lnTo>
                  <a:lnTo>
                    <a:pt x="12" y="10"/>
                  </a:lnTo>
                  <a:lnTo>
                    <a:pt x="12" y="9"/>
                  </a:lnTo>
                  <a:lnTo>
                    <a:pt x="12" y="8"/>
                  </a:lnTo>
                  <a:lnTo>
                    <a:pt x="13" y="6"/>
                  </a:lnTo>
                  <a:lnTo>
                    <a:pt x="13" y="5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3"/>
                  </a:lnTo>
                  <a:lnTo>
                    <a:pt x="13" y="3"/>
                  </a:lnTo>
                  <a:lnTo>
                    <a:pt x="13" y="2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3"/>
                  </a:lnTo>
                  <a:lnTo>
                    <a:pt x="14" y="3"/>
                  </a:lnTo>
                  <a:lnTo>
                    <a:pt x="14" y="4"/>
                  </a:lnTo>
                  <a:lnTo>
                    <a:pt x="14" y="5"/>
                  </a:lnTo>
                  <a:lnTo>
                    <a:pt x="14" y="6"/>
                  </a:lnTo>
                  <a:lnTo>
                    <a:pt x="14" y="7"/>
                  </a:lnTo>
                  <a:lnTo>
                    <a:pt x="14" y="8"/>
                  </a:lnTo>
                  <a:lnTo>
                    <a:pt x="14" y="9"/>
                  </a:lnTo>
                  <a:lnTo>
                    <a:pt x="14" y="11"/>
                  </a:lnTo>
                  <a:lnTo>
                    <a:pt x="14" y="13"/>
                  </a:lnTo>
                  <a:lnTo>
                    <a:pt x="14" y="14"/>
                  </a:lnTo>
                  <a:lnTo>
                    <a:pt x="14" y="15"/>
                  </a:lnTo>
                  <a:lnTo>
                    <a:pt x="14" y="17"/>
                  </a:lnTo>
                  <a:lnTo>
                    <a:pt x="14" y="23"/>
                  </a:lnTo>
                  <a:lnTo>
                    <a:pt x="14" y="24"/>
                  </a:lnTo>
                  <a:lnTo>
                    <a:pt x="14" y="25"/>
                  </a:lnTo>
                  <a:lnTo>
                    <a:pt x="14" y="28"/>
                  </a:lnTo>
                  <a:lnTo>
                    <a:pt x="15" y="33"/>
                  </a:lnTo>
                  <a:lnTo>
                    <a:pt x="15" y="34"/>
                  </a:lnTo>
                  <a:lnTo>
                    <a:pt x="15" y="35"/>
                  </a:lnTo>
                  <a:lnTo>
                    <a:pt x="15" y="38"/>
                  </a:lnTo>
                  <a:lnTo>
                    <a:pt x="15" y="39"/>
                  </a:lnTo>
                  <a:lnTo>
                    <a:pt x="15" y="40"/>
                  </a:lnTo>
                  <a:lnTo>
                    <a:pt x="15" y="42"/>
                  </a:lnTo>
                  <a:lnTo>
                    <a:pt x="15" y="43"/>
                  </a:lnTo>
                  <a:lnTo>
                    <a:pt x="15" y="44"/>
                  </a:lnTo>
                  <a:lnTo>
                    <a:pt x="15" y="45"/>
                  </a:lnTo>
                  <a:lnTo>
                    <a:pt x="15" y="45"/>
                  </a:lnTo>
                  <a:lnTo>
                    <a:pt x="15" y="46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15" y="48"/>
                  </a:lnTo>
                  <a:lnTo>
                    <a:pt x="15" y="48"/>
                  </a:lnTo>
                  <a:lnTo>
                    <a:pt x="15" y="49"/>
                  </a:lnTo>
                  <a:lnTo>
                    <a:pt x="15" y="49"/>
                  </a:lnTo>
                  <a:lnTo>
                    <a:pt x="16" y="50"/>
                  </a:lnTo>
                  <a:lnTo>
                    <a:pt x="16" y="50"/>
                  </a:lnTo>
                  <a:lnTo>
                    <a:pt x="16" y="50"/>
                  </a:lnTo>
                  <a:lnTo>
                    <a:pt x="16" y="50"/>
                  </a:lnTo>
                  <a:lnTo>
                    <a:pt x="16" y="50"/>
                  </a:lnTo>
                  <a:lnTo>
                    <a:pt x="16" y="50"/>
                  </a:lnTo>
                  <a:lnTo>
                    <a:pt x="16" y="50"/>
                  </a:lnTo>
                  <a:lnTo>
                    <a:pt x="16" y="50"/>
                  </a:lnTo>
                  <a:lnTo>
                    <a:pt x="16" y="49"/>
                  </a:lnTo>
                  <a:lnTo>
                    <a:pt x="16" y="49"/>
                  </a:lnTo>
                  <a:lnTo>
                    <a:pt x="16" y="49"/>
                  </a:lnTo>
                  <a:lnTo>
                    <a:pt x="16" y="48"/>
                  </a:lnTo>
                  <a:lnTo>
                    <a:pt x="16" y="48"/>
                  </a:lnTo>
                  <a:lnTo>
                    <a:pt x="16" y="47"/>
                  </a:lnTo>
                  <a:lnTo>
                    <a:pt x="16" y="46"/>
                  </a:lnTo>
                  <a:lnTo>
                    <a:pt x="16" y="46"/>
                  </a:lnTo>
                  <a:lnTo>
                    <a:pt x="16" y="45"/>
                  </a:lnTo>
                  <a:lnTo>
                    <a:pt x="16" y="44"/>
                  </a:lnTo>
                  <a:lnTo>
                    <a:pt x="16" y="43"/>
                  </a:lnTo>
                  <a:lnTo>
                    <a:pt x="16" y="42"/>
                  </a:lnTo>
                  <a:lnTo>
                    <a:pt x="16" y="41"/>
                  </a:lnTo>
                  <a:lnTo>
                    <a:pt x="16" y="39"/>
                  </a:lnTo>
                  <a:lnTo>
                    <a:pt x="16" y="37"/>
                  </a:lnTo>
                  <a:lnTo>
                    <a:pt x="17" y="32"/>
                  </a:lnTo>
                  <a:lnTo>
                    <a:pt x="17" y="30"/>
                  </a:lnTo>
                  <a:lnTo>
                    <a:pt x="17" y="29"/>
                  </a:lnTo>
                  <a:lnTo>
                    <a:pt x="17" y="26"/>
                  </a:lnTo>
                  <a:lnTo>
                    <a:pt x="17" y="21"/>
                  </a:lnTo>
                  <a:lnTo>
                    <a:pt x="17" y="19"/>
                  </a:lnTo>
                  <a:lnTo>
                    <a:pt x="17" y="18"/>
                  </a:lnTo>
                  <a:lnTo>
                    <a:pt x="17" y="15"/>
                  </a:lnTo>
                  <a:lnTo>
                    <a:pt x="17" y="14"/>
                  </a:lnTo>
                  <a:lnTo>
                    <a:pt x="17" y="13"/>
                  </a:lnTo>
                  <a:lnTo>
                    <a:pt x="17" y="10"/>
                  </a:lnTo>
                  <a:lnTo>
                    <a:pt x="17" y="9"/>
                  </a:lnTo>
                  <a:lnTo>
                    <a:pt x="17" y="8"/>
                  </a:lnTo>
                  <a:lnTo>
                    <a:pt x="17" y="7"/>
                  </a:lnTo>
                  <a:lnTo>
                    <a:pt x="17" y="6"/>
                  </a:lnTo>
                  <a:lnTo>
                    <a:pt x="17" y="5"/>
                  </a:lnTo>
                  <a:lnTo>
                    <a:pt x="18" y="4"/>
                  </a:lnTo>
                  <a:lnTo>
                    <a:pt x="18" y="4"/>
                  </a:lnTo>
                  <a:lnTo>
                    <a:pt x="18" y="3"/>
                  </a:lnTo>
                  <a:lnTo>
                    <a:pt x="18" y="2"/>
                  </a:lnTo>
                  <a:lnTo>
                    <a:pt x="18" y="2"/>
                  </a:lnTo>
                  <a:lnTo>
                    <a:pt x="18" y="1"/>
                  </a:lnTo>
                  <a:lnTo>
                    <a:pt x="18" y="1"/>
                  </a:lnTo>
                  <a:lnTo>
                    <a:pt x="18" y="1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8" y="1"/>
                  </a:lnTo>
                  <a:lnTo>
                    <a:pt x="18" y="1"/>
                  </a:lnTo>
                  <a:lnTo>
                    <a:pt x="18" y="1"/>
                  </a:lnTo>
                  <a:lnTo>
                    <a:pt x="18" y="2"/>
                  </a:lnTo>
                  <a:lnTo>
                    <a:pt x="18" y="2"/>
                  </a:lnTo>
                  <a:lnTo>
                    <a:pt x="18" y="3"/>
                  </a:lnTo>
                  <a:lnTo>
                    <a:pt x="18" y="4"/>
                  </a:lnTo>
                  <a:lnTo>
                    <a:pt x="19" y="4"/>
                  </a:lnTo>
                  <a:lnTo>
                    <a:pt x="19" y="5"/>
                  </a:lnTo>
                  <a:lnTo>
                    <a:pt x="19" y="6"/>
                  </a:lnTo>
                  <a:lnTo>
                    <a:pt x="19" y="7"/>
                  </a:lnTo>
                  <a:lnTo>
                    <a:pt x="19" y="9"/>
                  </a:lnTo>
                  <a:lnTo>
                    <a:pt x="19" y="10"/>
                  </a:lnTo>
                  <a:lnTo>
                    <a:pt x="19" y="11"/>
                  </a:lnTo>
                  <a:lnTo>
                    <a:pt x="19" y="14"/>
                  </a:lnTo>
                  <a:lnTo>
                    <a:pt x="19" y="19"/>
                  </a:lnTo>
                  <a:lnTo>
                    <a:pt x="19" y="21"/>
                  </a:lnTo>
                  <a:lnTo>
                    <a:pt x="19" y="22"/>
                  </a:lnTo>
                  <a:lnTo>
                    <a:pt x="19" y="24"/>
                  </a:lnTo>
                  <a:lnTo>
                    <a:pt x="19" y="30"/>
                  </a:lnTo>
                  <a:lnTo>
                    <a:pt x="20" y="31"/>
                  </a:lnTo>
                  <a:lnTo>
                    <a:pt x="20" y="32"/>
                  </a:lnTo>
                  <a:lnTo>
                    <a:pt x="20" y="35"/>
                  </a:lnTo>
                  <a:lnTo>
                    <a:pt x="20" y="39"/>
                  </a:lnTo>
                  <a:lnTo>
                    <a:pt x="20" y="40"/>
                  </a:lnTo>
                  <a:lnTo>
                    <a:pt x="20" y="42"/>
                  </a:lnTo>
                  <a:lnTo>
                    <a:pt x="20" y="42"/>
                  </a:lnTo>
                  <a:lnTo>
                    <a:pt x="20" y="43"/>
                  </a:lnTo>
                  <a:lnTo>
                    <a:pt x="20" y="44"/>
                  </a:lnTo>
                  <a:lnTo>
                    <a:pt x="20" y="45"/>
                  </a:lnTo>
                  <a:lnTo>
                    <a:pt x="20" y="46"/>
                  </a:lnTo>
                  <a:lnTo>
                    <a:pt x="20" y="46"/>
                  </a:lnTo>
                  <a:lnTo>
                    <a:pt x="20" y="47"/>
                  </a:lnTo>
                  <a:lnTo>
                    <a:pt x="20" y="48"/>
                  </a:lnTo>
                  <a:lnTo>
                    <a:pt x="20" y="48"/>
                  </a:lnTo>
                  <a:lnTo>
                    <a:pt x="20" y="49"/>
                  </a:lnTo>
                  <a:lnTo>
                    <a:pt x="20" y="49"/>
                  </a:lnTo>
                  <a:lnTo>
                    <a:pt x="20" y="49"/>
                  </a:lnTo>
                  <a:lnTo>
                    <a:pt x="20" y="50"/>
                  </a:lnTo>
                  <a:lnTo>
                    <a:pt x="20" y="50"/>
                  </a:lnTo>
                  <a:lnTo>
                    <a:pt x="20" y="50"/>
                  </a:lnTo>
                  <a:lnTo>
                    <a:pt x="20" y="50"/>
                  </a:lnTo>
                  <a:lnTo>
                    <a:pt x="20" y="50"/>
                  </a:lnTo>
                  <a:lnTo>
                    <a:pt x="20" y="50"/>
                  </a:lnTo>
                  <a:lnTo>
                    <a:pt x="21" y="50"/>
                  </a:lnTo>
                  <a:lnTo>
                    <a:pt x="21" y="50"/>
                  </a:lnTo>
                  <a:lnTo>
                    <a:pt x="21" y="49"/>
                  </a:lnTo>
                  <a:lnTo>
                    <a:pt x="21" y="49"/>
                  </a:lnTo>
                  <a:lnTo>
                    <a:pt x="21" y="48"/>
                  </a:lnTo>
                  <a:lnTo>
                    <a:pt x="21" y="48"/>
                  </a:lnTo>
                  <a:lnTo>
                    <a:pt x="21" y="47"/>
                  </a:lnTo>
                  <a:lnTo>
                    <a:pt x="21" y="47"/>
                  </a:lnTo>
                  <a:lnTo>
                    <a:pt x="21" y="46"/>
                  </a:lnTo>
                  <a:lnTo>
                    <a:pt x="21" y="45"/>
                  </a:lnTo>
                  <a:lnTo>
                    <a:pt x="21" y="43"/>
                  </a:lnTo>
                  <a:lnTo>
                    <a:pt x="21" y="42"/>
                  </a:lnTo>
                  <a:lnTo>
                    <a:pt x="21" y="42"/>
                  </a:lnTo>
                  <a:lnTo>
                    <a:pt x="21" y="39"/>
                  </a:lnTo>
                  <a:lnTo>
                    <a:pt x="21" y="35"/>
                  </a:lnTo>
                  <a:lnTo>
                    <a:pt x="21" y="34"/>
                  </a:lnTo>
                  <a:lnTo>
                    <a:pt x="21" y="32"/>
                  </a:lnTo>
                  <a:lnTo>
                    <a:pt x="22" y="30"/>
                  </a:lnTo>
                  <a:lnTo>
                    <a:pt x="22" y="25"/>
                  </a:lnTo>
                  <a:lnTo>
                    <a:pt x="22" y="23"/>
                  </a:lnTo>
                  <a:lnTo>
                    <a:pt x="22" y="22"/>
                  </a:lnTo>
                  <a:lnTo>
                    <a:pt x="22" y="19"/>
                  </a:lnTo>
                  <a:lnTo>
                    <a:pt x="22" y="15"/>
                  </a:lnTo>
                  <a:lnTo>
                    <a:pt x="22" y="14"/>
                  </a:lnTo>
                  <a:lnTo>
                    <a:pt x="22" y="12"/>
                  </a:lnTo>
                  <a:lnTo>
                    <a:pt x="22" y="10"/>
                  </a:lnTo>
                  <a:lnTo>
                    <a:pt x="22" y="9"/>
                  </a:lnTo>
                  <a:lnTo>
                    <a:pt x="22" y="8"/>
                  </a:lnTo>
                  <a:lnTo>
                    <a:pt x="22" y="6"/>
                  </a:lnTo>
                  <a:lnTo>
                    <a:pt x="22" y="6"/>
                  </a:lnTo>
                  <a:lnTo>
                    <a:pt x="22" y="5"/>
                  </a:lnTo>
                  <a:lnTo>
                    <a:pt x="23" y="4"/>
                  </a:lnTo>
                  <a:lnTo>
                    <a:pt x="23" y="3"/>
                  </a:lnTo>
                  <a:lnTo>
                    <a:pt x="23" y="3"/>
                  </a:lnTo>
                  <a:lnTo>
                    <a:pt x="23" y="2"/>
                  </a:lnTo>
                  <a:lnTo>
                    <a:pt x="23" y="2"/>
                  </a:lnTo>
                  <a:lnTo>
                    <a:pt x="23" y="1"/>
                  </a:lnTo>
                  <a:lnTo>
                    <a:pt x="23" y="1"/>
                  </a:lnTo>
                  <a:lnTo>
                    <a:pt x="23" y="1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3" y="1"/>
                  </a:lnTo>
                  <a:lnTo>
                    <a:pt x="23" y="1"/>
                  </a:lnTo>
                  <a:lnTo>
                    <a:pt x="23" y="1"/>
                  </a:lnTo>
                  <a:lnTo>
                    <a:pt x="23" y="2"/>
                  </a:lnTo>
                  <a:lnTo>
                    <a:pt x="23" y="2"/>
                  </a:lnTo>
                  <a:lnTo>
                    <a:pt x="23" y="3"/>
                  </a:lnTo>
                  <a:lnTo>
                    <a:pt x="23" y="3"/>
                  </a:lnTo>
                  <a:lnTo>
                    <a:pt x="23" y="4"/>
                  </a:lnTo>
                  <a:lnTo>
                    <a:pt x="23" y="5"/>
                  </a:lnTo>
                  <a:lnTo>
                    <a:pt x="24" y="7"/>
                  </a:lnTo>
                  <a:lnTo>
                    <a:pt x="24" y="7"/>
                  </a:lnTo>
                  <a:lnTo>
                    <a:pt x="24" y="8"/>
                  </a:lnTo>
                  <a:lnTo>
                    <a:pt x="24" y="10"/>
                  </a:lnTo>
                  <a:lnTo>
                    <a:pt x="24" y="11"/>
                  </a:lnTo>
                  <a:lnTo>
                    <a:pt x="24" y="12"/>
                  </a:lnTo>
                  <a:lnTo>
                    <a:pt x="24" y="15"/>
                  </a:lnTo>
                  <a:lnTo>
                    <a:pt x="24" y="20"/>
                  </a:lnTo>
                  <a:lnTo>
                    <a:pt x="24" y="30"/>
                  </a:lnTo>
                  <a:lnTo>
                    <a:pt x="24" y="31"/>
                  </a:lnTo>
                  <a:lnTo>
                    <a:pt x="24" y="33"/>
                  </a:lnTo>
                  <a:lnTo>
                    <a:pt x="24" y="35"/>
                  </a:lnTo>
                  <a:lnTo>
                    <a:pt x="24" y="37"/>
                  </a:lnTo>
                  <a:lnTo>
                    <a:pt x="24" y="38"/>
                  </a:lnTo>
                  <a:lnTo>
                    <a:pt x="25" y="40"/>
                  </a:lnTo>
                  <a:lnTo>
                    <a:pt x="25" y="41"/>
                  </a:lnTo>
                  <a:lnTo>
                    <a:pt x="25" y="42"/>
                  </a:lnTo>
                  <a:lnTo>
                    <a:pt x="25" y="43"/>
                  </a:lnTo>
                  <a:lnTo>
                    <a:pt x="25" y="44"/>
                  </a:lnTo>
                  <a:lnTo>
                    <a:pt x="25" y="45"/>
                  </a:lnTo>
                  <a:lnTo>
                    <a:pt x="25" y="46"/>
                  </a:lnTo>
                  <a:lnTo>
                    <a:pt x="25" y="47"/>
                  </a:lnTo>
                  <a:lnTo>
                    <a:pt x="25" y="47"/>
                  </a:lnTo>
                  <a:lnTo>
                    <a:pt x="25" y="48"/>
                  </a:lnTo>
                  <a:lnTo>
                    <a:pt x="25" y="48"/>
                  </a:lnTo>
                  <a:lnTo>
                    <a:pt x="25" y="49"/>
                  </a:lnTo>
                  <a:lnTo>
                    <a:pt x="25" y="49"/>
                  </a:lnTo>
                  <a:lnTo>
                    <a:pt x="25" y="50"/>
                  </a:lnTo>
                  <a:lnTo>
                    <a:pt x="25" y="50"/>
                  </a:lnTo>
                  <a:lnTo>
                    <a:pt x="25" y="50"/>
                  </a:lnTo>
                  <a:lnTo>
                    <a:pt x="25" y="50"/>
                  </a:lnTo>
                  <a:lnTo>
                    <a:pt x="25" y="50"/>
                  </a:lnTo>
                  <a:lnTo>
                    <a:pt x="25" y="50"/>
                  </a:lnTo>
                  <a:lnTo>
                    <a:pt x="25" y="50"/>
                  </a:lnTo>
                  <a:lnTo>
                    <a:pt x="25" y="50"/>
                  </a:lnTo>
                  <a:lnTo>
                    <a:pt x="26" y="49"/>
                  </a:lnTo>
                  <a:lnTo>
                    <a:pt x="26" y="49"/>
                  </a:lnTo>
                  <a:lnTo>
                    <a:pt x="26" y="48"/>
                  </a:lnTo>
                  <a:lnTo>
                    <a:pt x="26" y="48"/>
                  </a:lnTo>
                  <a:lnTo>
                    <a:pt x="26" y="47"/>
                  </a:lnTo>
                  <a:lnTo>
                    <a:pt x="26" y="46"/>
                  </a:lnTo>
                  <a:lnTo>
                    <a:pt x="26" y="46"/>
                  </a:lnTo>
                  <a:lnTo>
                    <a:pt x="26" y="45"/>
                  </a:lnTo>
                  <a:lnTo>
                    <a:pt x="26" y="44"/>
                  </a:lnTo>
                  <a:lnTo>
                    <a:pt x="26" y="43"/>
                  </a:lnTo>
                  <a:lnTo>
                    <a:pt x="26" y="41"/>
                  </a:lnTo>
                  <a:lnTo>
                    <a:pt x="26" y="40"/>
                  </a:lnTo>
                  <a:lnTo>
                    <a:pt x="26" y="38"/>
                  </a:lnTo>
                  <a:lnTo>
                    <a:pt x="26" y="36"/>
                  </a:lnTo>
                  <a:lnTo>
                    <a:pt x="26" y="31"/>
                  </a:lnTo>
                  <a:lnTo>
                    <a:pt x="26" y="30"/>
                  </a:lnTo>
                  <a:lnTo>
                    <a:pt x="27" y="28"/>
                  </a:lnTo>
                  <a:lnTo>
                    <a:pt x="27" y="25"/>
                  </a:lnTo>
                  <a:lnTo>
                    <a:pt x="27" y="20"/>
                  </a:lnTo>
                  <a:lnTo>
                    <a:pt x="27" y="18"/>
                  </a:lnTo>
                  <a:lnTo>
                    <a:pt x="27" y="17"/>
                  </a:lnTo>
                  <a:lnTo>
                    <a:pt x="27" y="14"/>
                  </a:lnTo>
                  <a:lnTo>
                    <a:pt x="27" y="10"/>
                  </a:lnTo>
                  <a:lnTo>
                    <a:pt x="27" y="9"/>
                  </a:lnTo>
                  <a:lnTo>
                    <a:pt x="27" y="8"/>
                  </a:lnTo>
                  <a:lnTo>
                    <a:pt x="27" y="7"/>
                  </a:lnTo>
                  <a:lnTo>
                    <a:pt x="27" y="6"/>
                  </a:lnTo>
                  <a:lnTo>
                    <a:pt x="27" y="5"/>
                  </a:lnTo>
                  <a:lnTo>
                    <a:pt x="27" y="4"/>
                  </a:lnTo>
                  <a:lnTo>
                    <a:pt x="27" y="4"/>
                  </a:lnTo>
                  <a:lnTo>
                    <a:pt x="28" y="3"/>
                  </a:lnTo>
                  <a:lnTo>
                    <a:pt x="28" y="2"/>
                  </a:lnTo>
                  <a:lnTo>
                    <a:pt x="28" y="2"/>
                  </a:lnTo>
                  <a:lnTo>
                    <a:pt x="28" y="1"/>
                  </a:lnTo>
                  <a:lnTo>
                    <a:pt x="28" y="1"/>
                  </a:lnTo>
                  <a:lnTo>
                    <a:pt x="28" y="1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28" y="0"/>
                  </a:lnTo>
                </a:path>
              </a:pathLst>
            </a:custGeom>
            <a:noFill/>
            <a:ln w="3175" cap="sq">
              <a:solidFill>
                <a:srgbClr val="0000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22" name="Freeform 92"/>
            <p:cNvSpPr>
              <a:spLocks/>
            </p:cNvSpPr>
            <p:nvPr/>
          </p:nvSpPr>
          <p:spPr bwMode="auto">
            <a:xfrm>
              <a:off x="6108501" y="4075484"/>
              <a:ext cx="44450" cy="7937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9"/>
                </a:cxn>
                <a:cxn ang="0">
                  <a:pos x="1" y="34"/>
                </a:cxn>
                <a:cxn ang="0">
                  <a:pos x="2" y="45"/>
                </a:cxn>
                <a:cxn ang="0">
                  <a:pos x="2" y="50"/>
                </a:cxn>
                <a:cxn ang="0">
                  <a:pos x="2" y="49"/>
                </a:cxn>
                <a:cxn ang="0">
                  <a:pos x="3" y="43"/>
                </a:cxn>
                <a:cxn ang="0">
                  <a:pos x="3" y="30"/>
                </a:cxn>
                <a:cxn ang="0">
                  <a:pos x="4" y="9"/>
                </a:cxn>
                <a:cxn ang="0">
                  <a:pos x="4" y="2"/>
                </a:cxn>
                <a:cxn ang="0">
                  <a:pos x="5" y="0"/>
                </a:cxn>
                <a:cxn ang="0">
                  <a:pos x="5" y="4"/>
                </a:cxn>
                <a:cxn ang="0">
                  <a:pos x="6" y="18"/>
                </a:cxn>
                <a:cxn ang="0">
                  <a:pos x="6" y="37"/>
                </a:cxn>
                <a:cxn ang="0">
                  <a:pos x="7" y="47"/>
                </a:cxn>
                <a:cxn ang="0">
                  <a:pos x="7" y="50"/>
                </a:cxn>
                <a:cxn ang="0">
                  <a:pos x="7" y="48"/>
                </a:cxn>
                <a:cxn ang="0">
                  <a:pos x="8" y="41"/>
                </a:cxn>
                <a:cxn ang="0">
                  <a:pos x="9" y="14"/>
                </a:cxn>
                <a:cxn ang="0">
                  <a:pos x="9" y="4"/>
                </a:cxn>
                <a:cxn ang="0">
                  <a:pos x="9" y="0"/>
                </a:cxn>
                <a:cxn ang="0">
                  <a:pos x="10" y="1"/>
                </a:cxn>
                <a:cxn ang="0">
                  <a:pos x="10" y="6"/>
                </a:cxn>
                <a:cxn ang="0">
                  <a:pos x="11" y="22"/>
                </a:cxn>
                <a:cxn ang="0">
                  <a:pos x="11" y="39"/>
                </a:cxn>
                <a:cxn ang="0">
                  <a:pos x="11" y="47"/>
                </a:cxn>
                <a:cxn ang="0">
                  <a:pos x="12" y="50"/>
                </a:cxn>
                <a:cxn ang="0">
                  <a:pos x="12" y="47"/>
                </a:cxn>
                <a:cxn ang="0">
                  <a:pos x="13" y="39"/>
                </a:cxn>
                <a:cxn ang="0">
                  <a:pos x="13" y="19"/>
                </a:cxn>
                <a:cxn ang="0">
                  <a:pos x="14" y="8"/>
                </a:cxn>
                <a:cxn ang="0">
                  <a:pos x="14" y="2"/>
                </a:cxn>
                <a:cxn ang="0">
                  <a:pos x="14" y="0"/>
                </a:cxn>
                <a:cxn ang="0">
                  <a:pos x="15" y="3"/>
                </a:cxn>
                <a:cxn ang="0">
                  <a:pos x="15" y="11"/>
                </a:cxn>
                <a:cxn ang="0">
                  <a:pos x="16" y="33"/>
                </a:cxn>
                <a:cxn ang="0">
                  <a:pos x="16" y="45"/>
                </a:cxn>
                <a:cxn ang="0">
                  <a:pos x="17" y="50"/>
                </a:cxn>
                <a:cxn ang="0">
                  <a:pos x="17" y="49"/>
                </a:cxn>
                <a:cxn ang="0">
                  <a:pos x="17" y="42"/>
                </a:cxn>
                <a:cxn ang="0">
                  <a:pos x="18" y="16"/>
                </a:cxn>
                <a:cxn ang="0">
                  <a:pos x="19" y="6"/>
                </a:cxn>
                <a:cxn ang="0">
                  <a:pos x="19" y="1"/>
                </a:cxn>
                <a:cxn ang="0">
                  <a:pos x="19" y="1"/>
                </a:cxn>
                <a:cxn ang="0">
                  <a:pos x="20" y="5"/>
                </a:cxn>
                <a:cxn ang="0">
                  <a:pos x="20" y="21"/>
                </a:cxn>
                <a:cxn ang="0">
                  <a:pos x="21" y="41"/>
                </a:cxn>
                <a:cxn ang="0">
                  <a:pos x="21" y="48"/>
                </a:cxn>
                <a:cxn ang="0">
                  <a:pos x="22" y="50"/>
                </a:cxn>
                <a:cxn ang="0">
                  <a:pos x="22" y="47"/>
                </a:cxn>
                <a:cxn ang="0">
                  <a:pos x="23" y="35"/>
                </a:cxn>
                <a:cxn ang="0">
                  <a:pos x="23" y="15"/>
                </a:cxn>
                <a:cxn ang="0">
                  <a:pos x="24" y="5"/>
                </a:cxn>
                <a:cxn ang="0">
                  <a:pos x="24" y="0"/>
                </a:cxn>
                <a:cxn ang="0">
                  <a:pos x="24" y="1"/>
                </a:cxn>
                <a:cxn ang="0">
                  <a:pos x="25" y="7"/>
                </a:cxn>
                <a:cxn ang="0">
                  <a:pos x="25" y="24"/>
                </a:cxn>
                <a:cxn ang="0">
                  <a:pos x="26" y="41"/>
                </a:cxn>
                <a:cxn ang="0">
                  <a:pos x="26" y="48"/>
                </a:cxn>
                <a:cxn ang="0">
                  <a:pos x="27" y="50"/>
                </a:cxn>
                <a:cxn ang="0">
                  <a:pos x="27" y="47"/>
                </a:cxn>
                <a:cxn ang="0">
                  <a:pos x="27" y="38"/>
                </a:cxn>
              </a:cxnLst>
              <a:rect l="0" t="0" r="r" b="b"/>
              <a:pathLst>
                <a:path w="28" h="5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5"/>
                  </a:lnTo>
                  <a:lnTo>
                    <a:pt x="0" y="6"/>
                  </a:lnTo>
                  <a:lnTo>
                    <a:pt x="0" y="7"/>
                  </a:lnTo>
                  <a:lnTo>
                    <a:pt x="0" y="8"/>
                  </a:lnTo>
                  <a:lnTo>
                    <a:pt x="0" y="9"/>
                  </a:lnTo>
                  <a:lnTo>
                    <a:pt x="0" y="11"/>
                  </a:lnTo>
                  <a:lnTo>
                    <a:pt x="1" y="16"/>
                  </a:lnTo>
                  <a:lnTo>
                    <a:pt x="1" y="26"/>
                  </a:lnTo>
                  <a:lnTo>
                    <a:pt x="1" y="28"/>
                  </a:lnTo>
                  <a:lnTo>
                    <a:pt x="1" y="29"/>
                  </a:lnTo>
                  <a:lnTo>
                    <a:pt x="1" y="31"/>
                  </a:lnTo>
                  <a:lnTo>
                    <a:pt x="1" y="33"/>
                  </a:lnTo>
                  <a:lnTo>
                    <a:pt x="1" y="34"/>
                  </a:lnTo>
                  <a:lnTo>
                    <a:pt x="1" y="36"/>
                  </a:lnTo>
                  <a:lnTo>
                    <a:pt x="1" y="38"/>
                  </a:lnTo>
                  <a:lnTo>
                    <a:pt x="1" y="39"/>
                  </a:lnTo>
                  <a:lnTo>
                    <a:pt x="2" y="41"/>
                  </a:lnTo>
                  <a:lnTo>
                    <a:pt x="2" y="42"/>
                  </a:lnTo>
                  <a:lnTo>
                    <a:pt x="2" y="43"/>
                  </a:lnTo>
                  <a:lnTo>
                    <a:pt x="2" y="44"/>
                  </a:lnTo>
                  <a:lnTo>
                    <a:pt x="2" y="45"/>
                  </a:lnTo>
                  <a:lnTo>
                    <a:pt x="2" y="46"/>
                  </a:lnTo>
                  <a:lnTo>
                    <a:pt x="2" y="47"/>
                  </a:lnTo>
                  <a:lnTo>
                    <a:pt x="2" y="47"/>
                  </a:lnTo>
                  <a:lnTo>
                    <a:pt x="2" y="48"/>
                  </a:lnTo>
                  <a:lnTo>
                    <a:pt x="2" y="49"/>
                  </a:lnTo>
                  <a:lnTo>
                    <a:pt x="2" y="49"/>
                  </a:lnTo>
                  <a:lnTo>
                    <a:pt x="2" y="49"/>
                  </a:lnTo>
                  <a:lnTo>
                    <a:pt x="2" y="50"/>
                  </a:lnTo>
                  <a:lnTo>
                    <a:pt x="2" y="50"/>
                  </a:lnTo>
                  <a:lnTo>
                    <a:pt x="2" y="50"/>
                  </a:lnTo>
                  <a:lnTo>
                    <a:pt x="2" y="50"/>
                  </a:lnTo>
                  <a:lnTo>
                    <a:pt x="2" y="50"/>
                  </a:lnTo>
                  <a:lnTo>
                    <a:pt x="2" y="50"/>
                  </a:lnTo>
                  <a:lnTo>
                    <a:pt x="2" y="50"/>
                  </a:lnTo>
                  <a:lnTo>
                    <a:pt x="2" y="49"/>
                  </a:lnTo>
                  <a:lnTo>
                    <a:pt x="2" y="49"/>
                  </a:lnTo>
                  <a:lnTo>
                    <a:pt x="3" y="48"/>
                  </a:lnTo>
                  <a:lnTo>
                    <a:pt x="3" y="48"/>
                  </a:lnTo>
                  <a:lnTo>
                    <a:pt x="3" y="47"/>
                  </a:lnTo>
                  <a:lnTo>
                    <a:pt x="3" y="47"/>
                  </a:lnTo>
                  <a:lnTo>
                    <a:pt x="3" y="46"/>
                  </a:lnTo>
                  <a:lnTo>
                    <a:pt x="3" y="45"/>
                  </a:lnTo>
                  <a:lnTo>
                    <a:pt x="3" y="44"/>
                  </a:lnTo>
                  <a:lnTo>
                    <a:pt x="3" y="43"/>
                  </a:lnTo>
                  <a:lnTo>
                    <a:pt x="3" y="42"/>
                  </a:lnTo>
                  <a:lnTo>
                    <a:pt x="3" y="40"/>
                  </a:lnTo>
                  <a:lnTo>
                    <a:pt x="3" y="39"/>
                  </a:lnTo>
                  <a:lnTo>
                    <a:pt x="3" y="38"/>
                  </a:lnTo>
                  <a:lnTo>
                    <a:pt x="3" y="35"/>
                  </a:lnTo>
                  <a:lnTo>
                    <a:pt x="3" y="34"/>
                  </a:lnTo>
                  <a:lnTo>
                    <a:pt x="3" y="33"/>
                  </a:lnTo>
                  <a:lnTo>
                    <a:pt x="3" y="30"/>
                  </a:lnTo>
                  <a:lnTo>
                    <a:pt x="3" y="24"/>
                  </a:lnTo>
                  <a:lnTo>
                    <a:pt x="3" y="23"/>
                  </a:lnTo>
                  <a:lnTo>
                    <a:pt x="3" y="21"/>
                  </a:lnTo>
                  <a:lnTo>
                    <a:pt x="4" y="19"/>
                  </a:lnTo>
                  <a:lnTo>
                    <a:pt x="4" y="13"/>
                  </a:lnTo>
                  <a:lnTo>
                    <a:pt x="4" y="12"/>
                  </a:lnTo>
                  <a:lnTo>
                    <a:pt x="4" y="11"/>
                  </a:lnTo>
                  <a:lnTo>
                    <a:pt x="4" y="9"/>
                  </a:lnTo>
                  <a:lnTo>
                    <a:pt x="4" y="8"/>
                  </a:lnTo>
                  <a:lnTo>
                    <a:pt x="4" y="7"/>
                  </a:lnTo>
                  <a:lnTo>
                    <a:pt x="4" y="5"/>
                  </a:lnTo>
                  <a:lnTo>
                    <a:pt x="4" y="4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0"/>
                  </a:lnTo>
                  <a:lnTo>
                    <a:pt x="4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4"/>
                  </a:lnTo>
                  <a:lnTo>
                    <a:pt x="5" y="5"/>
                  </a:lnTo>
                  <a:lnTo>
                    <a:pt x="5" y="7"/>
                  </a:lnTo>
                  <a:lnTo>
                    <a:pt x="5" y="7"/>
                  </a:lnTo>
                  <a:lnTo>
                    <a:pt x="5" y="8"/>
                  </a:lnTo>
                  <a:lnTo>
                    <a:pt x="5" y="11"/>
                  </a:lnTo>
                  <a:lnTo>
                    <a:pt x="6" y="15"/>
                  </a:lnTo>
                  <a:lnTo>
                    <a:pt x="6" y="17"/>
                  </a:lnTo>
                  <a:lnTo>
                    <a:pt x="6" y="18"/>
                  </a:lnTo>
                  <a:lnTo>
                    <a:pt x="6" y="21"/>
                  </a:lnTo>
                  <a:lnTo>
                    <a:pt x="6" y="26"/>
                  </a:lnTo>
                  <a:lnTo>
                    <a:pt x="6" y="28"/>
                  </a:lnTo>
                  <a:lnTo>
                    <a:pt x="6" y="29"/>
                  </a:lnTo>
                  <a:lnTo>
                    <a:pt x="6" y="32"/>
                  </a:lnTo>
                  <a:lnTo>
                    <a:pt x="6" y="33"/>
                  </a:lnTo>
                  <a:lnTo>
                    <a:pt x="6" y="34"/>
                  </a:lnTo>
                  <a:lnTo>
                    <a:pt x="6" y="37"/>
                  </a:lnTo>
                  <a:lnTo>
                    <a:pt x="6" y="38"/>
                  </a:lnTo>
                  <a:lnTo>
                    <a:pt x="6" y="39"/>
                  </a:lnTo>
                  <a:lnTo>
                    <a:pt x="6" y="42"/>
                  </a:lnTo>
                  <a:lnTo>
                    <a:pt x="7" y="42"/>
                  </a:lnTo>
                  <a:lnTo>
                    <a:pt x="7" y="43"/>
                  </a:lnTo>
                  <a:lnTo>
                    <a:pt x="7" y="45"/>
                  </a:lnTo>
                  <a:lnTo>
                    <a:pt x="7" y="46"/>
                  </a:lnTo>
                  <a:lnTo>
                    <a:pt x="7" y="47"/>
                  </a:lnTo>
                  <a:lnTo>
                    <a:pt x="7" y="47"/>
                  </a:lnTo>
                  <a:lnTo>
                    <a:pt x="7" y="48"/>
                  </a:lnTo>
                  <a:lnTo>
                    <a:pt x="7" y="49"/>
                  </a:lnTo>
                  <a:lnTo>
                    <a:pt x="7" y="49"/>
                  </a:lnTo>
                  <a:lnTo>
                    <a:pt x="7" y="49"/>
                  </a:lnTo>
                  <a:lnTo>
                    <a:pt x="7" y="50"/>
                  </a:lnTo>
                  <a:lnTo>
                    <a:pt x="7" y="50"/>
                  </a:lnTo>
                  <a:lnTo>
                    <a:pt x="7" y="50"/>
                  </a:lnTo>
                  <a:lnTo>
                    <a:pt x="7" y="50"/>
                  </a:lnTo>
                  <a:lnTo>
                    <a:pt x="7" y="50"/>
                  </a:lnTo>
                  <a:lnTo>
                    <a:pt x="7" y="50"/>
                  </a:lnTo>
                  <a:lnTo>
                    <a:pt x="7" y="50"/>
                  </a:lnTo>
                  <a:lnTo>
                    <a:pt x="7" y="49"/>
                  </a:lnTo>
                  <a:lnTo>
                    <a:pt x="7" y="49"/>
                  </a:lnTo>
                  <a:lnTo>
                    <a:pt x="7" y="49"/>
                  </a:lnTo>
                  <a:lnTo>
                    <a:pt x="7" y="48"/>
                  </a:lnTo>
                  <a:lnTo>
                    <a:pt x="7" y="48"/>
                  </a:lnTo>
                  <a:lnTo>
                    <a:pt x="7" y="47"/>
                  </a:lnTo>
                  <a:lnTo>
                    <a:pt x="7" y="46"/>
                  </a:lnTo>
                  <a:lnTo>
                    <a:pt x="7" y="46"/>
                  </a:lnTo>
                  <a:lnTo>
                    <a:pt x="7" y="44"/>
                  </a:lnTo>
                  <a:lnTo>
                    <a:pt x="8" y="43"/>
                  </a:lnTo>
                  <a:lnTo>
                    <a:pt x="8" y="42"/>
                  </a:lnTo>
                  <a:lnTo>
                    <a:pt x="8" y="41"/>
                  </a:lnTo>
                  <a:lnTo>
                    <a:pt x="8" y="36"/>
                  </a:lnTo>
                  <a:lnTo>
                    <a:pt x="8" y="35"/>
                  </a:lnTo>
                  <a:lnTo>
                    <a:pt x="8" y="34"/>
                  </a:lnTo>
                  <a:lnTo>
                    <a:pt x="8" y="31"/>
                  </a:lnTo>
                  <a:lnTo>
                    <a:pt x="8" y="26"/>
                  </a:lnTo>
                  <a:lnTo>
                    <a:pt x="9" y="16"/>
                  </a:lnTo>
                  <a:lnTo>
                    <a:pt x="9" y="15"/>
                  </a:lnTo>
                  <a:lnTo>
                    <a:pt x="9" y="14"/>
                  </a:lnTo>
                  <a:lnTo>
                    <a:pt x="9" y="11"/>
                  </a:lnTo>
                  <a:lnTo>
                    <a:pt x="9" y="10"/>
                  </a:lnTo>
                  <a:lnTo>
                    <a:pt x="9" y="9"/>
                  </a:lnTo>
                  <a:lnTo>
                    <a:pt x="9" y="7"/>
                  </a:lnTo>
                  <a:lnTo>
                    <a:pt x="9" y="7"/>
                  </a:lnTo>
                  <a:lnTo>
                    <a:pt x="9" y="6"/>
                  </a:lnTo>
                  <a:lnTo>
                    <a:pt x="9" y="5"/>
                  </a:lnTo>
                  <a:lnTo>
                    <a:pt x="9" y="4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3"/>
                  </a:lnTo>
                  <a:lnTo>
                    <a:pt x="10" y="3"/>
                  </a:lnTo>
                  <a:lnTo>
                    <a:pt x="10" y="4"/>
                  </a:lnTo>
                  <a:lnTo>
                    <a:pt x="10" y="5"/>
                  </a:lnTo>
                  <a:lnTo>
                    <a:pt x="10" y="6"/>
                  </a:lnTo>
                  <a:lnTo>
                    <a:pt x="10" y="7"/>
                  </a:lnTo>
                  <a:lnTo>
                    <a:pt x="10" y="8"/>
                  </a:lnTo>
                  <a:lnTo>
                    <a:pt x="10" y="10"/>
                  </a:lnTo>
                  <a:lnTo>
                    <a:pt x="10" y="11"/>
                  </a:lnTo>
                  <a:lnTo>
                    <a:pt x="10" y="12"/>
                  </a:lnTo>
                  <a:lnTo>
                    <a:pt x="10" y="15"/>
                  </a:lnTo>
                  <a:lnTo>
                    <a:pt x="11" y="20"/>
                  </a:lnTo>
                  <a:lnTo>
                    <a:pt x="11" y="22"/>
                  </a:lnTo>
                  <a:lnTo>
                    <a:pt x="11" y="23"/>
                  </a:lnTo>
                  <a:lnTo>
                    <a:pt x="11" y="26"/>
                  </a:lnTo>
                  <a:lnTo>
                    <a:pt x="11" y="31"/>
                  </a:lnTo>
                  <a:lnTo>
                    <a:pt x="11" y="33"/>
                  </a:lnTo>
                  <a:lnTo>
                    <a:pt x="11" y="34"/>
                  </a:lnTo>
                  <a:lnTo>
                    <a:pt x="11" y="37"/>
                  </a:lnTo>
                  <a:lnTo>
                    <a:pt x="11" y="38"/>
                  </a:lnTo>
                  <a:lnTo>
                    <a:pt x="11" y="39"/>
                  </a:lnTo>
                  <a:lnTo>
                    <a:pt x="11" y="41"/>
                  </a:lnTo>
                  <a:lnTo>
                    <a:pt x="11" y="42"/>
                  </a:lnTo>
                  <a:lnTo>
                    <a:pt x="11" y="43"/>
                  </a:lnTo>
                  <a:lnTo>
                    <a:pt x="11" y="44"/>
                  </a:lnTo>
                  <a:lnTo>
                    <a:pt x="11" y="45"/>
                  </a:lnTo>
                  <a:lnTo>
                    <a:pt x="11" y="46"/>
                  </a:lnTo>
                  <a:lnTo>
                    <a:pt x="11" y="47"/>
                  </a:lnTo>
                  <a:lnTo>
                    <a:pt x="11" y="47"/>
                  </a:lnTo>
                  <a:lnTo>
                    <a:pt x="12" y="48"/>
                  </a:lnTo>
                  <a:lnTo>
                    <a:pt x="12" y="49"/>
                  </a:lnTo>
                  <a:lnTo>
                    <a:pt x="12" y="49"/>
                  </a:lnTo>
                  <a:lnTo>
                    <a:pt x="12" y="49"/>
                  </a:lnTo>
                  <a:lnTo>
                    <a:pt x="12" y="50"/>
                  </a:lnTo>
                  <a:lnTo>
                    <a:pt x="12" y="50"/>
                  </a:lnTo>
                  <a:lnTo>
                    <a:pt x="12" y="50"/>
                  </a:lnTo>
                  <a:lnTo>
                    <a:pt x="12" y="50"/>
                  </a:lnTo>
                  <a:lnTo>
                    <a:pt x="12" y="50"/>
                  </a:lnTo>
                  <a:lnTo>
                    <a:pt x="12" y="50"/>
                  </a:lnTo>
                  <a:lnTo>
                    <a:pt x="12" y="50"/>
                  </a:lnTo>
                  <a:lnTo>
                    <a:pt x="12" y="49"/>
                  </a:lnTo>
                  <a:lnTo>
                    <a:pt x="12" y="49"/>
                  </a:lnTo>
                  <a:lnTo>
                    <a:pt x="12" y="49"/>
                  </a:lnTo>
                  <a:lnTo>
                    <a:pt x="12" y="48"/>
                  </a:lnTo>
                  <a:lnTo>
                    <a:pt x="12" y="47"/>
                  </a:lnTo>
                  <a:lnTo>
                    <a:pt x="12" y="47"/>
                  </a:lnTo>
                  <a:lnTo>
                    <a:pt x="12" y="46"/>
                  </a:lnTo>
                  <a:lnTo>
                    <a:pt x="12" y="45"/>
                  </a:lnTo>
                  <a:lnTo>
                    <a:pt x="12" y="45"/>
                  </a:lnTo>
                  <a:lnTo>
                    <a:pt x="12" y="44"/>
                  </a:lnTo>
                  <a:lnTo>
                    <a:pt x="13" y="43"/>
                  </a:lnTo>
                  <a:lnTo>
                    <a:pt x="13" y="42"/>
                  </a:lnTo>
                  <a:lnTo>
                    <a:pt x="13" y="39"/>
                  </a:lnTo>
                  <a:lnTo>
                    <a:pt x="13" y="38"/>
                  </a:lnTo>
                  <a:lnTo>
                    <a:pt x="13" y="37"/>
                  </a:lnTo>
                  <a:lnTo>
                    <a:pt x="13" y="35"/>
                  </a:lnTo>
                  <a:lnTo>
                    <a:pt x="13" y="30"/>
                  </a:lnTo>
                  <a:lnTo>
                    <a:pt x="13" y="29"/>
                  </a:lnTo>
                  <a:lnTo>
                    <a:pt x="13" y="27"/>
                  </a:lnTo>
                  <a:lnTo>
                    <a:pt x="13" y="25"/>
                  </a:lnTo>
                  <a:lnTo>
                    <a:pt x="13" y="19"/>
                  </a:lnTo>
                  <a:lnTo>
                    <a:pt x="13" y="18"/>
                  </a:lnTo>
                  <a:lnTo>
                    <a:pt x="13" y="17"/>
                  </a:lnTo>
                  <a:lnTo>
                    <a:pt x="14" y="14"/>
                  </a:lnTo>
                  <a:lnTo>
                    <a:pt x="14" y="13"/>
                  </a:lnTo>
                  <a:lnTo>
                    <a:pt x="14" y="12"/>
                  </a:lnTo>
                  <a:lnTo>
                    <a:pt x="14" y="10"/>
                  </a:lnTo>
                  <a:lnTo>
                    <a:pt x="14" y="9"/>
                  </a:lnTo>
                  <a:lnTo>
                    <a:pt x="14" y="8"/>
                  </a:lnTo>
                  <a:lnTo>
                    <a:pt x="14" y="7"/>
                  </a:lnTo>
                  <a:lnTo>
                    <a:pt x="14" y="6"/>
                  </a:lnTo>
                  <a:lnTo>
                    <a:pt x="14" y="5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4" y="3"/>
                  </a:lnTo>
                  <a:lnTo>
                    <a:pt x="14" y="3"/>
                  </a:lnTo>
                  <a:lnTo>
                    <a:pt x="14" y="2"/>
                  </a:lnTo>
                  <a:lnTo>
                    <a:pt x="14" y="2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1"/>
                  </a:lnTo>
                  <a:lnTo>
                    <a:pt x="15" y="1"/>
                  </a:lnTo>
                  <a:lnTo>
                    <a:pt x="15" y="1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4"/>
                  </a:lnTo>
                  <a:lnTo>
                    <a:pt x="15" y="5"/>
                  </a:lnTo>
                  <a:lnTo>
                    <a:pt x="15" y="6"/>
                  </a:lnTo>
                  <a:lnTo>
                    <a:pt x="15" y="7"/>
                  </a:lnTo>
                  <a:lnTo>
                    <a:pt x="15" y="8"/>
                  </a:lnTo>
                  <a:lnTo>
                    <a:pt x="15" y="9"/>
                  </a:lnTo>
                  <a:lnTo>
                    <a:pt x="15" y="11"/>
                  </a:lnTo>
                  <a:lnTo>
                    <a:pt x="15" y="16"/>
                  </a:lnTo>
                  <a:lnTo>
                    <a:pt x="15" y="17"/>
                  </a:lnTo>
                  <a:lnTo>
                    <a:pt x="15" y="19"/>
                  </a:lnTo>
                  <a:lnTo>
                    <a:pt x="15" y="22"/>
                  </a:lnTo>
                  <a:lnTo>
                    <a:pt x="16" y="27"/>
                  </a:lnTo>
                  <a:lnTo>
                    <a:pt x="16" y="29"/>
                  </a:lnTo>
                  <a:lnTo>
                    <a:pt x="16" y="30"/>
                  </a:lnTo>
                  <a:lnTo>
                    <a:pt x="16" y="33"/>
                  </a:lnTo>
                  <a:lnTo>
                    <a:pt x="16" y="38"/>
                  </a:lnTo>
                  <a:lnTo>
                    <a:pt x="16" y="39"/>
                  </a:lnTo>
                  <a:lnTo>
                    <a:pt x="16" y="40"/>
                  </a:lnTo>
                  <a:lnTo>
                    <a:pt x="16" y="41"/>
                  </a:lnTo>
                  <a:lnTo>
                    <a:pt x="16" y="42"/>
                  </a:lnTo>
                  <a:lnTo>
                    <a:pt x="16" y="43"/>
                  </a:lnTo>
                  <a:lnTo>
                    <a:pt x="16" y="44"/>
                  </a:lnTo>
                  <a:lnTo>
                    <a:pt x="16" y="45"/>
                  </a:lnTo>
                  <a:lnTo>
                    <a:pt x="16" y="46"/>
                  </a:lnTo>
                  <a:lnTo>
                    <a:pt x="16" y="47"/>
                  </a:lnTo>
                  <a:lnTo>
                    <a:pt x="16" y="47"/>
                  </a:lnTo>
                  <a:lnTo>
                    <a:pt x="16" y="48"/>
                  </a:lnTo>
                  <a:lnTo>
                    <a:pt x="17" y="49"/>
                  </a:lnTo>
                  <a:lnTo>
                    <a:pt x="17" y="49"/>
                  </a:lnTo>
                  <a:lnTo>
                    <a:pt x="17" y="49"/>
                  </a:lnTo>
                  <a:lnTo>
                    <a:pt x="17" y="50"/>
                  </a:lnTo>
                  <a:lnTo>
                    <a:pt x="17" y="50"/>
                  </a:lnTo>
                  <a:lnTo>
                    <a:pt x="17" y="50"/>
                  </a:lnTo>
                  <a:lnTo>
                    <a:pt x="17" y="50"/>
                  </a:lnTo>
                  <a:lnTo>
                    <a:pt x="17" y="50"/>
                  </a:lnTo>
                  <a:lnTo>
                    <a:pt x="17" y="50"/>
                  </a:lnTo>
                  <a:lnTo>
                    <a:pt x="17" y="50"/>
                  </a:lnTo>
                  <a:lnTo>
                    <a:pt x="17" y="49"/>
                  </a:lnTo>
                  <a:lnTo>
                    <a:pt x="17" y="49"/>
                  </a:lnTo>
                  <a:lnTo>
                    <a:pt x="17" y="49"/>
                  </a:lnTo>
                  <a:lnTo>
                    <a:pt x="17" y="48"/>
                  </a:lnTo>
                  <a:lnTo>
                    <a:pt x="17" y="47"/>
                  </a:lnTo>
                  <a:lnTo>
                    <a:pt x="17" y="47"/>
                  </a:lnTo>
                  <a:lnTo>
                    <a:pt x="17" y="46"/>
                  </a:lnTo>
                  <a:lnTo>
                    <a:pt x="17" y="45"/>
                  </a:lnTo>
                  <a:lnTo>
                    <a:pt x="17" y="44"/>
                  </a:lnTo>
                  <a:lnTo>
                    <a:pt x="17" y="42"/>
                  </a:lnTo>
                  <a:lnTo>
                    <a:pt x="18" y="41"/>
                  </a:lnTo>
                  <a:lnTo>
                    <a:pt x="18" y="40"/>
                  </a:lnTo>
                  <a:lnTo>
                    <a:pt x="18" y="38"/>
                  </a:lnTo>
                  <a:lnTo>
                    <a:pt x="18" y="33"/>
                  </a:lnTo>
                  <a:lnTo>
                    <a:pt x="18" y="21"/>
                  </a:lnTo>
                  <a:lnTo>
                    <a:pt x="18" y="20"/>
                  </a:lnTo>
                  <a:lnTo>
                    <a:pt x="18" y="19"/>
                  </a:lnTo>
                  <a:lnTo>
                    <a:pt x="18" y="16"/>
                  </a:lnTo>
                  <a:lnTo>
                    <a:pt x="18" y="15"/>
                  </a:lnTo>
                  <a:lnTo>
                    <a:pt x="18" y="13"/>
                  </a:lnTo>
                  <a:lnTo>
                    <a:pt x="19" y="11"/>
                  </a:lnTo>
                  <a:lnTo>
                    <a:pt x="19" y="10"/>
                  </a:lnTo>
                  <a:lnTo>
                    <a:pt x="19" y="9"/>
                  </a:lnTo>
                  <a:lnTo>
                    <a:pt x="19" y="8"/>
                  </a:lnTo>
                  <a:lnTo>
                    <a:pt x="19" y="7"/>
                  </a:lnTo>
                  <a:lnTo>
                    <a:pt x="19" y="6"/>
                  </a:lnTo>
                  <a:lnTo>
                    <a:pt x="19" y="5"/>
                  </a:lnTo>
                  <a:lnTo>
                    <a:pt x="19" y="4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2"/>
                  </a:lnTo>
                  <a:lnTo>
                    <a:pt x="19" y="2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2"/>
                  </a:lnTo>
                  <a:lnTo>
                    <a:pt x="19" y="3"/>
                  </a:lnTo>
                  <a:lnTo>
                    <a:pt x="20" y="3"/>
                  </a:lnTo>
                  <a:lnTo>
                    <a:pt x="20" y="4"/>
                  </a:lnTo>
                  <a:lnTo>
                    <a:pt x="20" y="5"/>
                  </a:lnTo>
                  <a:lnTo>
                    <a:pt x="20" y="5"/>
                  </a:lnTo>
                  <a:lnTo>
                    <a:pt x="20" y="6"/>
                  </a:lnTo>
                  <a:lnTo>
                    <a:pt x="20" y="8"/>
                  </a:lnTo>
                  <a:lnTo>
                    <a:pt x="20" y="9"/>
                  </a:lnTo>
                  <a:lnTo>
                    <a:pt x="20" y="10"/>
                  </a:lnTo>
                  <a:lnTo>
                    <a:pt x="20" y="13"/>
                  </a:lnTo>
                  <a:lnTo>
                    <a:pt x="20" y="18"/>
                  </a:lnTo>
                  <a:lnTo>
                    <a:pt x="20" y="19"/>
                  </a:lnTo>
                  <a:lnTo>
                    <a:pt x="20" y="21"/>
                  </a:lnTo>
                  <a:lnTo>
                    <a:pt x="20" y="23"/>
                  </a:lnTo>
                  <a:lnTo>
                    <a:pt x="21" y="29"/>
                  </a:lnTo>
                  <a:lnTo>
                    <a:pt x="21" y="30"/>
                  </a:lnTo>
                  <a:lnTo>
                    <a:pt x="21" y="32"/>
                  </a:lnTo>
                  <a:lnTo>
                    <a:pt x="21" y="34"/>
                  </a:lnTo>
                  <a:lnTo>
                    <a:pt x="21" y="39"/>
                  </a:lnTo>
                  <a:lnTo>
                    <a:pt x="21" y="40"/>
                  </a:lnTo>
                  <a:lnTo>
                    <a:pt x="21" y="41"/>
                  </a:lnTo>
                  <a:lnTo>
                    <a:pt x="21" y="42"/>
                  </a:lnTo>
                  <a:lnTo>
                    <a:pt x="21" y="43"/>
                  </a:lnTo>
                  <a:lnTo>
                    <a:pt x="21" y="44"/>
                  </a:lnTo>
                  <a:lnTo>
                    <a:pt x="21" y="45"/>
                  </a:lnTo>
                  <a:lnTo>
                    <a:pt x="21" y="46"/>
                  </a:lnTo>
                  <a:lnTo>
                    <a:pt x="21" y="47"/>
                  </a:lnTo>
                  <a:lnTo>
                    <a:pt x="21" y="48"/>
                  </a:lnTo>
                  <a:lnTo>
                    <a:pt x="21" y="48"/>
                  </a:lnTo>
                  <a:lnTo>
                    <a:pt x="21" y="49"/>
                  </a:lnTo>
                  <a:lnTo>
                    <a:pt x="21" y="49"/>
                  </a:lnTo>
                  <a:lnTo>
                    <a:pt x="22" y="49"/>
                  </a:lnTo>
                  <a:lnTo>
                    <a:pt x="22" y="50"/>
                  </a:lnTo>
                  <a:lnTo>
                    <a:pt x="22" y="50"/>
                  </a:lnTo>
                  <a:lnTo>
                    <a:pt x="22" y="50"/>
                  </a:lnTo>
                  <a:lnTo>
                    <a:pt x="22" y="50"/>
                  </a:lnTo>
                  <a:lnTo>
                    <a:pt x="22" y="50"/>
                  </a:lnTo>
                  <a:lnTo>
                    <a:pt x="22" y="50"/>
                  </a:lnTo>
                  <a:lnTo>
                    <a:pt x="22" y="50"/>
                  </a:lnTo>
                  <a:lnTo>
                    <a:pt x="22" y="50"/>
                  </a:lnTo>
                  <a:lnTo>
                    <a:pt x="22" y="49"/>
                  </a:lnTo>
                  <a:lnTo>
                    <a:pt x="22" y="49"/>
                  </a:lnTo>
                  <a:lnTo>
                    <a:pt x="22" y="48"/>
                  </a:lnTo>
                  <a:lnTo>
                    <a:pt x="22" y="48"/>
                  </a:lnTo>
                  <a:lnTo>
                    <a:pt x="22" y="47"/>
                  </a:lnTo>
                  <a:lnTo>
                    <a:pt x="22" y="47"/>
                  </a:lnTo>
                  <a:lnTo>
                    <a:pt x="22" y="46"/>
                  </a:lnTo>
                  <a:lnTo>
                    <a:pt x="22" y="46"/>
                  </a:lnTo>
                  <a:lnTo>
                    <a:pt x="22" y="44"/>
                  </a:lnTo>
                  <a:lnTo>
                    <a:pt x="22" y="43"/>
                  </a:lnTo>
                  <a:lnTo>
                    <a:pt x="22" y="42"/>
                  </a:lnTo>
                  <a:lnTo>
                    <a:pt x="22" y="40"/>
                  </a:lnTo>
                  <a:lnTo>
                    <a:pt x="23" y="35"/>
                  </a:lnTo>
                  <a:lnTo>
                    <a:pt x="23" y="34"/>
                  </a:lnTo>
                  <a:lnTo>
                    <a:pt x="23" y="33"/>
                  </a:lnTo>
                  <a:lnTo>
                    <a:pt x="23" y="30"/>
                  </a:lnTo>
                  <a:lnTo>
                    <a:pt x="23" y="25"/>
                  </a:lnTo>
                  <a:lnTo>
                    <a:pt x="23" y="24"/>
                  </a:lnTo>
                  <a:lnTo>
                    <a:pt x="23" y="23"/>
                  </a:lnTo>
                  <a:lnTo>
                    <a:pt x="23" y="20"/>
                  </a:lnTo>
                  <a:lnTo>
                    <a:pt x="23" y="15"/>
                  </a:lnTo>
                  <a:lnTo>
                    <a:pt x="23" y="14"/>
                  </a:lnTo>
                  <a:lnTo>
                    <a:pt x="23" y="13"/>
                  </a:lnTo>
                  <a:lnTo>
                    <a:pt x="23" y="11"/>
                  </a:lnTo>
                  <a:lnTo>
                    <a:pt x="23" y="10"/>
                  </a:lnTo>
                  <a:lnTo>
                    <a:pt x="23" y="9"/>
                  </a:lnTo>
                  <a:lnTo>
                    <a:pt x="23" y="7"/>
                  </a:lnTo>
                  <a:lnTo>
                    <a:pt x="23" y="6"/>
                  </a:lnTo>
                  <a:lnTo>
                    <a:pt x="24" y="5"/>
                  </a:lnTo>
                  <a:lnTo>
                    <a:pt x="24" y="4"/>
                  </a:lnTo>
                  <a:lnTo>
                    <a:pt x="24" y="3"/>
                  </a:lnTo>
                  <a:lnTo>
                    <a:pt x="24" y="3"/>
                  </a:lnTo>
                  <a:lnTo>
                    <a:pt x="24" y="2"/>
                  </a:lnTo>
                  <a:lnTo>
                    <a:pt x="24" y="2"/>
                  </a:lnTo>
                  <a:lnTo>
                    <a:pt x="24" y="1"/>
                  </a:lnTo>
                  <a:lnTo>
                    <a:pt x="24" y="1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1"/>
                  </a:lnTo>
                  <a:lnTo>
                    <a:pt x="24" y="1"/>
                  </a:lnTo>
                  <a:lnTo>
                    <a:pt x="24" y="2"/>
                  </a:lnTo>
                  <a:lnTo>
                    <a:pt x="24" y="2"/>
                  </a:lnTo>
                  <a:lnTo>
                    <a:pt x="24" y="3"/>
                  </a:lnTo>
                  <a:lnTo>
                    <a:pt x="24" y="3"/>
                  </a:lnTo>
                  <a:lnTo>
                    <a:pt x="25" y="4"/>
                  </a:lnTo>
                  <a:lnTo>
                    <a:pt x="25" y="5"/>
                  </a:lnTo>
                  <a:lnTo>
                    <a:pt x="25" y="6"/>
                  </a:lnTo>
                  <a:lnTo>
                    <a:pt x="25" y="7"/>
                  </a:lnTo>
                  <a:lnTo>
                    <a:pt x="25" y="9"/>
                  </a:lnTo>
                  <a:lnTo>
                    <a:pt x="25" y="10"/>
                  </a:lnTo>
                  <a:lnTo>
                    <a:pt x="25" y="11"/>
                  </a:lnTo>
                  <a:lnTo>
                    <a:pt x="25" y="13"/>
                  </a:lnTo>
                  <a:lnTo>
                    <a:pt x="25" y="15"/>
                  </a:lnTo>
                  <a:lnTo>
                    <a:pt x="25" y="16"/>
                  </a:lnTo>
                  <a:lnTo>
                    <a:pt x="25" y="19"/>
                  </a:lnTo>
                  <a:lnTo>
                    <a:pt x="25" y="24"/>
                  </a:lnTo>
                  <a:lnTo>
                    <a:pt x="25" y="25"/>
                  </a:lnTo>
                  <a:lnTo>
                    <a:pt x="25" y="27"/>
                  </a:lnTo>
                  <a:lnTo>
                    <a:pt x="26" y="30"/>
                  </a:lnTo>
                  <a:lnTo>
                    <a:pt x="26" y="35"/>
                  </a:lnTo>
                  <a:lnTo>
                    <a:pt x="26" y="36"/>
                  </a:lnTo>
                  <a:lnTo>
                    <a:pt x="26" y="38"/>
                  </a:lnTo>
                  <a:lnTo>
                    <a:pt x="26" y="40"/>
                  </a:lnTo>
                  <a:lnTo>
                    <a:pt x="26" y="41"/>
                  </a:lnTo>
                  <a:lnTo>
                    <a:pt x="26" y="42"/>
                  </a:lnTo>
                  <a:lnTo>
                    <a:pt x="26" y="44"/>
                  </a:lnTo>
                  <a:lnTo>
                    <a:pt x="26" y="45"/>
                  </a:lnTo>
                  <a:lnTo>
                    <a:pt x="26" y="46"/>
                  </a:lnTo>
                  <a:lnTo>
                    <a:pt x="26" y="46"/>
                  </a:lnTo>
                  <a:lnTo>
                    <a:pt x="26" y="47"/>
                  </a:lnTo>
                  <a:lnTo>
                    <a:pt x="26" y="48"/>
                  </a:lnTo>
                  <a:lnTo>
                    <a:pt x="26" y="48"/>
                  </a:lnTo>
                  <a:lnTo>
                    <a:pt x="26" y="49"/>
                  </a:lnTo>
                  <a:lnTo>
                    <a:pt x="26" y="49"/>
                  </a:lnTo>
                  <a:lnTo>
                    <a:pt x="26" y="50"/>
                  </a:lnTo>
                  <a:lnTo>
                    <a:pt x="27" y="50"/>
                  </a:lnTo>
                  <a:lnTo>
                    <a:pt x="27" y="50"/>
                  </a:lnTo>
                  <a:lnTo>
                    <a:pt x="27" y="50"/>
                  </a:lnTo>
                  <a:lnTo>
                    <a:pt x="27" y="50"/>
                  </a:lnTo>
                  <a:lnTo>
                    <a:pt x="27" y="50"/>
                  </a:lnTo>
                  <a:lnTo>
                    <a:pt x="27" y="50"/>
                  </a:lnTo>
                  <a:lnTo>
                    <a:pt x="27" y="50"/>
                  </a:lnTo>
                  <a:lnTo>
                    <a:pt x="27" y="49"/>
                  </a:lnTo>
                  <a:lnTo>
                    <a:pt x="27" y="49"/>
                  </a:lnTo>
                  <a:lnTo>
                    <a:pt x="27" y="49"/>
                  </a:lnTo>
                  <a:lnTo>
                    <a:pt x="27" y="48"/>
                  </a:lnTo>
                  <a:lnTo>
                    <a:pt x="27" y="48"/>
                  </a:lnTo>
                  <a:lnTo>
                    <a:pt x="27" y="47"/>
                  </a:lnTo>
                  <a:lnTo>
                    <a:pt x="27" y="46"/>
                  </a:lnTo>
                  <a:lnTo>
                    <a:pt x="27" y="46"/>
                  </a:lnTo>
                  <a:lnTo>
                    <a:pt x="27" y="45"/>
                  </a:lnTo>
                  <a:lnTo>
                    <a:pt x="27" y="44"/>
                  </a:lnTo>
                  <a:lnTo>
                    <a:pt x="27" y="42"/>
                  </a:lnTo>
                  <a:lnTo>
                    <a:pt x="27" y="41"/>
                  </a:lnTo>
                  <a:lnTo>
                    <a:pt x="27" y="40"/>
                  </a:lnTo>
                  <a:lnTo>
                    <a:pt x="27" y="38"/>
                  </a:lnTo>
                  <a:lnTo>
                    <a:pt x="27" y="37"/>
                  </a:lnTo>
                  <a:lnTo>
                    <a:pt x="27" y="36"/>
                  </a:lnTo>
                  <a:lnTo>
                    <a:pt x="27" y="33"/>
                  </a:lnTo>
                  <a:lnTo>
                    <a:pt x="28" y="28"/>
                  </a:lnTo>
                </a:path>
              </a:pathLst>
            </a:custGeom>
            <a:noFill/>
            <a:ln w="3175" cap="sq">
              <a:solidFill>
                <a:srgbClr val="0000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23" name="Freeform 93"/>
            <p:cNvSpPr>
              <a:spLocks/>
            </p:cNvSpPr>
            <p:nvPr/>
          </p:nvSpPr>
          <p:spPr bwMode="auto">
            <a:xfrm>
              <a:off x="6152951" y="4075484"/>
              <a:ext cx="39688" cy="79375"/>
            </a:xfrm>
            <a:custGeom>
              <a:avLst/>
              <a:gdLst/>
              <a:ahLst/>
              <a:cxnLst>
                <a:cxn ang="0">
                  <a:pos x="0" y="13"/>
                </a:cxn>
                <a:cxn ang="0">
                  <a:pos x="1" y="4"/>
                </a:cxn>
                <a:cxn ang="0">
                  <a:pos x="1" y="0"/>
                </a:cxn>
                <a:cxn ang="0">
                  <a:pos x="1" y="1"/>
                </a:cxn>
                <a:cxn ang="0">
                  <a:pos x="2" y="6"/>
                </a:cxn>
                <a:cxn ang="0">
                  <a:pos x="2" y="29"/>
                </a:cxn>
                <a:cxn ang="0">
                  <a:pos x="3" y="42"/>
                </a:cxn>
                <a:cxn ang="0">
                  <a:pos x="3" y="48"/>
                </a:cxn>
                <a:cxn ang="0">
                  <a:pos x="3" y="50"/>
                </a:cxn>
                <a:cxn ang="0">
                  <a:pos x="4" y="47"/>
                </a:cxn>
                <a:cxn ang="0">
                  <a:pos x="4" y="39"/>
                </a:cxn>
                <a:cxn ang="0">
                  <a:pos x="5" y="20"/>
                </a:cxn>
                <a:cxn ang="0">
                  <a:pos x="5" y="5"/>
                </a:cxn>
                <a:cxn ang="0">
                  <a:pos x="6" y="0"/>
                </a:cxn>
                <a:cxn ang="0">
                  <a:pos x="6" y="1"/>
                </a:cxn>
                <a:cxn ang="0">
                  <a:pos x="7" y="7"/>
                </a:cxn>
                <a:cxn ang="0">
                  <a:pos x="7" y="25"/>
                </a:cxn>
                <a:cxn ang="0">
                  <a:pos x="8" y="41"/>
                </a:cxn>
                <a:cxn ang="0">
                  <a:pos x="8" y="48"/>
                </a:cxn>
                <a:cxn ang="0">
                  <a:pos x="8" y="50"/>
                </a:cxn>
                <a:cxn ang="0">
                  <a:pos x="9" y="48"/>
                </a:cxn>
                <a:cxn ang="0">
                  <a:pos x="9" y="40"/>
                </a:cxn>
                <a:cxn ang="0">
                  <a:pos x="10" y="19"/>
                </a:cxn>
                <a:cxn ang="0">
                  <a:pos x="10" y="7"/>
                </a:cxn>
                <a:cxn ang="0">
                  <a:pos x="11" y="1"/>
                </a:cxn>
                <a:cxn ang="0">
                  <a:pos x="11" y="0"/>
                </a:cxn>
                <a:cxn ang="0">
                  <a:pos x="11" y="5"/>
                </a:cxn>
                <a:cxn ang="0">
                  <a:pos x="12" y="16"/>
                </a:cxn>
                <a:cxn ang="0">
                  <a:pos x="12" y="38"/>
                </a:cxn>
                <a:cxn ang="0">
                  <a:pos x="13" y="46"/>
                </a:cxn>
                <a:cxn ang="0">
                  <a:pos x="13" y="50"/>
                </a:cxn>
                <a:cxn ang="0">
                  <a:pos x="13" y="48"/>
                </a:cxn>
                <a:cxn ang="0">
                  <a:pos x="14" y="41"/>
                </a:cxn>
                <a:cxn ang="0">
                  <a:pos x="15" y="15"/>
                </a:cxn>
                <a:cxn ang="0">
                  <a:pos x="15" y="5"/>
                </a:cxn>
                <a:cxn ang="0">
                  <a:pos x="15" y="1"/>
                </a:cxn>
                <a:cxn ang="0">
                  <a:pos x="16" y="1"/>
                </a:cxn>
                <a:cxn ang="0">
                  <a:pos x="16" y="5"/>
                </a:cxn>
                <a:cxn ang="0">
                  <a:pos x="17" y="18"/>
                </a:cxn>
                <a:cxn ang="0">
                  <a:pos x="17" y="38"/>
                </a:cxn>
                <a:cxn ang="0">
                  <a:pos x="18" y="48"/>
                </a:cxn>
                <a:cxn ang="0">
                  <a:pos x="18" y="50"/>
                </a:cxn>
                <a:cxn ang="0">
                  <a:pos x="18" y="47"/>
                </a:cxn>
                <a:cxn ang="0">
                  <a:pos x="19" y="34"/>
                </a:cxn>
                <a:cxn ang="0">
                  <a:pos x="19" y="16"/>
                </a:cxn>
                <a:cxn ang="0">
                  <a:pos x="20" y="4"/>
                </a:cxn>
                <a:cxn ang="0">
                  <a:pos x="20" y="0"/>
                </a:cxn>
                <a:cxn ang="0">
                  <a:pos x="21" y="1"/>
                </a:cxn>
                <a:cxn ang="0">
                  <a:pos x="21" y="7"/>
                </a:cxn>
                <a:cxn ang="0">
                  <a:pos x="22" y="26"/>
                </a:cxn>
                <a:cxn ang="0">
                  <a:pos x="22" y="41"/>
                </a:cxn>
                <a:cxn ang="0">
                  <a:pos x="23" y="48"/>
                </a:cxn>
                <a:cxn ang="0">
                  <a:pos x="23" y="50"/>
                </a:cxn>
                <a:cxn ang="0">
                  <a:pos x="23" y="47"/>
                </a:cxn>
                <a:cxn ang="0">
                  <a:pos x="24" y="38"/>
                </a:cxn>
                <a:cxn ang="0">
                  <a:pos x="24" y="17"/>
                </a:cxn>
                <a:cxn ang="0">
                  <a:pos x="25" y="6"/>
                </a:cxn>
                <a:cxn ang="0">
                  <a:pos x="25" y="1"/>
                </a:cxn>
              </a:cxnLst>
              <a:rect l="0" t="0" r="r" b="b"/>
              <a:pathLst>
                <a:path w="25" h="50">
                  <a:moveTo>
                    <a:pt x="0" y="28"/>
                  </a:moveTo>
                  <a:lnTo>
                    <a:pt x="0" y="27"/>
                  </a:lnTo>
                  <a:lnTo>
                    <a:pt x="0" y="25"/>
                  </a:lnTo>
                  <a:lnTo>
                    <a:pt x="0" y="23"/>
                  </a:lnTo>
                  <a:lnTo>
                    <a:pt x="0" y="18"/>
                  </a:lnTo>
                  <a:lnTo>
                    <a:pt x="0" y="16"/>
                  </a:lnTo>
                  <a:lnTo>
                    <a:pt x="0" y="15"/>
                  </a:lnTo>
                  <a:lnTo>
                    <a:pt x="0" y="13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0" y="8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6"/>
                  </a:lnTo>
                  <a:lnTo>
                    <a:pt x="0" y="5"/>
                  </a:lnTo>
                  <a:lnTo>
                    <a:pt x="1" y="4"/>
                  </a:lnTo>
                  <a:lnTo>
                    <a:pt x="1" y="3"/>
                  </a:lnTo>
                  <a:lnTo>
                    <a:pt x="1" y="3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3"/>
                  </a:lnTo>
                  <a:lnTo>
                    <a:pt x="1" y="3"/>
                  </a:lnTo>
                  <a:lnTo>
                    <a:pt x="1" y="4"/>
                  </a:lnTo>
                  <a:lnTo>
                    <a:pt x="2" y="5"/>
                  </a:lnTo>
                  <a:lnTo>
                    <a:pt x="2" y="6"/>
                  </a:lnTo>
                  <a:lnTo>
                    <a:pt x="2" y="7"/>
                  </a:lnTo>
                  <a:lnTo>
                    <a:pt x="2" y="8"/>
                  </a:lnTo>
                  <a:lnTo>
                    <a:pt x="2" y="9"/>
                  </a:lnTo>
                  <a:lnTo>
                    <a:pt x="2" y="11"/>
                  </a:lnTo>
                  <a:lnTo>
                    <a:pt x="2" y="13"/>
                  </a:lnTo>
                  <a:lnTo>
                    <a:pt x="2" y="17"/>
                  </a:lnTo>
                  <a:lnTo>
                    <a:pt x="2" y="28"/>
                  </a:lnTo>
                  <a:lnTo>
                    <a:pt x="2" y="29"/>
                  </a:lnTo>
                  <a:lnTo>
                    <a:pt x="2" y="30"/>
                  </a:lnTo>
                  <a:lnTo>
                    <a:pt x="3" y="33"/>
                  </a:lnTo>
                  <a:lnTo>
                    <a:pt x="3" y="34"/>
                  </a:lnTo>
                  <a:lnTo>
                    <a:pt x="3" y="35"/>
                  </a:lnTo>
                  <a:lnTo>
                    <a:pt x="3" y="38"/>
                  </a:lnTo>
                  <a:lnTo>
                    <a:pt x="3" y="38"/>
                  </a:lnTo>
                  <a:lnTo>
                    <a:pt x="3" y="40"/>
                  </a:lnTo>
                  <a:lnTo>
                    <a:pt x="3" y="42"/>
                  </a:lnTo>
                  <a:lnTo>
                    <a:pt x="3" y="43"/>
                  </a:lnTo>
                  <a:lnTo>
                    <a:pt x="3" y="43"/>
                  </a:lnTo>
                  <a:lnTo>
                    <a:pt x="3" y="45"/>
                  </a:lnTo>
                  <a:lnTo>
                    <a:pt x="3" y="46"/>
                  </a:lnTo>
                  <a:lnTo>
                    <a:pt x="3" y="46"/>
                  </a:lnTo>
                  <a:lnTo>
                    <a:pt x="3" y="47"/>
                  </a:lnTo>
                  <a:lnTo>
                    <a:pt x="3" y="48"/>
                  </a:lnTo>
                  <a:lnTo>
                    <a:pt x="3" y="48"/>
                  </a:lnTo>
                  <a:lnTo>
                    <a:pt x="3" y="49"/>
                  </a:lnTo>
                  <a:lnTo>
                    <a:pt x="3" y="49"/>
                  </a:lnTo>
                  <a:lnTo>
                    <a:pt x="3" y="49"/>
                  </a:lnTo>
                  <a:lnTo>
                    <a:pt x="3" y="50"/>
                  </a:lnTo>
                  <a:lnTo>
                    <a:pt x="3" y="50"/>
                  </a:lnTo>
                  <a:lnTo>
                    <a:pt x="3" y="50"/>
                  </a:lnTo>
                  <a:lnTo>
                    <a:pt x="3" y="50"/>
                  </a:lnTo>
                  <a:lnTo>
                    <a:pt x="3" y="50"/>
                  </a:lnTo>
                  <a:lnTo>
                    <a:pt x="3" y="50"/>
                  </a:lnTo>
                  <a:lnTo>
                    <a:pt x="3" y="50"/>
                  </a:lnTo>
                  <a:lnTo>
                    <a:pt x="4" y="50"/>
                  </a:lnTo>
                  <a:lnTo>
                    <a:pt x="4" y="49"/>
                  </a:lnTo>
                  <a:lnTo>
                    <a:pt x="4" y="49"/>
                  </a:lnTo>
                  <a:lnTo>
                    <a:pt x="4" y="48"/>
                  </a:lnTo>
                  <a:lnTo>
                    <a:pt x="4" y="48"/>
                  </a:lnTo>
                  <a:lnTo>
                    <a:pt x="4" y="47"/>
                  </a:lnTo>
                  <a:lnTo>
                    <a:pt x="4" y="46"/>
                  </a:lnTo>
                  <a:lnTo>
                    <a:pt x="4" y="46"/>
                  </a:lnTo>
                  <a:lnTo>
                    <a:pt x="4" y="45"/>
                  </a:lnTo>
                  <a:lnTo>
                    <a:pt x="4" y="44"/>
                  </a:lnTo>
                  <a:lnTo>
                    <a:pt x="4" y="43"/>
                  </a:lnTo>
                  <a:lnTo>
                    <a:pt x="4" y="41"/>
                  </a:lnTo>
                  <a:lnTo>
                    <a:pt x="4" y="40"/>
                  </a:lnTo>
                  <a:lnTo>
                    <a:pt x="4" y="39"/>
                  </a:lnTo>
                  <a:lnTo>
                    <a:pt x="4" y="36"/>
                  </a:lnTo>
                  <a:lnTo>
                    <a:pt x="4" y="35"/>
                  </a:lnTo>
                  <a:lnTo>
                    <a:pt x="4" y="34"/>
                  </a:lnTo>
                  <a:lnTo>
                    <a:pt x="4" y="31"/>
                  </a:lnTo>
                  <a:lnTo>
                    <a:pt x="5" y="25"/>
                  </a:lnTo>
                  <a:lnTo>
                    <a:pt x="5" y="24"/>
                  </a:lnTo>
                  <a:lnTo>
                    <a:pt x="5" y="23"/>
                  </a:lnTo>
                  <a:lnTo>
                    <a:pt x="5" y="20"/>
                  </a:lnTo>
                  <a:lnTo>
                    <a:pt x="5" y="15"/>
                  </a:lnTo>
                  <a:lnTo>
                    <a:pt x="5" y="13"/>
                  </a:lnTo>
                  <a:lnTo>
                    <a:pt x="5" y="12"/>
                  </a:lnTo>
                  <a:lnTo>
                    <a:pt x="5" y="10"/>
                  </a:lnTo>
                  <a:lnTo>
                    <a:pt x="5" y="9"/>
                  </a:lnTo>
                  <a:lnTo>
                    <a:pt x="5" y="8"/>
                  </a:lnTo>
                  <a:lnTo>
                    <a:pt x="5" y="6"/>
                  </a:lnTo>
                  <a:lnTo>
                    <a:pt x="5" y="5"/>
                  </a:lnTo>
                  <a:lnTo>
                    <a:pt x="5" y="4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4"/>
                  </a:lnTo>
                  <a:lnTo>
                    <a:pt x="6" y="5"/>
                  </a:lnTo>
                  <a:lnTo>
                    <a:pt x="6" y="6"/>
                  </a:lnTo>
                  <a:lnTo>
                    <a:pt x="7" y="7"/>
                  </a:lnTo>
                  <a:lnTo>
                    <a:pt x="7" y="7"/>
                  </a:lnTo>
                  <a:lnTo>
                    <a:pt x="7" y="9"/>
                  </a:lnTo>
                  <a:lnTo>
                    <a:pt x="7" y="14"/>
                  </a:lnTo>
                  <a:lnTo>
                    <a:pt x="7" y="15"/>
                  </a:lnTo>
                  <a:lnTo>
                    <a:pt x="7" y="16"/>
                  </a:lnTo>
                  <a:lnTo>
                    <a:pt x="7" y="19"/>
                  </a:lnTo>
                  <a:lnTo>
                    <a:pt x="7" y="24"/>
                  </a:lnTo>
                  <a:lnTo>
                    <a:pt x="7" y="25"/>
                  </a:lnTo>
                  <a:lnTo>
                    <a:pt x="7" y="26"/>
                  </a:lnTo>
                  <a:lnTo>
                    <a:pt x="7" y="29"/>
                  </a:lnTo>
                  <a:lnTo>
                    <a:pt x="7" y="34"/>
                  </a:lnTo>
                  <a:lnTo>
                    <a:pt x="7" y="35"/>
                  </a:lnTo>
                  <a:lnTo>
                    <a:pt x="7" y="36"/>
                  </a:lnTo>
                  <a:lnTo>
                    <a:pt x="7" y="39"/>
                  </a:lnTo>
                  <a:lnTo>
                    <a:pt x="7" y="40"/>
                  </a:lnTo>
                  <a:lnTo>
                    <a:pt x="8" y="41"/>
                  </a:lnTo>
                  <a:lnTo>
                    <a:pt x="8" y="43"/>
                  </a:lnTo>
                  <a:lnTo>
                    <a:pt x="8" y="44"/>
                  </a:lnTo>
                  <a:lnTo>
                    <a:pt x="8" y="45"/>
                  </a:lnTo>
                  <a:lnTo>
                    <a:pt x="8" y="45"/>
                  </a:lnTo>
                  <a:lnTo>
                    <a:pt x="8" y="46"/>
                  </a:lnTo>
                  <a:lnTo>
                    <a:pt x="8" y="47"/>
                  </a:lnTo>
                  <a:lnTo>
                    <a:pt x="8" y="47"/>
                  </a:lnTo>
                  <a:lnTo>
                    <a:pt x="8" y="48"/>
                  </a:lnTo>
                  <a:lnTo>
                    <a:pt x="8" y="48"/>
                  </a:lnTo>
                  <a:lnTo>
                    <a:pt x="8" y="49"/>
                  </a:lnTo>
                  <a:lnTo>
                    <a:pt x="8" y="49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8" y="49"/>
                  </a:lnTo>
                  <a:lnTo>
                    <a:pt x="8" y="49"/>
                  </a:lnTo>
                  <a:lnTo>
                    <a:pt x="9" y="49"/>
                  </a:lnTo>
                  <a:lnTo>
                    <a:pt x="9" y="48"/>
                  </a:lnTo>
                  <a:lnTo>
                    <a:pt x="9" y="48"/>
                  </a:lnTo>
                  <a:lnTo>
                    <a:pt x="9" y="47"/>
                  </a:lnTo>
                  <a:lnTo>
                    <a:pt x="9" y="46"/>
                  </a:lnTo>
                  <a:lnTo>
                    <a:pt x="9" y="46"/>
                  </a:lnTo>
                  <a:lnTo>
                    <a:pt x="9" y="45"/>
                  </a:lnTo>
                  <a:lnTo>
                    <a:pt x="9" y="44"/>
                  </a:lnTo>
                  <a:lnTo>
                    <a:pt x="9" y="43"/>
                  </a:lnTo>
                  <a:lnTo>
                    <a:pt x="9" y="42"/>
                  </a:lnTo>
                  <a:lnTo>
                    <a:pt x="9" y="40"/>
                  </a:lnTo>
                  <a:lnTo>
                    <a:pt x="9" y="39"/>
                  </a:lnTo>
                  <a:lnTo>
                    <a:pt x="9" y="38"/>
                  </a:lnTo>
                  <a:lnTo>
                    <a:pt x="9" y="36"/>
                  </a:lnTo>
                  <a:lnTo>
                    <a:pt x="9" y="30"/>
                  </a:lnTo>
                  <a:lnTo>
                    <a:pt x="9" y="29"/>
                  </a:lnTo>
                  <a:lnTo>
                    <a:pt x="9" y="27"/>
                  </a:lnTo>
                  <a:lnTo>
                    <a:pt x="10" y="25"/>
                  </a:lnTo>
                  <a:lnTo>
                    <a:pt x="10" y="19"/>
                  </a:lnTo>
                  <a:lnTo>
                    <a:pt x="10" y="18"/>
                  </a:lnTo>
                  <a:lnTo>
                    <a:pt x="10" y="16"/>
                  </a:lnTo>
                  <a:lnTo>
                    <a:pt x="10" y="14"/>
                  </a:lnTo>
                  <a:lnTo>
                    <a:pt x="10" y="12"/>
                  </a:lnTo>
                  <a:lnTo>
                    <a:pt x="10" y="11"/>
                  </a:lnTo>
                  <a:lnTo>
                    <a:pt x="10" y="9"/>
                  </a:lnTo>
                  <a:lnTo>
                    <a:pt x="10" y="8"/>
                  </a:lnTo>
                  <a:lnTo>
                    <a:pt x="10" y="7"/>
                  </a:lnTo>
                  <a:lnTo>
                    <a:pt x="10" y="6"/>
                  </a:lnTo>
                  <a:lnTo>
                    <a:pt x="10" y="5"/>
                  </a:lnTo>
                  <a:lnTo>
                    <a:pt x="10" y="4"/>
                  </a:lnTo>
                  <a:lnTo>
                    <a:pt x="10" y="3"/>
                  </a:lnTo>
                  <a:lnTo>
                    <a:pt x="10" y="3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3"/>
                  </a:lnTo>
                  <a:lnTo>
                    <a:pt x="11" y="3"/>
                  </a:lnTo>
                  <a:lnTo>
                    <a:pt x="11" y="4"/>
                  </a:lnTo>
                  <a:lnTo>
                    <a:pt x="11" y="5"/>
                  </a:lnTo>
                  <a:lnTo>
                    <a:pt x="11" y="6"/>
                  </a:lnTo>
                  <a:lnTo>
                    <a:pt x="11" y="7"/>
                  </a:lnTo>
                  <a:lnTo>
                    <a:pt x="11" y="7"/>
                  </a:lnTo>
                  <a:lnTo>
                    <a:pt x="11" y="9"/>
                  </a:lnTo>
                  <a:lnTo>
                    <a:pt x="11" y="11"/>
                  </a:lnTo>
                  <a:lnTo>
                    <a:pt x="11" y="12"/>
                  </a:lnTo>
                  <a:lnTo>
                    <a:pt x="12" y="13"/>
                  </a:lnTo>
                  <a:lnTo>
                    <a:pt x="12" y="16"/>
                  </a:lnTo>
                  <a:lnTo>
                    <a:pt x="12" y="21"/>
                  </a:lnTo>
                  <a:lnTo>
                    <a:pt x="12" y="23"/>
                  </a:lnTo>
                  <a:lnTo>
                    <a:pt x="12" y="24"/>
                  </a:lnTo>
                  <a:lnTo>
                    <a:pt x="12" y="27"/>
                  </a:lnTo>
                  <a:lnTo>
                    <a:pt x="12" y="32"/>
                  </a:lnTo>
                  <a:lnTo>
                    <a:pt x="12" y="34"/>
                  </a:lnTo>
                  <a:lnTo>
                    <a:pt x="12" y="35"/>
                  </a:lnTo>
                  <a:lnTo>
                    <a:pt x="12" y="38"/>
                  </a:lnTo>
                  <a:lnTo>
                    <a:pt x="12" y="39"/>
                  </a:lnTo>
                  <a:lnTo>
                    <a:pt x="12" y="40"/>
                  </a:lnTo>
                  <a:lnTo>
                    <a:pt x="13" y="42"/>
                  </a:lnTo>
                  <a:lnTo>
                    <a:pt x="13" y="43"/>
                  </a:lnTo>
                  <a:lnTo>
                    <a:pt x="13" y="44"/>
                  </a:lnTo>
                  <a:lnTo>
                    <a:pt x="13" y="45"/>
                  </a:lnTo>
                  <a:lnTo>
                    <a:pt x="13" y="46"/>
                  </a:lnTo>
                  <a:lnTo>
                    <a:pt x="13" y="46"/>
                  </a:lnTo>
                  <a:lnTo>
                    <a:pt x="13" y="47"/>
                  </a:lnTo>
                  <a:lnTo>
                    <a:pt x="13" y="48"/>
                  </a:lnTo>
                  <a:lnTo>
                    <a:pt x="13" y="48"/>
                  </a:lnTo>
                  <a:lnTo>
                    <a:pt x="13" y="49"/>
                  </a:lnTo>
                  <a:lnTo>
                    <a:pt x="13" y="49"/>
                  </a:lnTo>
                  <a:lnTo>
                    <a:pt x="13" y="50"/>
                  </a:lnTo>
                  <a:lnTo>
                    <a:pt x="13" y="50"/>
                  </a:lnTo>
                  <a:lnTo>
                    <a:pt x="13" y="50"/>
                  </a:lnTo>
                  <a:lnTo>
                    <a:pt x="13" y="50"/>
                  </a:lnTo>
                  <a:lnTo>
                    <a:pt x="13" y="50"/>
                  </a:lnTo>
                  <a:lnTo>
                    <a:pt x="13" y="50"/>
                  </a:lnTo>
                  <a:lnTo>
                    <a:pt x="13" y="50"/>
                  </a:lnTo>
                  <a:lnTo>
                    <a:pt x="13" y="50"/>
                  </a:lnTo>
                  <a:lnTo>
                    <a:pt x="13" y="49"/>
                  </a:lnTo>
                  <a:lnTo>
                    <a:pt x="13" y="49"/>
                  </a:lnTo>
                  <a:lnTo>
                    <a:pt x="13" y="48"/>
                  </a:lnTo>
                  <a:lnTo>
                    <a:pt x="14" y="48"/>
                  </a:lnTo>
                  <a:lnTo>
                    <a:pt x="14" y="47"/>
                  </a:lnTo>
                  <a:lnTo>
                    <a:pt x="14" y="47"/>
                  </a:lnTo>
                  <a:lnTo>
                    <a:pt x="14" y="46"/>
                  </a:lnTo>
                  <a:lnTo>
                    <a:pt x="14" y="45"/>
                  </a:lnTo>
                  <a:lnTo>
                    <a:pt x="14" y="43"/>
                  </a:lnTo>
                  <a:lnTo>
                    <a:pt x="14" y="42"/>
                  </a:lnTo>
                  <a:lnTo>
                    <a:pt x="14" y="41"/>
                  </a:lnTo>
                  <a:lnTo>
                    <a:pt x="14" y="39"/>
                  </a:lnTo>
                  <a:lnTo>
                    <a:pt x="14" y="38"/>
                  </a:lnTo>
                  <a:lnTo>
                    <a:pt x="14" y="37"/>
                  </a:lnTo>
                  <a:lnTo>
                    <a:pt x="14" y="34"/>
                  </a:lnTo>
                  <a:lnTo>
                    <a:pt x="14" y="29"/>
                  </a:lnTo>
                  <a:lnTo>
                    <a:pt x="15" y="18"/>
                  </a:lnTo>
                  <a:lnTo>
                    <a:pt x="15" y="17"/>
                  </a:lnTo>
                  <a:lnTo>
                    <a:pt x="15" y="15"/>
                  </a:lnTo>
                  <a:lnTo>
                    <a:pt x="15" y="13"/>
                  </a:lnTo>
                  <a:lnTo>
                    <a:pt x="15" y="12"/>
                  </a:lnTo>
                  <a:lnTo>
                    <a:pt x="15" y="11"/>
                  </a:lnTo>
                  <a:lnTo>
                    <a:pt x="15" y="9"/>
                  </a:lnTo>
                  <a:lnTo>
                    <a:pt x="15" y="8"/>
                  </a:lnTo>
                  <a:lnTo>
                    <a:pt x="15" y="7"/>
                  </a:lnTo>
                  <a:lnTo>
                    <a:pt x="15" y="6"/>
                  </a:lnTo>
                  <a:lnTo>
                    <a:pt x="15" y="5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5" y="1"/>
                  </a:lnTo>
                  <a:lnTo>
                    <a:pt x="15" y="1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1"/>
                  </a:lnTo>
                  <a:lnTo>
                    <a:pt x="16" y="1"/>
                  </a:lnTo>
                  <a:lnTo>
                    <a:pt x="16" y="1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6" y="3"/>
                  </a:lnTo>
                  <a:lnTo>
                    <a:pt x="16" y="3"/>
                  </a:lnTo>
                  <a:lnTo>
                    <a:pt x="16" y="4"/>
                  </a:lnTo>
                  <a:lnTo>
                    <a:pt x="16" y="5"/>
                  </a:lnTo>
                  <a:lnTo>
                    <a:pt x="16" y="5"/>
                  </a:lnTo>
                  <a:lnTo>
                    <a:pt x="16" y="6"/>
                  </a:lnTo>
                  <a:lnTo>
                    <a:pt x="16" y="8"/>
                  </a:lnTo>
                  <a:lnTo>
                    <a:pt x="16" y="9"/>
                  </a:lnTo>
                  <a:lnTo>
                    <a:pt x="16" y="10"/>
                  </a:lnTo>
                  <a:lnTo>
                    <a:pt x="16" y="12"/>
                  </a:lnTo>
                  <a:lnTo>
                    <a:pt x="17" y="17"/>
                  </a:lnTo>
                  <a:lnTo>
                    <a:pt x="17" y="18"/>
                  </a:lnTo>
                  <a:lnTo>
                    <a:pt x="17" y="19"/>
                  </a:lnTo>
                  <a:lnTo>
                    <a:pt x="17" y="22"/>
                  </a:lnTo>
                  <a:lnTo>
                    <a:pt x="17" y="27"/>
                  </a:lnTo>
                  <a:lnTo>
                    <a:pt x="17" y="28"/>
                  </a:lnTo>
                  <a:lnTo>
                    <a:pt x="17" y="30"/>
                  </a:lnTo>
                  <a:lnTo>
                    <a:pt x="17" y="32"/>
                  </a:lnTo>
                  <a:lnTo>
                    <a:pt x="17" y="37"/>
                  </a:lnTo>
                  <a:lnTo>
                    <a:pt x="17" y="38"/>
                  </a:lnTo>
                  <a:lnTo>
                    <a:pt x="17" y="39"/>
                  </a:lnTo>
                  <a:lnTo>
                    <a:pt x="17" y="42"/>
                  </a:lnTo>
                  <a:lnTo>
                    <a:pt x="17" y="43"/>
                  </a:lnTo>
                  <a:lnTo>
                    <a:pt x="18" y="44"/>
                  </a:lnTo>
                  <a:lnTo>
                    <a:pt x="18" y="46"/>
                  </a:lnTo>
                  <a:lnTo>
                    <a:pt x="18" y="46"/>
                  </a:lnTo>
                  <a:lnTo>
                    <a:pt x="18" y="47"/>
                  </a:lnTo>
                  <a:lnTo>
                    <a:pt x="18" y="48"/>
                  </a:lnTo>
                  <a:lnTo>
                    <a:pt x="18" y="48"/>
                  </a:lnTo>
                  <a:lnTo>
                    <a:pt x="18" y="49"/>
                  </a:lnTo>
                  <a:lnTo>
                    <a:pt x="18" y="49"/>
                  </a:lnTo>
                  <a:lnTo>
                    <a:pt x="18" y="49"/>
                  </a:lnTo>
                  <a:lnTo>
                    <a:pt x="18" y="50"/>
                  </a:lnTo>
                  <a:lnTo>
                    <a:pt x="18" y="50"/>
                  </a:lnTo>
                  <a:lnTo>
                    <a:pt x="18" y="50"/>
                  </a:lnTo>
                  <a:lnTo>
                    <a:pt x="18" y="50"/>
                  </a:lnTo>
                  <a:lnTo>
                    <a:pt x="18" y="50"/>
                  </a:lnTo>
                  <a:lnTo>
                    <a:pt x="18" y="50"/>
                  </a:lnTo>
                  <a:lnTo>
                    <a:pt x="18" y="50"/>
                  </a:lnTo>
                  <a:lnTo>
                    <a:pt x="18" y="49"/>
                  </a:lnTo>
                  <a:lnTo>
                    <a:pt x="18" y="49"/>
                  </a:lnTo>
                  <a:lnTo>
                    <a:pt x="18" y="48"/>
                  </a:lnTo>
                  <a:lnTo>
                    <a:pt x="18" y="48"/>
                  </a:lnTo>
                  <a:lnTo>
                    <a:pt x="18" y="47"/>
                  </a:lnTo>
                  <a:lnTo>
                    <a:pt x="18" y="47"/>
                  </a:lnTo>
                  <a:lnTo>
                    <a:pt x="18" y="46"/>
                  </a:lnTo>
                  <a:lnTo>
                    <a:pt x="18" y="45"/>
                  </a:lnTo>
                  <a:lnTo>
                    <a:pt x="19" y="43"/>
                  </a:lnTo>
                  <a:lnTo>
                    <a:pt x="19" y="42"/>
                  </a:lnTo>
                  <a:lnTo>
                    <a:pt x="19" y="41"/>
                  </a:lnTo>
                  <a:lnTo>
                    <a:pt x="19" y="39"/>
                  </a:lnTo>
                  <a:lnTo>
                    <a:pt x="19" y="34"/>
                  </a:lnTo>
                  <a:lnTo>
                    <a:pt x="19" y="33"/>
                  </a:lnTo>
                  <a:lnTo>
                    <a:pt x="19" y="31"/>
                  </a:lnTo>
                  <a:lnTo>
                    <a:pt x="19" y="29"/>
                  </a:lnTo>
                  <a:lnTo>
                    <a:pt x="19" y="23"/>
                  </a:lnTo>
                  <a:lnTo>
                    <a:pt x="19" y="22"/>
                  </a:lnTo>
                  <a:lnTo>
                    <a:pt x="19" y="20"/>
                  </a:lnTo>
                  <a:lnTo>
                    <a:pt x="19" y="17"/>
                  </a:lnTo>
                  <a:lnTo>
                    <a:pt x="19" y="16"/>
                  </a:lnTo>
                  <a:lnTo>
                    <a:pt x="20" y="15"/>
                  </a:lnTo>
                  <a:lnTo>
                    <a:pt x="20" y="12"/>
                  </a:lnTo>
                  <a:lnTo>
                    <a:pt x="20" y="11"/>
                  </a:lnTo>
                  <a:lnTo>
                    <a:pt x="20" y="10"/>
                  </a:lnTo>
                  <a:lnTo>
                    <a:pt x="20" y="8"/>
                  </a:lnTo>
                  <a:lnTo>
                    <a:pt x="20" y="7"/>
                  </a:lnTo>
                  <a:lnTo>
                    <a:pt x="20" y="6"/>
                  </a:lnTo>
                  <a:lnTo>
                    <a:pt x="20" y="4"/>
                  </a:lnTo>
                  <a:lnTo>
                    <a:pt x="20" y="3"/>
                  </a:lnTo>
                  <a:lnTo>
                    <a:pt x="20" y="3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20" y="1"/>
                  </a:lnTo>
                  <a:lnTo>
                    <a:pt x="20" y="1"/>
                  </a:lnTo>
                  <a:lnTo>
                    <a:pt x="20" y="1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1"/>
                  </a:lnTo>
                  <a:lnTo>
                    <a:pt x="21" y="1"/>
                  </a:lnTo>
                  <a:lnTo>
                    <a:pt x="21" y="1"/>
                  </a:lnTo>
                  <a:lnTo>
                    <a:pt x="21" y="2"/>
                  </a:lnTo>
                  <a:lnTo>
                    <a:pt x="21" y="2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4"/>
                  </a:lnTo>
                  <a:lnTo>
                    <a:pt x="21" y="6"/>
                  </a:lnTo>
                  <a:lnTo>
                    <a:pt x="21" y="7"/>
                  </a:lnTo>
                  <a:lnTo>
                    <a:pt x="21" y="8"/>
                  </a:lnTo>
                  <a:lnTo>
                    <a:pt x="21" y="10"/>
                  </a:lnTo>
                  <a:lnTo>
                    <a:pt x="21" y="14"/>
                  </a:lnTo>
                  <a:lnTo>
                    <a:pt x="21" y="15"/>
                  </a:lnTo>
                  <a:lnTo>
                    <a:pt x="21" y="17"/>
                  </a:lnTo>
                  <a:lnTo>
                    <a:pt x="22" y="19"/>
                  </a:lnTo>
                  <a:lnTo>
                    <a:pt x="22" y="24"/>
                  </a:lnTo>
                  <a:lnTo>
                    <a:pt x="22" y="26"/>
                  </a:lnTo>
                  <a:lnTo>
                    <a:pt x="22" y="27"/>
                  </a:lnTo>
                  <a:lnTo>
                    <a:pt x="22" y="30"/>
                  </a:lnTo>
                  <a:lnTo>
                    <a:pt x="22" y="34"/>
                  </a:lnTo>
                  <a:lnTo>
                    <a:pt x="22" y="36"/>
                  </a:lnTo>
                  <a:lnTo>
                    <a:pt x="22" y="37"/>
                  </a:lnTo>
                  <a:lnTo>
                    <a:pt x="22" y="39"/>
                  </a:lnTo>
                  <a:lnTo>
                    <a:pt x="22" y="40"/>
                  </a:lnTo>
                  <a:lnTo>
                    <a:pt x="22" y="41"/>
                  </a:lnTo>
                  <a:lnTo>
                    <a:pt x="22" y="43"/>
                  </a:lnTo>
                  <a:lnTo>
                    <a:pt x="22" y="44"/>
                  </a:lnTo>
                  <a:lnTo>
                    <a:pt x="22" y="45"/>
                  </a:lnTo>
                  <a:lnTo>
                    <a:pt x="22" y="46"/>
                  </a:lnTo>
                  <a:lnTo>
                    <a:pt x="22" y="46"/>
                  </a:lnTo>
                  <a:lnTo>
                    <a:pt x="22" y="47"/>
                  </a:lnTo>
                  <a:lnTo>
                    <a:pt x="22" y="48"/>
                  </a:lnTo>
                  <a:lnTo>
                    <a:pt x="23" y="48"/>
                  </a:lnTo>
                  <a:lnTo>
                    <a:pt x="23" y="49"/>
                  </a:lnTo>
                  <a:lnTo>
                    <a:pt x="23" y="49"/>
                  </a:lnTo>
                  <a:lnTo>
                    <a:pt x="23" y="49"/>
                  </a:lnTo>
                  <a:lnTo>
                    <a:pt x="23" y="50"/>
                  </a:lnTo>
                  <a:lnTo>
                    <a:pt x="23" y="50"/>
                  </a:lnTo>
                  <a:lnTo>
                    <a:pt x="23" y="50"/>
                  </a:lnTo>
                  <a:lnTo>
                    <a:pt x="23" y="50"/>
                  </a:lnTo>
                  <a:lnTo>
                    <a:pt x="23" y="50"/>
                  </a:lnTo>
                  <a:lnTo>
                    <a:pt x="23" y="50"/>
                  </a:lnTo>
                  <a:lnTo>
                    <a:pt x="23" y="50"/>
                  </a:lnTo>
                  <a:lnTo>
                    <a:pt x="23" y="50"/>
                  </a:lnTo>
                  <a:lnTo>
                    <a:pt x="23" y="49"/>
                  </a:lnTo>
                  <a:lnTo>
                    <a:pt x="23" y="49"/>
                  </a:lnTo>
                  <a:lnTo>
                    <a:pt x="23" y="48"/>
                  </a:lnTo>
                  <a:lnTo>
                    <a:pt x="23" y="48"/>
                  </a:lnTo>
                  <a:lnTo>
                    <a:pt x="23" y="47"/>
                  </a:lnTo>
                  <a:lnTo>
                    <a:pt x="23" y="46"/>
                  </a:lnTo>
                  <a:lnTo>
                    <a:pt x="23" y="46"/>
                  </a:lnTo>
                  <a:lnTo>
                    <a:pt x="23" y="45"/>
                  </a:lnTo>
                  <a:lnTo>
                    <a:pt x="23" y="43"/>
                  </a:lnTo>
                  <a:lnTo>
                    <a:pt x="23" y="42"/>
                  </a:lnTo>
                  <a:lnTo>
                    <a:pt x="24" y="41"/>
                  </a:lnTo>
                  <a:lnTo>
                    <a:pt x="24" y="39"/>
                  </a:lnTo>
                  <a:lnTo>
                    <a:pt x="24" y="38"/>
                  </a:lnTo>
                  <a:lnTo>
                    <a:pt x="24" y="37"/>
                  </a:lnTo>
                  <a:lnTo>
                    <a:pt x="24" y="34"/>
                  </a:lnTo>
                  <a:lnTo>
                    <a:pt x="24" y="29"/>
                  </a:lnTo>
                  <a:lnTo>
                    <a:pt x="24" y="28"/>
                  </a:lnTo>
                  <a:lnTo>
                    <a:pt x="24" y="27"/>
                  </a:lnTo>
                  <a:lnTo>
                    <a:pt x="24" y="24"/>
                  </a:lnTo>
                  <a:lnTo>
                    <a:pt x="24" y="19"/>
                  </a:lnTo>
                  <a:lnTo>
                    <a:pt x="24" y="17"/>
                  </a:lnTo>
                  <a:lnTo>
                    <a:pt x="24" y="16"/>
                  </a:lnTo>
                  <a:lnTo>
                    <a:pt x="25" y="13"/>
                  </a:lnTo>
                  <a:lnTo>
                    <a:pt x="25" y="12"/>
                  </a:lnTo>
                  <a:lnTo>
                    <a:pt x="25" y="11"/>
                  </a:lnTo>
                  <a:lnTo>
                    <a:pt x="25" y="9"/>
                  </a:lnTo>
                  <a:lnTo>
                    <a:pt x="25" y="8"/>
                  </a:lnTo>
                  <a:lnTo>
                    <a:pt x="25" y="7"/>
                  </a:lnTo>
                  <a:lnTo>
                    <a:pt x="25" y="6"/>
                  </a:lnTo>
                  <a:lnTo>
                    <a:pt x="25" y="5"/>
                  </a:lnTo>
                  <a:lnTo>
                    <a:pt x="25" y="4"/>
                  </a:lnTo>
                  <a:lnTo>
                    <a:pt x="25" y="4"/>
                  </a:lnTo>
                  <a:lnTo>
                    <a:pt x="25" y="3"/>
                  </a:lnTo>
                  <a:lnTo>
                    <a:pt x="25" y="3"/>
                  </a:lnTo>
                  <a:lnTo>
                    <a:pt x="25" y="2"/>
                  </a:lnTo>
                  <a:lnTo>
                    <a:pt x="25" y="1"/>
                  </a:lnTo>
                  <a:lnTo>
                    <a:pt x="25" y="1"/>
                  </a:lnTo>
                  <a:lnTo>
                    <a:pt x="25" y="1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</a:path>
              </a:pathLst>
            </a:custGeom>
            <a:noFill/>
            <a:ln w="3175" cap="sq">
              <a:solidFill>
                <a:srgbClr val="0000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sp>
        <p:nvSpPr>
          <p:cNvPr id="724" name="Textfeld 723"/>
          <p:cNvSpPr txBox="1"/>
          <p:nvPr/>
        </p:nvSpPr>
        <p:spPr>
          <a:xfrm>
            <a:off x="5940152" y="4304129"/>
            <a:ext cx="10791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>
                <a:latin typeface="Arial" pitchFamily="34" charset="0"/>
                <a:cs typeface="Arial" pitchFamily="34" charset="0"/>
              </a:rPr>
              <a:t>q</a:t>
            </a:r>
            <a:r>
              <a:rPr lang="de-DE" sz="1200" dirty="0" err="1" smtClean="0">
                <a:latin typeface="Arial" pitchFamily="34" charset="0"/>
                <a:cs typeface="Arial" pitchFamily="34" charset="0"/>
              </a:rPr>
              <a:t>ubit</a:t>
            </a:r>
            <a:r>
              <a:rPr lang="de-DE" sz="1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1200" dirty="0" err="1" smtClean="0">
                <a:latin typeface="Arial" pitchFamily="34" charset="0"/>
                <a:cs typeface="Arial" pitchFamily="34" charset="0"/>
              </a:rPr>
              <a:t>readout</a:t>
            </a:r>
            <a:endParaRPr lang="de-DE" sz="1200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725" name="Gruppieren 724"/>
          <p:cNvGrpSpPr/>
          <p:nvPr/>
        </p:nvGrpSpPr>
        <p:grpSpPr>
          <a:xfrm>
            <a:off x="1043608" y="4708210"/>
            <a:ext cx="288032" cy="592998"/>
            <a:chOff x="611560" y="1683874"/>
            <a:chExt cx="288032" cy="592998"/>
          </a:xfrm>
        </p:grpSpPr>
        <p:cxnSp>
          <p:nvCxnSpPr>
            <p:cNvPr id="726" name="Gerade Verbindung 725"/>
            <p:cNvCxnSpPr/>
            <p:nvPr/>
          </p:nvCxnSpPr>
          <p:spPr>
            <a:xfrm>
              <a:off x="755576" y="1683874"/>
              <a:ext cx="0" cy="592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7" name="Gerade Verbindung 726"/>
            <p:cNvCxnSpPr/>
            <p:nvPr/>
          </p:nvCxnSpPr>
          <p:spPr>
            <a:xfrm>
              <a:off x="611560" y="1683874"/>
              <a:ext cx="28803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8" name="Gerade Verbindung 727"/>
            <p:cNvCxnSpPr/>
            <p:nvPr/>
          </p:nvCxnSpPr>
          <p:spPr>
            <a:xfrm>
              <a:off x="611560" y="2276872"/>
              <a:ext cx="28803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9" name="Textfeld 728"/>
          <p:cNvSpPr txBox="1"/>
          <p:nvPr/>
        </p:nvSpPr>
        <p:spPr>
          <a:xfrm>
            <a:off x="827584" y="4869160"/>
            <a:ext cx="391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200" i="1" dirty="0" smtClean="0">
                <a:latin typeface="Times New Roman" pitchFamily="18" charset="0"/>
                <a:cs typeface="Times New Roman" pitchFamily="18" charset="0"/>
              </a:rPr>
              <a:t>Δ</a:t>
            </a:r>
            <a:r>
              <a:rPr lang="de-DE" sz="1200" i="1" dirty="0" err="1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de-DE" sz="1200" i="1" baseline="-25000" dirty="0" err="1" smtClean="0">
                <a:latin typeface="Times New Roman" pitchFamily="18" charset="0"/>
                <a:cs typeface="Times New Roman" pitchFamily="18" charset="0"/>
              </a:rPr>
              <a:t>m</a:t>
            </a:r>
            <a:endParaRPr lang="de-DE" sz="1200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730" name="Objekt 729"/>
          <p:cNvGraphicFramePr>
            <a:graphicFrameLocks noChangeAspect="1"/>
          </p:cNvGraphicFramePr>
          <p:nvPr/>
        </p:nvGraphicFramePr>
        <p:xfrm>
          <a:off x="3923928" y="3861048"/>
          <a:ext cx="571193" cy="472711"/>
        </p:xfrm>
        <a:graphic>
          <a:graphicData uri="http://schemas.openxmlformats.org/presentationml/2006/ole">
            <p:oleObj spid="_x0000_s1199" name="Formel" r:id="rId3" imgW="368280" imgH="304560" progId="Equation.3">
              <p:embed/>
            </p:oleObj>
          </a:graphicData>
        </a:graphic>
      </p:graphicFrame>
      <p:cxnSp>
        <p:nvCxnSpPr>
          <p:cNvPr id="731" name="Gerade Verbindung mit Pfeil 730"/>
          <p:cNvCxnSpPr/>
          <p:nvPr/>
        </p:nvCxnSpPr>
        <p:spPr>
          <a:xfrm flipH="1">
            <a:off x="3923928" y="4293096"/>
            <a:ext cx="144016" cy="43204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32" name="Object 173"/>
          <p:cNvGraphicFramePr>
            <a:graphicFrameLocks noChangeAspect="1"/>
          </p:cNvGraphicFramePr>
          <p:nvPr/>
        </p:nvGraphicFramePr>
        <p:xfrm>
          <a:off x="1739156" y="3717032"/>
          <a:ext cx="1536700" cy="473075"/>
        </p:xfrm>
        <a:graphic>
          <a:graphicData uri="http://schemas.openxmlformats.org/presentationml/2006/ole">
            <p:oleObj spid="_x0000_s1200" name="Formel" r:id="rId4" imgW="990360" imgH="304560" progId="Equation.3">
              <p:embed/>
            </p:oleObj>
          </a:graphicData>
        </a:graphic>
      </p:graphicFrame>
      <p:cxnSp>
        <p:nvCxnSpPr>
          <p:cNvPr id="733" name="Gerade Verbindung mit Pfeil 732"/>
          <p:cNvCxnSpPr>
            <a:endCxn id="597" idx="14"/>
          </p:cNvCxnSpPr>
          <p:nvPr/>
        </p:nvCxnSpPr>
        <p:spPr>
          <a:xfrm>
            <a:off x="1835696" y="4149080"/>
            <a:ext cx="79824" cy="28803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34" name="Object 174"/>
          <p:cNvGraphicFramePr>
            <a:graphicFrameLocks noChangeAspect="1"/>
          </p:cNvGraphicFramePr>
          <p:nvPr/>
        </p:nvGraphicFramePr>
        <p:xfrm>
          <a:off x="2555776" y="5053208"/>
          <a:ext cx="788863" cy="248000"/>
        </p:xfrm>
        <a:graphic>
          <a:graphicData uri="http://schemas.openxmlformats.org/presentationml/2006/ole">
            <p:oleObj spid="_x0000_s1201" name="Formel" r:id="rId5" imgW="647640" imgH="203040" progId="Equation.3">
              <p:embed/>
            </p:oleObj>
          </a:graphicData>
        </a:graphic>
      </p:graphicFrame>
      <p:sp>
        <p:nvSpPr>
          <p:cNvPr id="735" name="Textfeld 734"/>
          <p:cNvSpPr txBox="1"/>
          <p:nvPr/>
        </p:nvSpPr>
        <p:spPr>
          <a:xfrm>
            <a:off x="1809346" y="3068960"/>
            <a:ext cx="2439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i="1" dirty="0" smtClean="0">
                <a:latin typeface="Times New Roman" pitchFamily="18" charset="0"/>
                <a:cs typeface="Times New Roman" pitchFamily="18" charset="0"/>
              </a:rPr>
              <a:t>I</a:t>
            </a:r>
            <a:endParaRPr lang="de-DE" sz="14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36" name="Textfeld 735"/>
          <p:cNvSpPr txBox="1"/>
          <p:nvPr/>
        </p:nvSpPr>
        <p:spPr>
          <a:xfrm>
            <a:off x="2699792" y="3068960"/>
            <a:ext cx="303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i="1" dirty="0" smtClean="0">
                <a:latin typeface="Times New Roman" pitchFamily="18" charset="0"/>
                <a:cs typeface="Times New Roman" pitchFamily="18" charset="0"/>
              </a:rPr>
              <a:t>II</a:t>
            </a:r>
            <a:endParaRPr lang="de-DE" sz="14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37" name="Textfeld 736"/>
          <p:cNvSpPr txBox="1"/>
          <p:nvPr/>
        </p:nvSpPr>
        <p:spPr>
          <a:xfrm>
            <a:off x="6158426" y="3068960"/>
            <a:ext cx="3626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i="1" dirty="0" smtClean="0">
                <a:latin typeface="Times New Roman" pitchFamily="18" charset="0"/>
                <a:cs typeface="Times New Roman" pitchFamily="18" charset="0"/>
              </a:rPr>
              <a:t>III</a:t>
            </a:r>
            <a:endParaRPr lang="de-DE" sz="14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38" name="Textfeld 737"/>
          <p:cNvSpPr txBox="1"/>
          <p:nvPr/>
        </p:nvSpPr>
        <p:spPr>
          <a:xfrm>
            <a:off x="3923928" y="3068960"/>
            <a:ext cx="2439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i="1" dirty="0" smtClean="0">
                <a:latin typeface="Times New Roman" pitchFamily="18" charset="0"/>
                <a:cs typeface="Times New Roman" pitchFamily="18" charset="0"/>
              </a:rPr>
              <a:t>I</a:t>
            </a:r>
            <a:endParaRPr lang="de-DE" sz="14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39" name="Textfeld 738"/>
          <p:cNvSpPr txBox="1"/>
          <p:nvPr/>
        </p:nvSpPr>
        <p:spPr>
          <a:xfrm>
            <a:off x="827584" y="116632"/>
            <a:ext cx="3433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latin typeface="Arial" pitchFamily="34" charset="0"/>
                <a:cs typeface="Arial" pitchFamily="34" charset="0"/>
              </a:rPr>
              <a:t>a)</a:t>
            </a:r>
            <a:endParaRPr lang="de-DE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40" name="Textfeld 739"/>
          <p:cNvSpPr txBox="1"/>
          <p:nvPr/>
        </p:nvSpPr>
        <p:spPr>
          <a:xfrm>
            <a:off x="827584" y="3059668"/>
            <a:ext cx="3433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latin typeface="Arial" pitchFamily="34" charset="0"/>
                <a:cs typeface="Arial" pitchFamily="34" charset="0"/>
              </a:rPr>
              <a:t>b</a:t>
            </a:r>
            <a:r>
              <a:rPr lang="de-DE" sz="1400" dirty="0" smtClean="0">
                <a:latin typeface="Arial" pitchFamily="34" charset="0"/>
                <a:cs typeface="Arial" pitchFamily="34" charset="0"/>
              </a:rPr>
              <a:t>)</a:t>
            </a:r>
            <a:endParaRPr lang="de-DE" sz="14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8" name="Gerade Verbindung 437"/>
          <p:cNvCxnSpPr/>
          <p:nvPr/>
        </p:nvCxnSpPr>
        <p:spPr>
          <a:xfrm>
            <a:off x="1043608" y="4653136"/>
            <a:ext cx="151216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0" name="Gerade Verbindung 439"/>
          <p:cNvCxnSpPr/>
          <p:nvPr/>
        </p:nvCxnSpPr>
        <p:spPr>
          <a:xfrm>
            <a:off x="1979712" y="3852581"/>
            <a:ext cx="50405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6" name="Gerade Verbindung 445"/>
          <p:cNvCxnSpPr/>
          <p:nvPr/>
        </p:nvCxnSpPr>
        <p:spPr>
          <a:xfrm>
            <a:off x="1187624" y="2564904"/>
            <a:ext cx="1368152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Gerade Verbindung 446"/>
          <p:cNvCxnSpPr/>
          <p:nvPr/>
        </p:nvCxnSpPr>
        <p:spPr>
          <a:xfrm>
            <a:off x="1187624" y="2276872"/>
            <a:ext cx="1368152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9" name="Gerade Verbindung mit Pfeil 448"/>
          <p:cNvCxnSpPr/>
          <p:nvPr/>
        </p:nvCxnSpPr>
        <p:spPr>
          <a:xfrm flipV="1">
            <a:off x="2229604" y="3852581"/>
            <a:ext cx="0" cy="792088"/>
          </a:xfrm>
          <a:prstGeom prst="straightConnector1">
            <a:avLst/>
          </a:prstGeom>
          <a:ln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uppieren 464"/>
          <p:cNvGrpSpPr/>
          <p:nvPr/>
        </p:nvGrpSpPr>
        <p:grpSpPr>
          <a:xfrm>
            <a:off x="827584" y="2060848"/>
            <a:ext cx="318289" cy="373220"/>
            <a:chOff x="1043608" y="3083755"/>
            <a:chExt cx="318289" cy="373220"/>
          </a:xfrm>
        </p:grpSpPr>
        <p:sp>
          <p:nvSpPr>
            <p:cNvPr id="462" name="Textfeld 461"/>
            <p:cNvSpPr txBox="1"/>
            <p:nvPr/>
          </p:nvSpPr>
          <p:spPr>
            <a:xfrm>
              <a:off x="1043608" y="3140968"/>
              <a:ext cx="22794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i="1" dirty="0" smtClean="0">
                  <a:latin typeface="Times New Roman" pitchFamily="18" charset="0"/>
                  <a:cs typeface="Times New Roman" pitchFamily="18" charset="0"/>
                </a:rPr>
                <a:t>f</a:t>
              </a:r>
              <a:endParaRPr lang="de-DE" sz="1200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63" name="Textfeld 462"/>
            <p:cNvSpPr txBox="1"/>
            <p:nvPr/>
          </p:nvSpPr>
          <p:spPr>
            <a:xfrm>
              <a:off x="1133949" y="3083755"/>
              <a:ext cx="22794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i="1" dirty="0" smtClean="0">
                  <a:latin typeface="Times New Roman" pitchFamily="18" charset="0"/>
                  <a:cs typeface="Times New Roman" pitchFamily="18" charset="0"/>
                </a:rPr>
                <a:t>I</a:t>
              </a:r>
              <a:endParaRPr lang="de-DE" sz="1000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64" name="Textfeld 463"/>
            <p:cNvSpPr txBox="1"/>
            <p:nvPr/>
          </p:nvSpPr>
          <p:spPr>
            <a:xfrm>
              <a:off x="1105010" y="3210754"/>
              <a:ext cx="23436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i="1" dirty="0">
                  <a:latin typeface="Times New Roman" pitchFamily="18" charset="0"/>
                  <a:cs typeface="Times New Roman" pitchFamily="18" charset="0"/>
                </a:rPr>
                <a:t>r</a:t>
              </a:r>
            </a:p>
          </p:txBody>
        </p:sp>
      </p:grpSp>
      <p:grpSp>
        <p:nvGrpSpPr>
          <p:cNvPr id="3" name="Gruppieren 465"/>
          <p:cNvGrpSpPr/>
          <p:nvPr/>
        </p:nvGrpSpPr>
        <p:grpSpPr>
          <a:xfrm>
            <a:off x="827584" y="2383258"/>
            <a:ext cx="357704" cy="373220"/>
            <a:chOff x="1043608" y="3083755"/>
            <a:chExt cx="357704" cy="373220"/>
          </a:xfrm>
        </p:grpSpPr>
        <p:sp>
          <p:nvSpPr>
            <p:cNvPr id="467" name="Textfeld 466"/>
            <p:cNvSpPr txBox="1"/>
            <p:nvPr/>
          </p:nvSpPr>
          <p:spPr>
            <a:xfrm>
              <a:off x="1043608" y="3140968"/>
              <a:ext cx="22794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i="1" dirty="0" smtClean="0">
                  <a:latin typeface="Times New Roman" pitchFamily="18" charset="0"/>
                  <a:cs typeface="Times New Roman" pitchFamily="18" charset="0"/>
                </a:rPr>
                <a:t>f</a:t>
              </a:r>
              <a:endParaRPr lang="de-DE" sz="1200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68" name="Textfeld 467"/>
            <p:cNvSpPr txBox="1"/>
            <p:nvPr/>
          </p:nvSpPr>
          <p:spPr>
            <a:xfrm>
              <a:off x="1130084" y="3083755"/>
              <a:ext cx="27122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i="1" dirty="0" smtClean="0">
                  <a:latin typeface="Times New Roman" pitchFamily="18" charset="0"/>
                  <a:cs typeface="Times New Roman" pitchFamily="18" charset="0"/>
                </a:rPr>
                <a:t>II</a:t>
              </a:r>
              <a:endParaRPr lang="de-DE" sz="1000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69" name="Textfeld 468"/>
            <p:cNvSpPr txBox="1"/>
            <p:nvPr/>
          </p:nvSpPr>
          <p:spPr>
            <a:xfrm>
              <a:off x="1107969" y="3210754"/>
              <a:ext cx="23436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i="1" dirty="0">
                  <a:latin typeface="Times New Roman" pitchFamily="18" charset="0"/>
                  <a:cs typeface="Times New Roman" pitchFamily="18" charset="0"/>
                </a:rPr>
                <a:t>r</a:t>
              </a:r>
            </a:p>
          </p:txBody>
        </p:sp>
      </p:grpSp>
      <p:grpSp>
        <p:nvGrpSpPr>
          <p:cNvPr id="6" name="Gruppieren 477"/>
          <p:cNvGrpSpPr/>
          <p:nvPr/>
        </p:nvGrpSpPr>
        <p:grpSpPr>
          <a:xfrm>
            <a:off x="827584" y="3492541"/>
            <a:ext cx="144016" cy="363326"/>
            <a:chOff x="611560" y="1913546"/>
            <a:chExt cx="288032" cy="363326"/>
          </a:xfrm>
        </p:grpSpPr>
        <p:cxnSp>
          <p:nvCxnSpPr>
            <p:cNvPr id="479" name="Gerade Verbindung 478"/>
            <p:cNvCxnSpPr/>
            <p:nvPr/>
          </p:nvCxnSpPr>
          <p:spPr>
            <a:xfrm>
              <a:off x="755576" y="1913546"/>
              <a:ext cx="0" cy="3633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0" name="Gerade Verbindung 479"/>
            <p:cNvCxnSpPr/>
            <p:nvPr/>
          </p:nvCxnSpPr>
          <p:spPr>
            <a:xfrm>
              <a:off x="611560" y="1913546"/>
              <a:ext cx="28803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1" name="Gerade Verbindung 480"/>
            <p:cNvCxnSpPr/>
            <p:nvPr/>
          </p:nvCxnSpPr>
          <p:spPr>
            <a:xfrm>
              <a:off x="611560" y="2276872"/>
              <a:ext cx="28803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85" name="Gerade Verbindung 484"/>
          <p:cNvCxnSpPr/>
          <p:nvPr/>
        </p:nvCxnSpPr>
        <p:spPr>
          <a:xfrm flipH="1" flipV="1">
            <a:off x="971600" y="3501008"/>
            <a:ext cx="720080" cy="1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7" name="Gerade Verbindung 486"/>
          <p:cNvCxnSpPr/>
          <p:nvPr/>
        </p:nvCxnSpPr>
        <p:spPr>
          <a:xfrm flipH="1">
            <a:off x="971600" y="3861048"/>
            <a:ext cx="216024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7" name="Gerade Verbindung 496"/>
          <p:cNvCxnSpPr/>
          <p:nvPr/>
        </p:nvCxnSpPr>
        <p:spPr>
          <a:xfrm flipV="1">
            <a:off x="2411760" y="2268405"/>
            <a:ext cx="0" cy="158417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9" name="Textfeld 738"/>
          <p:cNvSpPr txBox="1"/>
          <p:nvPr/>
        </p:nvSpPr>
        <p:spPr>
          <a:xfrm>
            <a:off x="467544" y="2067176"/>
            <a:ext cx="3433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latin typeface="Arial" pitchFamily="34" charset="0"/>
                <a:cs typeface="Arial" pitchFamily="34" charset="0"/>
              </a:rPr>
              <a:t>a)</a:t>
            </a:r>
            <a:endParaRPr lang="de-DE" sz="14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77" name="Gerade Verbindung 276"/>
          <p:cNvCxnSpPr/>
          <p:nvPr/>
        </p:nvCxnSpPr>
        <p:spPr>
          <a:xfrm>
            <a:off x="1979712" y="3068960"/>
            <a:ext cx="50405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8" name="Textfeld 277"/>
          <p:cNvSpPr txBox="1"/>
          <p:nvPr/>
        </p:nvSpPr>
        <p:spPr>
          <a:xfrm>
            <a:off x="918711" y="3232756"/>
            <a:ext cx="7729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i="1" dirty="0" smtClean="0">
                <a:latin typeface="Times New Roman" pitchFamily="18" charset="0"/>
                <a:cs typeface="Times New Roman" pitchFamily="18" charset="0"/>
              </a:rPr>
              <a:t>5.25 GHz</a:t>
            </a:r>
            <a:endParaRPr lang="de-DE" sz="1200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79" name="Gerade Verbindung 278"/>
          <p:cNvCxnSpPr/>
          <p:nvPr/>
        </p:nvCxnSpPr>
        <p:spPr>
          <a:xfrm>
            <a:off x="1187624" y="3492541"/>
            <a:ext cx="50405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Gerade Verbindung mit Pfeil 279"/>
          <p:cNvCxnSpPr/>
          <p:nvPr/>
        </p:nvCxnSpPr>
        <p:spPr>
          <a:xfrm flipV="1">
            <a:off x="1445983" y="3492541"/>
            <a:ext cx="0" cy="1152128"/>
          </a:xfrm>
          <a:prstGeom prst="straightConnector1">
            <a:avLst/>
          </a:prstGeom>
          <a:ln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Gerade Verbindung 280"/>
          <p:cNvCxnSpPr/>
          <p:nvPr/>
        </p:nvCxnSpPr>
        <p:spPr>
          <a:xfrm flipV="1">
            <a:off x="1619672" y="2268405"/>
            <a:ext cx="0" cy="122413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Gerade Verbindung 281"/>
          <p:cNvCxnSpPr/>
          <p:nvPr/>
        </p:nvCxnSpPr>
        <p:spPr>
          <a:xfrm>
            <a:off x="1187624" y="3861048"/>
            <a:ext cx="50405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Gerade Verbindung 282"/>
          <p:cNvCxnSpPr/>
          <p:nvPr/>
        </p:nvCxnSpPr>
        <p:spPr>
          <a:xfrm>
            <a:off x="1187624" y="2924944"/>
            <a:ext cx="50405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3" name="Textfeld 292"/>
          <p:cNvSpPr txBox="1"/>
          <p:nvPr/>
        </p:nvSpPr>
        <p:spPr>
          <a:xfrm>
            <a:off x="2574895" y="3676306"/>
            <a:ext cx="7729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i="1" dirty="0" smtClean="0">
                <a:latin typeface="Times New Roman" pitchFamily="18" charset="0"/>
                <a:cs typeface="Times New Roman" pitchFamily="18" charset="0"/>
              </a:rPr>
              <a:t>5.15 GHz</a:t>
            </a:r>
            <a:endParaRPr lang="de-DE" sz="1200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4" name="Textfeld 293"/>
          <p:cNvSpPr txBox="1"/>
          <p:nvPr/>
        </p:nvSpPr>
        <p:spPr>
          <a:xfrm>
            <a:off x="911094" y="2679696"/>
            <a:ext cx="7729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i="1" dirty="0" smtClean="0">
                <a:latin typeface="Times New Roman" pitchFamily="18" charset="0"/>
                <a:cs typeface="Times New Roman" pitchFamily="18" charset="0"/>
              </a:rPr>
              <a:t>5.80 GHz</a:t>
            </a:r>
            <a:endParaRPr lang="de-DE" sz="1200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5" name="Textfeld 294"/>
          <p:cNvSpPr txBox="1"/>
          <p:nvPr/>
        </p:nvSpPr>
        <p:spPr>
          <a:xfrm>
            <a:off x="2570274" y="2895720"/>
            <a:ext cx="7729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i="1" dirty="0" smtClean="0">
                <a:latin typeface="Times New Roman" pitchFamily="18" charset="0"/>
                <a:cs typeface="Times New Roman" pitchFamily="18" charset="0"/>
              </a:rPr>
              <a:t>5.75 GHz</a:t>
            </a:r>
            <a:endParaRPr lang="de-DE" sz="1200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6" name="Textfeld 295"/>
          <p:cNvSpPr txBox="1"/>
          <p:nvPr/>
        </p:nvSpPr>
        <p:spPr>
          <a:xfrm>
            <a:off x="213720" y="3540796"/>
            <a:ext cx="7521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i="1" dirty="0" smtClean="0">
                <a:latin typeface="Times New Roman" pitchFamily="18" charset="0"/>
                <a:cs typeface="Times New Roman" pitchFamily="18" charset="0"/>
              </a:rPr>
              <a:t>100</a:t>
            </a:r>
            <a:r>
              <a:rPr lang="de-DE" sz="12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1200" i="1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de-DE" sz="1200" i="1" dirty="0" smtClean="0">
                <a:latin typeface="Times New Roman" pitchFamily="18" charset="0"/>
                <a:cs typeface="Times New Roman" pitchFamily="18" charset="0"/>
              </a:rPr>
              <a:t>Hz</a:t>
            </a:r>
            <a:endParaRPr lang="de-DE" sz="1200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7" name="Textfeld 296"/>
          <p:cNvSpPr txBox="1"/>
          <p:nvPr/>
        </p:nvSpPr>
        <p:spPr>
          <a:xfrm>
            <a:off x="2569144" y="2377166"/>
            <a:ext cx="7729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i="1" dirty="0" smtClean="0">
                <a:latin typeface="Times New Roman" pitchFamily="18" charset="0"/>
                <a:cs typeface="Times New Roman" pitchFamily="18" charset="0"/>
              </a:rPr>
              <a:t>6.70</a:t>
            </a:r>
            <a:r>
              <a:rPr lang="de-DE" sz="1200" i="1" dirty="0" smtClean="0">
                <a:latin typeface="Times New Roman" pitchFamily="18" charset="0"/>
                <a:cs typeface="Times New Roman" pitchFamily="18" charset="0"/>
              </a:rPr>
              <a:t> GHz</a:t>
            </a:r>
            <a:endParaRPr lang="de-DE" sz="1200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8" name="Textfeld 297"/>
          <p:cNvSpPr txBox="1"/>
          <p:nvPr/>
        </p:nvSpPr>
        <p:spPr>
          <a:xfrm>
            <a:off x="2567278" y="2126636"/>
            <a:ext cx="7729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i="1" dirty="0" smtClean="0">
                <a:latin typeface="Times New Roman" pitchFamily="18" charset="0"/>
                <a:cs typeface="Times New Roman" pitchFamily="18" charset="0"/>
              </a:rPr>
              <a:t>6.85</a:t>
            </a:r>
            <a:r>
              <a:rPr lang="de-DE" sz="1200" i="1" dirty="0" smtClean="0">
                <a:latin typeface="Times New Roman" pitchFamily="18" charset="0"/>
                <a:cs typeface="Times New Roman" pitchFamily="18" charset="0"/>
              </a:rPr>
              <a:t> GHz</a:t>
            </a:r>
            <a:endParaRPr lang="de-DE" sz="1200" i="1" baseline="-25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107</Words>
  <Application>Microsoft Office PowerPoint</Application>
  <PresentationFormat>Bildschirmpräsentation (4:3)</PresentationFormat>
  <Paragraphs>73</Paragraphs>
  <Slides>2</Slides>
  <Notes>0</Notes>
  <HiddenSlides>0</HiddenSlides>
  <MMClips>0</MMClips>
  <ScaleCrop>false</ScaleCrop>
  <HeadingPairs>
    <vt:vector size="6" baseType="variant"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4" baseType="lpstr">
      <vt:lpstr>Larissa-Design</vt:lpstr>
      <vt:lpstr>Formel</vt:lpstr>
      <vt:lpstr>Folie 1</vt:lpstr>
      <vt:lpstr>Folie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Heisenberg</dc:creator>
  <cp:lastModifiedBy>Heisenberg</cp:lastModifiedBy>
  <cp:revision>54</cp:revision>
  <dcterms:created xsi:type="dcterms:W3CDTF">2012-07-16T15:22:37Z</dcterms:created>
  <dcterms:modified xsi:type="dcterms:W3CDTF">2012-08-01T13:23:58Z</dcterms:modified>
</cp:coreProperties>
</file>