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7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13A3-253F-4613-BFE8-12D242E245DD}" type="datetimeFigureOut">
              <a:rPr lang="de-DE" smtClean="0"/>
              <a:pPr/>
              <a:t>24.08.2012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CE01-DE9A-41FD-8F49-749F545314B9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115616" y="90872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971600" y="1124744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971600" y="1124744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835696" y="134076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619672" y="119675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2411760" y="929864"/>
            <a:ext cx="156407" cy="698936"/>
            <a:chOff x="2411760" y="929864"/>
            <a:chExt cx="156407" cy="698936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2411760" y="1077547"/>
              <a:ext cx="156407" cy="407237"/>
              <a:chOff x="3263465" y="1394775"/>
              <a:chExt cx="384822" cy="1577366"/>
            </a:xfrm>
          </p:grpSpPr>
          <p:sp>
            <p:nvSpPr>
              <p:cNvPr id="20" name="Bogen 19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" name="Bogen 23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Bogen 24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" name="Bogen 25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28" name="Gerade Verbindung 27"/>
            <p:cNvCxnSpPr/>
            <p:nvPr/>
          </p:nvCxnSpPr>
          <p:spPr>
            <a:xfrm>
              <a:off x="2487447" y="92986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2501698" y="148478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Gerade Verbindung 36"/>
          <p:cNvCxnSpPr/>
          <p:nvPr/>
        </p:nvCxnSpPr>
        <p:spPr>
          <a:xfrm>
            <a:off x="1619672" y="1340768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1835696" y="908720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995045" y="5146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a)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1703905" y="51460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b)</a:t>
            </a:r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2376021" y="51460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c)</a:t>
            </a:r>
            <a:endParaRPr lang="de-DE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erade Verbindung 33"/>
          <p:cNvCxnSpPr/>
          <p:nvPr/>
        </p:nvCxnSpPr>
        <p:spPr>
          <a:xfrm>
            <a:off x="550124" y="2060848"/>
            <a:ext cx="0" cy="166514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2267744" y="2492896"/>
            <a:ext cx="0" cy="9047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2222166" y="2636912"/>
            <a:ext cx="7200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2267744" y="2060848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267744" y="3284984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555776" y="2798858"/>
            <a:ext cx="432048" cy="144016"/>
            <a:chOff x="2987824" y="2564904"/>
            <a:chExt cx="432048" cy="144016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987824" y="2564904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987824" y="2708920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31"/>
          <p:cNvCxnSpPr/>
          <p:nvPr/>
        </p:nvCxnSpPr>
        <p:spPr>
          <a:xfrm>
            <a:off x="539552" y="2060848"/>
            <a:ext cx="1737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403648" y="2678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smtClean="0">
                <a:latin typeface="Arial" pitchFamily="34" charset="0"/>
                <a:cs typeface="Arial" pitchFamily="34" charset="0"/>
              </a:rPr>
              <a:t>L</a:t>
            </a:r>
            <a:endParaRPr lang="de-DE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996486" y="2678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smtClean="0">
                <a:latin typeface="Arial" pitchFamily="34" charset="0"/>
                <a:cs typeface="Arial" pitchFamily="34" charset="0"/>
              </a:rPr>
              <a:t>C</a:t>
            </a:r>
            <a:endParaRPr lang="de-DE" i="1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0" name="Gruppieren 59"/>
          <p:cNvGrpSpPr/>
          <p:nvPr/>
        </p:nvGrpSpPr>
        <p:grpSpPr>
          <a:xfrm flipH="1">
            <a:off x="1700645" y="2492896"/>
            <a:ext cx="156407" cy="720080"/>
            <a:chOff x="2411760" y="908720"/>
            <a:chExt cx="156407" cy="720080"/>
          </a:xfrm>
        </p:grpSpPr>
        <p:grpSp>
          <p:nvGrpSpPr>
            <p:cNvPr id="61" name="Gruppieren 26"/>
            <p:cNvGrpSpPr/>
            <p:nvPr/>
          </p:nvGrpSpPr>
          <p:grpSpPr>
            <a:xfrm>
              <a:off x="2411760" y="1077547"/>
              <a:ext cx="156407" cy="407237"/>
              <a:chOff x="3263465" y="1394775"/>
              <a:chExt cx="384822" cy="1577366"/>
            </a:xfrm>
          </p:grpSpPr>
          <p:sp>
            <p:nvSpPr>
              <p:cNvPr id="64" name="Bogen 63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dirty="0"/>
              </a:p>
            </p:txBody>
          </p:sp>
          <p:sp>
            <p:nvSpPr>
              <p:cNvPr id="65" name="Bogen 64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dirty="0"/>
              </a:p>
            </p:txBody>
          </p:sp>
          <p:sp>
            <p:nvSpPr>
              <p:cNvPr id="66" name="Bogen 65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dirty="0"/>
              </a:p>
            </p:txBody>
          </p:sp>
          <p:sp>
            <p:nvSpPr>
              <p:cNvPr id="67" name="Bogen 66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de-DE" dirty="0"/>
              </a:p>
            </p:txBody>
          </p:sp>
        </p:grpSp>
        <p:cxnSp>
          <p:nvCxnSpPr>
            <p:cNvPr id="62" name="Gerade Verbindung 61"/>
            <p:cNvCxnSpPr/>
            <p:nvPr/>
          </p:nvCxnSpPr>
          <p:spPr>
            <a:xfrm>
              <a:off x="2492733" y="908720"/>
              <a:ext cx="781" cy="15789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2501698" y="1484784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Gerade Verbindung 68"/>
          <p:cNvCxnSpPr/>
          <p:nvPr/>
        </p:nvCxnSpPr>
        <p:spPr>
          <a:xfrm>
            <a:off x="1763688" y="3284984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V="1">
            <a:off x="2771800" y="2942874"/>
            <a:ext cx="0" cy="342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V="1">
            <a:off x="2771800" y="2492896"/>
            <a:ext cx="0" cy="305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1763688" y="2492896"/>
            <a:ext cx="100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1763688" y="3212976"/>
            <a:ext cx="0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334100" y="3725997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 flipH="1">
            <a:off x="406108" y="3798005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>
            <a:off x="478116" y="3870013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>
            <a:off x="2051720" y="371703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2123728" y="3789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 flipH="1">
            <a:off x="2195736" y="386104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1547664" y="1844824"/>
            <a:ext cx="144016" cy="432048"/>
            <a:chOff x="2915816" y="1988840"/>
            <a:chExt cx="144016" cy="432048"/>
          </a:xfrm>
        </p:grpSpPr>
        <p:sp>
          <p:nvSpPr>
            <p:cNvPr id="41" name="Rechteck 40"/>
            <p:cNvSpPr/>
            <p:nvPr/>
          </p:nvSpPr>
          <p:spPr>
            <a:xfrm>
              <a:off x="2915816" y="1988840"/>
              <a:ext cx="14401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" name="Gruppieren 36"/>
            <p:cNvGrpSpPr/>
            <p:nvPr/>
          </p:nvGrpSpPr>
          <p:grpSpPr>
            <a:xfrm rot="16200000">
              <a:off x="2771800" y="2132856"/>
              <a:ext cx="432048" cy="144016"/>
              <a:chOff x="2987824" y="2564904"/>
              <a:chExt cx="432048" cy="144016"/>
            </a:xfrm>
          </p:grpSpPr>
          <p:cxnSp>
            <p:nvCxnSpPr>
              <p:cNvPr id="39" name="Gerade Verbindung 38"/>
              <p:cNvCxnSpPr/>
              <p:nvPr/>
            </p:nvCxnSpPr>
            <p:spPr>
              <a:xfrm>
                <a:off x="2987824" y="2564904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>
                <a:off x="2987824" y="270892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feld 46"/>
          <p:cNvSpPr txBox="1"/>
          <p:nvPr/>
        </p:nvSpPr>
        <p:spPr>
          <a:xfrm>
            <a:off x="1387141" y="145434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in</a:t>
            </a:r>
            <a:endParaRPr lang="de-DE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2190450" y="2632203"/>
            <a:ext cx="144016" cy="503479"/>
          </a:xfrm>
          <a:custGeom>
            <a:avLst/>
            <a:gdLst>
              <a:gd name="connsiteX0" fmla="*/ 110997 w 221994"/>
              <a:gd name="connsiteY0" fmla="*/ 0 h 486271"/>
              <a:gd name="connsiteX1" fmla="*/ 221994 w 221994"/>
              <a:gd name="connsiteY1" fmla="*/ 84569 h 486271"/>
              <a:gd name="connsiteX2" fmla="*/ 15857 w 221994"/>
              <a:gd name="connsiteY2" fmla="*/ 179709 h 486271"/>
              <a:gd name="connsiteX3" fmla="*/ 221994 w 221994"/>
              <a:gd name="connsiteY3" fmla="*/ 258992 h 486271"/>
              <a:gd name="connsiteX4" fmla="*/ 31714 w 221994"/>
              <a:gd name="connsiteY4" fmla="*/ 322419 h 486271"/>
              <a:gd name="connsiteX5" fmla="*/ 200851 w 221994"/>
              <a:gd name="connsiteY5" fmla="*/ 396416 h 486271"/>
              <a:gd name="connsiteX6" fmla="*/ 0 w 221994"/>
              <a:gd name="connsiteY6" fmla="*/ 449272 h 486271"/>
              <a:gd name="connsiteX7" fmla="*/ 121568 w 221994"/>
              <a:gd name="connsiteY7" fmla="*/ 486271 h 486271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449272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432047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0 w 221994"/>
              <a:gd name="connsiteY2" fmla="*/ 216023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16024"/>
              <a:gd name="connsiteY0" fmla="*/ 0 h 576064"/>
              <a:gd name="connsiteX1" fmla="*/ 216024 w 216024"/>
              <a:gd name="connsiteY1" fmla="*/ 144015 h 576064"/>
              <a:gd name="connsiteX2" fmla="*/ 0 w 216024"/>
              <a:gd name="connsiteY2" fmla="*/ 216023 h 576064"/>
              <a:gd name="connsiteX3" fmla="*/ 216024 w 216024"/>
              <a:gd name="connsiteY3" fmla="*/ 288031 h 576064"/>
              <a:gd name="connsiteX4" fmla="*/ 0 w 216024"/>
              <a:gd name="connsiteY4" fmla="*/ 360039 h 576064"/>
              <a:gd name="connsiteX5" fmla="*/ 216024 w 216024"/>
              <a:gd name="connsiteY5" fmla="*/ 432047 h 576064"/>
              <a:gd name="connsiteX6" fmla="*/ 0 w 216024"/>
              <a:gd name="connsiteY6" fmla="*/ 504055 h 576064"/>
              <a:gd name="connsiteX7" fmla="*/ 144016 w 216024"/>
              <a:gd name="connsiteY7" fmla="*/ 576064 h 576064"/>
              <a:gd name="connsiteX0" fmla="*/ 72008 w 216024"/>
              <a:gd name="connsiteY0" fmla="*/ 0 h 504057"/>
              <a:gd name="connsiteX1" fmla="*/ 216024 w 216024"/>
              <a:gd name="connsiteY1" fmla="*/ 72008 h 504057"/>
              <a:gd name="connsiteX2" fmla="*/ 0 w 216024"/>
              <a:gd name="connsiteY2" fmla="*/ 144016 h 504057"/>
              <a:gd name="connsiteX3" fmla="*/ 216024 w 216024"/>
              <a:gd name="connsiteY3" fmla="*/ 216024 h 504057"/>
              <a:gd name="connsiteX4" fmla="*/ 0 w 216024"/>
              <a:gd name="connsiteY4" fmla="*/ 288032 h 504057"/>
              <a:gd name="connsiteX5" fmla="*/ 216024 w 216024"/>
              <a:gd name="connsiteY5" fmla="*/ 360040 h 504057"/>
              <a:gd name="connsiteX6" fmla="*/ 0 w 216024"/>
              <a:gd name="connsiteY6" fmla="*/ 432048 h 504057"/>
              <a:gd name="connsiteX7" fmla="*/ 144016 w 216024"/>
              <a:gd name="connsiteY7" fmla="*/ 504057 h 504057"/>
              <a:gd name="connsiteX0" fmla="*/ 72008 w 216024"/>
              <a:gd name="connsiteY0" fmla="*/ 0 h 504056"/>
              <a:gd name="connsiteX1" fmla="*/ 216024 w 216024"/>
              <a:gd name="connsiteY1" fmla="*/ 72008 h 504056"/>
              <a:gd name="connsiteX2" fmla="*/ 0 w 216024"/>
              <a:gd name="connsiteY2" fmla="*/ 144016 h 504056"/>
              <a:gd name="connsiteX3" fmla="*/ 216024 w 216024"/>
              <a:gd name="connsiteY3" fmla="*/ 216024 h 504056"/>
              <a:gd name="connsiteX4" fmla="*/ 0 w 216024"/>
              <a:gd name="connsiteY4" fmla="*/ 288032 h 504056"/>
              <a:gd name="connsiteX5" fmla="*/ 216024 w 216024"/>
              <a:gd name="connsiteY5" fmla="*/ 360040 h 504056"/>
              <a:gd name="connsiteX6" fmla="*/ 0 w 216024"/>
              <a:gd name="connsiteY6" fmla="*/ 432048 h 504056"/>
              <a:gd name="connsiteX7" fmla="*/ 144016 w 216024"/>
              <a:gd name="connsiteY7" fmla="*/ 504056 h 504056"/>
              <a:gd name="connsiteX0" fmla="*/ 72008 w 216024"/>
              <a:gd name="connsiteY0" fmla="*/ 0 h 504056"/>
              <a:gd name="connsiteX1" fmla="*/ 115941 w 216024"/>
              <a:gd name="connsiteY1" fmla="*/ 0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20233 w 216024"/>
              <a:gd name="connsiteY8" fmla="*/ 504056 h 504056"/>
              <a:gd name="connsiteX0" fmla="*/ 115577 w 216024"/>
              <a:gd name="connsiteY0" fmla="*/ 0 h 503479"/>
              <a:gd name="connsiteX1" fmla="*/ 216024 w 216024"/>
              <a:gd name="connsiteY1" fmla="*/ 71431 h 503479"/>
              <a:gd name="connsiteX2" fmla="*/ 0 w 216024"/>
              <a:gd name="connsiteY2" fmla="*/ 143439 h 503479"/>
              <a:gd name="connsiteX3" fmla="*/ 216024 w 216024"/>
              <a:gd name="connsiteY3" fmla="*/ 215447 h 503479"/>
              <a:gd name="connsiteX4" fmla="*/ 0 w 216024"/>
              <a:gd name="connsiteY4" fmla="*/ 287455 h 503479"/>
              <a:gd name="connsiteX5" fmla="*/ 216024 w 216024"/>
              <a:gd name="connsiteY5" fmla="*/ 359463 h 503479"/>
              <a:gd name="connsiteX6" fmla="*/ 0 w 216024"/>
              <a:gd name="connsiteY6" fmla="*/ 431471 h 503479"/>
              <a:gd name="connsiteX7" fmla="*/ 120233 w 216024"/>
              <a:gd name="connsiteY7" fmla="*/ 503479 h 50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24" h="503479">
                <a:moveTo>
                  <a:pt x="115577" y="0"/>
                </a:moveTo>
                <a:lnTo>
                  <a:pt x="216024" y="71431"/>
                </a:lnTo>
                <a:lnTo>
                  <a:pt x="0" y="143439"/>
                </a:lnTo>
                <a:lnTo>
                  <a:pt x="216024" y="215447"/>
                </a:lnTo>
                <a:lnTo>
                  <a:pt x="0" y="287455"/>
                </a:lnTo>
                <a:lnTo>
                  <a:pt x="216024" y="359463"/>
                </a:lnTo>
                <a:lnTo>
                  <a:pt x="0" y="431471"/>
                </a:lnTo>
                <a:lnTo>
                  <a:pt x="120233" y="503479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1844358" y="267391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smtClean="0">
                <a:latin typeface="Arial" pitchFamily="34" charset="0"/>
                <a:cs typeface="Arial" pitchFamily="34" charset="0"/>
              </a:rPr>
              <a:t>R</a:t>
            </a:r>
            <a:endParaRPr lang="de-DE" i="1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uppieren 51"/>
          <p:cNvGrpSpPr/>
          <p:nvPr/>
        </p:nvGrpSpPr>
        <p:grpSpPr>
          <a:xfrm rot="5400000">
            <a:off x="870519" y="1801889"/>
            <a:ext cx="144016" cy="517918"/>
            <a:chOff x="467544" y="2636912"/>
            <a:chExt cx="144016" cy="517918"/>
          </a:xfrm>
        </p:grpSpPr>
        <p:sp>
          <p:nvSpPr>
            <p:cNvPr id="51" name="Rechteck 50"/>
            <p:cNvSpPr/>
            <p:nvPr/>
          </p:nvSpPr>
          <p:spPr>
            <a:xfrm>
              <a:off x="509832" y="2650774"/>
              <a:ext cx="7200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/>
            <p:cNvSpPr/>
            <p:nvPr/>
          </p:nvSpPr>
          <p:spPr>
            <a:xfrm>
              <a:off x="467544" y="2636912"/>
              <a:ext cx="144016" cy="503479"/>
            </a:xfrm>
            <a:custGeom>
              <a:avLst/>
              <a:gdLst>
                <a:gd name="connsiteX0" fmla="*/ 110997 w 221994"/>
                <a:gd name="connsiteY0" fmla="*/ 0 h 486271"/>
                <a:gd name="connsiteX1" fmla="*/ 221994 w 221994"/>
                <a:gd name="connsiteY1" fmla="*/ 84569 h 486271"/>
                <a:gd name="connsiteX2" fmla="*/ 15857 w 221994"/>
                <a:gd name="connsiteY2" fmla="*/ 179709 h 486271"/>
                <a:gd name="connsiteX3" fmla="*/ 221994 w 221994"/>
                <a:gd name="connsiteY3" fmla="*/ 258992 h 486271"/>
                <a:gd name="connsiteX4" fmla="*/ 31714 w 221994"/>
                <a:gd name="connsiteY4" fmla="*/ 322419 h 486271"/>
                <a:gd name="connsiteX5" fmla="*/ 200851 w 221994"/>
                <a:gd name="connsiteY5" fmla="*/ 396416 h 486271"/>
                <a:gd name="connsiteX6" fmla="*/ 0 w 221994"/>
                <a:gd name="connsiteY6" fmla="*/ 449272 h 486271"/>
                <a:gd name="connsiteX7" fmla="*/ 121568 w 221994"/>
                <a:gd name="connsiteY7" fmla="*/ 486271 h 486271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449272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00851 w 221994"/>
                <a:gd name="connsiteY5" fmla="*/ 396416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432047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31714 w 221994"/>
                <a:gd name="connsiteY5" fmla="*/ 322419 h 576064"/>
                <a:gd name="connsiteX6" fmla="*/ 216024 w 221994"/>
                <a:gd name="connsiteY6" fmla="*/ 432047 h 576064"/>
                <a:gd name="connsiteX7" fmla="*/ 0 w 221994"/>
                <a:gd name="connsiteY7" fmla="*/ 504055 h 576064"/>
                <a:gd name="connsiteX8" fmla="*/ 144016 w 221994"/>
                <a:gd name="connsiteY8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31714 w 221994"/>
                <a:gd name="connsiteY4" fmla="*/ 32241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21994 w 221994"/>
                <a:gd name="connsiteY3" fmla="*/ 258992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15857 w 221994"/>
                <a:gd name="connsiteY2" fmla="*/ 179709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21994"/>
                <a:gd name="connsiteY0" fmla="*/ 0 h 576064"/>
                <a:gd name="connsiteX1" fmla="*/ 221994 w 221994"/>
                <a:gd name="connsiteY1" fmla="*/ 84569 h 576064"/>
                <a:gd name="connsiteX2" fmla="*/ 0 w 221994"/>
                <a:gd name="connsiteY2" fmla="*/ 216023 h 576064"/>
                <a:gd name="connsiteX3" fmla="*/ 216024 w 221994"/>
                <a:gd name="connsiteY3" fmla="*/ 288031 h 576064"/>
                <a:gd name="connsiteX4" fmla="*/ 0 w 221994"/>
                <a:gd name="connsiteY4" fmla="*/ 360039 h 576064"/>
                <a:gd name="connsiteX5" fmla="*/ 216024 w 221994"/>
                <a:gd name="connsiteY5" fmla="*/ 432047 h 576064"/>
                <a:gd name="connsiteX6" fmla="*/ 0 w 221994"/>
                <a:gd name="connsiteY6" fmla="*/ 504055 h 576064"/>
                <a:gd name="connsiteX7" fmla="*/ 144016 w 221994"/>
                <a:gd name="connsiteY7" fmla="*/ 576064 h 576064"/>
                <a:gd name="connsiteX0" fmla="*/ 110997 w 216024"/>
                <a:gd name="connsiteY0" fmla="*/ 0 h 576064"/>
                <a:gd name="connsiteX1" fmla="*/ 216024 w 216024"/>
                <a:gd name="connsiteY1" fmla="*/ 144015 h 576064"/>
                <a:gd name="connsiteX2" fmla="*/ 0 w 216024"/>
                <a:gd name="connsiteY2" fmla="*/ 216023 h 576064"/>
                <a:gd name="connsiteX3" fmla="*/ 216024 w 216024"/>
                <a:gd name="connsiteY3" fmla="*/ 288031 h 576064"/>
                <a:gd name="connsiteX4" fmla="*/ 0 w 216024"/>
                <a:gd name="connsiteY4" fmla="*/ 360039 h 576064"/>
                <a:gd name="connsiteX5" fmla="*/ 216024 w 216024"/>
                <a:gd name="connsiteY5" fmla="*/ 432047 h 576064"/>
                <a:gd name="connsiteX6" fmla="*/ 0 w 216024"/>
                <a:gd name="connsiteY6" fmla="*/ 504055 h 576064"/>
                <a:gd name="connsiteX7" fmla="*/ 144016 w 216024"/>
                <a:gd name="connsiteY7" fmla="*/ 576064 h 576064"/>
                <a:gd name="connsiteX0" fmla="*/ 72008 w 216024"/>
                <a:gd name="connsiteY0" fmla="*/ 0 h 504057"/>
                <a:gd name="connsiteX1" fmla="*/ 216024 w 216024"/>
                <a:gd name="connsiteY1" fmla="*/ 72008 h 504057"/>
                <a:gd name="connsiteX2" fmla="*/ 0 w 216024"/>
                <a:gd name="connsiteY2" fmla="*/ 144016 h 504057"/>
                <a:gd name="connsiteX3" fmla="*/ 216024 w 216024"/>
                <a:gd name="connsiteY3" fmla="*/ 216024 h 504057"/>
                <a:gd name="connsiteX4" fmla="*/ 0 w 216024"/>
                <a:gd name="connsiteY4" fmla="*/ 288032 h 504057"/>
                <a:gd name="connsiteX5" fmla="*/ 216024 w 216024"/>
                <a:gd name="connsiteY5" fmla="*/ 360040 h 504057"/>
                <a:gd name="connsiteX6" fmla="*/ 0 w 216024"/>
                <a:gd name="connsiteY6" fmla="*/ 432048 h 504057"/>
                <a:gd name="connsiteX7" fmla="*/ 144016 w 216024"/>
                <a:gd name="connsiteY7" fmla="*/ 504057 h 504057"/>
                <a:gd name="connsiteX0" fmla="*/ 72008 w 216024"/>
                <a:gd name="connsiteY0" fmla="*/ 0 h 504056"/>
                <a:gd name="connsiteX1" fmla="*/ 216024 w 216024"/>
                <a:gd name="connsiteY1" fmla="*/ 72008 h 504056"/>
                <a:gd name="connsiteX2" fmla="*/ 0 w 216024"/>
                <a:gd name="connsiteY2" fmla="*/ 144016 h 504056"/>
                <a:gd name="connsiteX3" fmla="*/ 216024 w 216024"/>
                <a:gd name="connsiteY3" fmla="*/ 216024 h 504056"/>
                <a:gd name="connsiteX4" fmla="*/ 0 w 216024"/>
                <a:gd name="connsiteY4" fmla="*/ 288032 h 504056"/>
                <a:gd name="connsiteX5" fmla="*/ 216024 w 216024"/>
                <a:gd name="connsiteY5" fmla="*/ 360040 h 504056"/>
                <a:gd name="connsiteX6" fmla="*/ 0 w 216024"/>
                <a:gd name="connsiteY6" fmla="*/ 432048 h 504056"/>
                <a:gd name="connsiteX7" fmla="*/ 144016 w 216024"/>
                <a:gd name="connsiteY7" fmla="*/ 504056 h 504056"/>
                <a:gd name="connsiteX0" fmla="*/ 72008 w 216024"/>
                <a:gd name="connsiteY0" fmla="*/ 0 h 504056"/>
                <a:gd name="connsiteX1" fmla="*/ 115941 w 216024"/>
                <a:gd name="connsiteY1" fmla="*/ 0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44016 w 216024"/>
                <a:gd name="connsiteY8" fmla="*/ 504056 h 504056"/>
                <a:gd name="connsiteX0" fmla="*/ 72008 w 216024"/>
                <a:gd name="connsiteY0" fmla="*/ 0 h 504056"/>
                <a:gd name="connsiteX1" fmla="*/ 115577 w 216024"/>
                <a:gd name="connsiteY1" fmla="*/ 577 h 504056"/>
                <a:gd name="connsiteX2" fmla="*/ 216024 w 216024"/>
                <a:gd name="connsiteY2" fmla="*/ 72008 h 504056"/>
                <a:gd name="connsiteX3" fmla="*/ 0 w 216024"/>
                <a:gd name="connsiteY3" fmla="*/ 144016 h 504056"/>
                <a:gd name="connsiteX4" fmla="*/ 216024 w 216024"/>
                <a:gd name="connsiteY4" fmla="*/ 216024 h 504056"/>
                <a:gd name="connsiteX5" fmla="*/ 0 w 216024"/>
                <a:gd name="connsiteY5" fmla="*/ 288032 h 504056"/>
                <a:gd name="connsiteX6" fmla="*/ 216024 w 216024"/>
                <a:gd name="connsiteY6" fmla="*/ 360040 h 504056"/>
                <a:gd name="connsiteX7" fmla="*/ 0 w 216024"/>
                <a:gd name="connsiteY7" fmla="*/ 432048 h 504056"/>
                <a:gd name="connsiteX8" fmla="*/ 120233 w 216024"/>
                <a:gd name="connsiteY8" fmla="*/ 504056 h 504056"/>
                <a:gd name="connsiteX0" fmla="*/ 115577 w 216024"/>
                <a:gd name="connsiteY0" fmla="*/ 0 h 503479"/>
                <a:gd name="connsiteX1" fmla="*/ 216024 w 216024"/>
                <a:gd name="connsiteY1" fmla="*/ 71431 h 503479"/>
                <a:gd name="connsiteX2" fmla="*/ 0 w 216024"/>
                <a:gd name="connsiteY2" fmla="*/ 143439 h 503479"/>
                <a:gd name="connsiteX3" fmla="*/ 216024 w 216024"/>
                <a:gd name="connsiteY3" fmla="*/ 215447 h 503479"/>
                <a:gd name="connsiteX4" fmla="*/ 0 w 216024"/>
                <a:gd name="connsiteY4" fmla="*/ 287455 h 503479"/>
                <a:gd name="connsiteX5" fmla="*/ 216024 w 216024"/>
                <a:gd name="connsiteY5" fmla="*/ 359463 h 503479"/>
                <a:gd name="connsiteX6" fmla="*/ 0 w 216024"/>
                <a:gd name="connsiteY6" fmla="*/ 431471 h 503479"/>
                <a:gd name="connsiteX7" fmla="*/ 120233 w 216024"/>
                <a:gd name="connsiteY7" fmla="*/ 503479 h 5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24" h="503479">
                  <a:moveTo>
                    <a:pt x="115577" y="0"/>
                  </a:moveTo>
                  <a:lnTo>
                    <a:pt x="216024" y="71431"/>
                  </a:lnTo>
                  <a:lnTo>
                    <a:pt x="0" y="143439"/>
                  </a:lnTo>
                  <a:lnTo>
                    <a:pt x="216024" y="215447"/>
                  </a:lnTo>
                  <a:lnTo>
                    <a:pt x="0" y="287455"/>
                  </a:lnTo>
                  <a:lnTo>
                    <a:pt x="216024" y="359463"/>
                  </a:lnTo>
                  <a:lnTo>
                    <a:pt x="0" y="431471"/>
                  </a:lnTo>
                  <a:lnTo>
                    <a:pt x="120233" y="503479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755576" y="1459634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de-DE" i="1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de-DE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323528" y="2681196"/>
            <a:ext cx="432048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</a:t>
            </a:r>
            <a:endParaRPr lang="de-DE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69</cp:revision>
  <dcterms:created xsi:type="dcterms:W3CDTF">2012-05-19T15:19:12Z</dcterms:created>
  <dcterms:modified xsi:type="dcterms:W3CDTF">2012-08-24T13:59:07Z</dcterms:modified>
</cp:coreProperties>
</file>