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136" d="100"/>
          <a:sy n="136" d="100"/>
        </p:scale>
        <p:origin x="450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03.07.2012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6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184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340605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340605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99592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u="sng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22</cp:revision>
  <dcterms:created xsi:type="dcterms:W3CDTF">2012-05-24T09:22:31Z</dcterms:created>
  <dcterms:modified xsi:type="dcterms:W3CDTF">2012-07-03T14:33:24Z</dcterms:modified>
</cp:coreProperties>
</file>