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BB78A-D426-40D2-9C84-73FFCB00B51C}" type="datetimeFigureOut">
              <a:rPr lang="fr-FR" smtClean="0"/>
              <a:t>16/01/2012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278DE-E58A-4288-BD8E-FBBA9ECFBDC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2C583-444F-4E81-AF73-6AD340C5358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8AEE-35CA-41FB-AD99-D69FE24B58A3}" type="datetimeFigureOut">
              <a:rPr lang="fr-FR" smtClean="0"/>
              <a:t>16/01/2012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2FD6-1C45-440A-9D60-BC6DDD1F843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8AEE-35CA-41FB-AD99-D69FE24B58A3}" type="datetimeFigureOut">
              <a:rPr lang="fr-FR" smtClean="0"/>
              <a:t>16/01/2012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2FD6-1C45-440A-9D60-BC6DDD1F843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8AEE-35CA-41FB-AD99-D69FE24B58A3}" type="datetimeFigureOut">
              <a:rPr lang="fr-FR" smtClean="0"/>
              <a:t>16/01/2012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2FD6-1C45-440A-9D60-BC6DDD1F843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3200" b="0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0" y="6309320"/>
            <a:ext cx="9144000" cy="548680"/>
          </a:xfrm>
        </p:spPr>
        <p:txBody>
          <a:bodyPr>
            <a:noAutofit/>
          </a:bodyPr>
          <a:lstStyle>
            <a:lvl1pPr algn="r">
              <a:buNone/>
              <a:defRPr sz="2400">
                <a:latin typeface="Agency FB" pitchFamily="34" charset="0"/>
              </a:defRPr>
            </a:lvl1pPr>
            <a:lvl2pPr algn="r">
              <a:buNone/>
              <a:defRPr sz="2000">
                <a:latin typeface="Agency FB" pitchFamily="34" charset="0"/>
              </a:defRPr>
            </a:lvl2pPr>
            <a:lvl3pPr algn="r">
              <a:buNone/>
              <a:defRPr sz="1800">
                <a:latin typeface="Agency FB" pitchFamily="34" charset="0"/>
              </a:defRPr>
            </a:lvl3pPr>
            <a:lvl4pPr algn="r">
              <a:buNone/>
              <a:defRPr sz="1600">
                <a:latin typeface="Agency FB" pitchFamily="34" charset="0"/>
              </a:defRPr>
            </a:lvl4pPr>
            <a:lvl5pPr algn="r">
              <a:buNone/>
              <a:defRPr sz="1600">
                <a:latin typeface="Agency FB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8AEE-35CA-41FB-AD99-D69FE24B58A3}" type="datetimeFigureOut">
              <a:rPr lang="fr-FR" smtClean="0"/>
              <a:t>16/01/2012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2FD6-1C45-440A-9D60-BC6DDD1F843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8AEE-35CA-41FB-AD99-D69FE24B58A3}" type="datetimeFigureOut">
              <a:rPr lang="fr-FR" smtClean="0"/>
              <a:t>16/01/2012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2FD6-1C45-440A-9D60-BC6DDD1F843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8AEE-35CA-41FB-AD99-D69FE24B58A3}" type="datetimeFigureOut">
              <a:rPr lang="fr-FR" smtClean="0"/>
              <a:t>16/01/2012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2FD6-1C45-440A-9D60-BC6DDD1F843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8AEE-35CA-41FB-AD99-D69FE24B58A3}" type="datetimeFigureOut">
              <a:rPr lang="fr-FR" smtClean="0"/>
              <a:t>16/01/2012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2FD6-1C45-440A-9D60-BC6DDD1F843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8AEE-35CA-41FB-AD99-D69FE24B58A3}" type="datetimeFigureOut">
              <a:rPr lang="fr-FR" smtClean="0"/>
              <a:t>16/01/2012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2FD6-1C45-440A-9D60-BC6DDD1F843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8AEE-35CA-41FB-AD99-D69FE24B58A3}" type="datetimeFigureOut">
              <a:rPr lang="fr-FR" smtClean="0"/>
              <a:t>16/01/2012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2FD6-1C45-440A-9D60-BC6DDD1F843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8AEE-35CA-41FB-AD99-D69FE24B58A3}" type="datetimeFigureOut">
              <a:rPr lang="fr-FR" smtClean="0"/>
              <a:t>16/01/2012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2FD6-1C45-440A-9D60-BC6DDD1F843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8AEE-35CA-41FB-AD99-D69FE24B58A3}" type="datetimeFigureOut">
              <a:rPr lang="fr-FR" smtClean="0"/>
              <a:t>16/01/2012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2FD6-1C45-440A-9D60-BC6DDD1F843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58AEE-35CA-41FB-AD99-D69FE24B58A3}" type="datetimeFigureOut">
              <a:rPr lang="fr-FR" smtClean="0"/>
              <a:t>16/01/2012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2FD6-1C45-440A-9D60-BC6DDD1F843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>
            <a:off x="1180200" y="1772816"/>
            <a:ext cx="641613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180200" y="2420888"/>
            <a:ext cx="656015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31"/>
          <p:cNvGrpSpPr/>
          <p:nvPr/>
        </p:nvGrpSpPr>
        <p:grpSpPr>
          <a:xfrm>
            <a:off x="7308304" y="1524392"/>
            <a:ext cx="432048" cy="464448"/>
            <a:chOff x="6732240" y="1740416"/>
            <a:chExt cx="576064" cy="608464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6732240" y="1772816"/>
              <a:ext cx="576064" cy="5760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 rot="5400000" flipH="1" flipV="1">
              <a:off x="6868143" y="2041682"/>
              <a:ext cx="320647" cy="544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7029797" y="174424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1</a:t>
              </a:r>
              <a:endParaRPr lang="fr-FR" b="1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766583" y="174041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0</a:t>
              </a:r>
              <a:endParaRPr lang="fr-FR" b="1" dirty="0"/>
            </a:p>
          </p:txBody>
        </p:sp>
      </p:grpSp>
      <p:graphicFrame>
        <p:nvGraphicFramePr>
          <p:cNvPr id="323586" name="Object 2"/>
          <p:cNvGraphicFramePr>
            <a:graphicFrameLocks noChangeAspect="1"/>
          </p:cNvGraphicFramePr>
          <p:nvPr/>
        </p:nvGraphicFramePr>
        <p:xfrm>
          <a:off x="2555776" y="1048543"/>
          <a:ext cx="1519592" cy="436241"/>
        </p:xfrm>
        <a:graphic>
          <a:graphicData uri="http://schemas.openxmlformats.org/presentationml/2006/ole">
            <p:oleObj spid="_x0000_s2050" name="Equation" r:id="rId4" imgW="977900" imgH="279400" progId="Equation.DSMT4">
              <p:embed/>
            </p:oleObj>
          </a:graphicData>
        </a:graphic>
      </p:graphicFrame>
      <p:sp>
        <p:nvSpPr>
          <p:cNvPr id="49" name="ZoneTexte 48"/>
          <p:cNvSpPr txBox="1"/>
          <p:nvPr/>
        </p:nvSpPr>
        <p:spPr>
          <a:xfrm>
            <a:off x="7262597" y="456927"/>
            <a:ext cx="765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readout</a:t>
            </a:r>
            <a:endParaRPr lang="fr-FR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5433447" y="456927"/>
            <a:ext cx="756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analysis</a:t>
            </a:r>
            <a:endParaRPr lang="fr-FR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2656020" y="456927"/>
            <a:ext cx="1338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quantum oracle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1213925" y="456927"/>
            <a:ext cx="104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preparation</a:t>
            </a:r>
            <a:endParaRPr lang="fr-FR" sz="1400" dirty="0"/>
          </a:p>
        </p:txBody>
      </p:sp>
      <p:graphicFrame>
        <p:nvGraphicFramePr>
          <p:cNvPr id="323587" name="Object 3"/>
          <p:cNvGraphicFramePr>
            <a:graphicFrameLocks noChangeAspect="1"/>
          </p:cNvGraphicFramePr>
          <p:nvPr/>
        </p:nvGraphicFramePr>
        <p:xfrm>
          <a:off x="1567707" y="1082880"/>
          <a:ext cx="339997" cy="401904"/>
        </p:xfrm>
        <a:graphic>
          <a:graphicData uri="http://schemas.openxmlformats.org/presentationml/2006/ole">
            <p:oleObj spid="_x0000_s2051" name="Equation" r:id="rId5" imgW="215713" imgH="253780" progId="Equation.DSMT4">
              <p:embed/>
            </p:oleObj>
          </a:graphicData>
        </a:graphic>
      </p:graphicFrame>
      <p:graphicFrame>
        <p:nvGraphicFramePr>
          <p:cNvPr id="323588" name="Object 4"/>
          <p:cNvGraphicFramePr>
            <a:graphicFrameLocks noChangeAspect="1"/>
          </p:cNvGraphicFramePr>
          <p:nvPr/>
        </p:nvGraphicFramePr>
        <p:xfrm>
          <a:off x="827584" y="1556792"/>
          <a:ext cx="348497" cy="411951"/>
        </p:xfrm>
        <a:graphic>
          <a:graphicData uri="http://schemas.openxmlformats.org/presentationml/2006/ole">
            <p:oleObj spid="_x0000_s2052" name="Equation" r:id="rId6" imgW="215713" imgH="253780" progId="Equation.DSMT4">
              <p:embed/>
            </p:oleObj>
          </a:graphicData>
        </a:graphic>
      </p:graphicFrame>
      <p:graphicFrame>
        <p:nvGraphicFramePr>
          <p:cNvPr id="323589" name="Object 5"/>
          <p:cNvGraphicFramePr>
            <a:graphicFrameLocks noChangeAspect="1"/>
          </p:cNvGraphicFramePr>
          <p:nvPr/>
        </p:nvGraphicFramePr>
        <p:xfrm>
          <a:off x="837785" y="2238251"/>
          <a:ext cx="338296" cy="398661"/>
        </p:xfrm>
        <a:graphic>
          <a:graphicData uri="http://schemas.openxmlformats.org/presentationml/2006/ole">
            <p:oleObj spid="_x0000_s2053" name="Equation" r:id="rId7" imgW="215713" imgH="253780" progId="Equation.DSMT4">
              <p:embed/>
            </p:oleObj>
          </a:graphicData>
        </a:graphic>
      </p:graphicFrame>
      <p:sp>
        <p:nvSpPr>
          <p:cNvPr id="58" name="Accolade fermante 57"/>
          <p:cNvSpPr/>
          <p:nvPr/>
        </p:nvSpPr>
        <p:spPr>
          <a:xfrm rot="16200000">
            <a:off x="5689856" y="-459431"/>
            <a:ext cx="288032" cy="273630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Accolade fermante 58"/>
          <p:cNvSpPr/>
          <p:nvPr/>
        </p:nvSpPr>
        <p:spPr>
          <a:xfrm rot="16200000">
            <a:off x="7452320" y="620688"/>
            <a:ext cx="288032" cy="57606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Accolade fermante 59"/>
          <p:cNvSpPr/>
          <p:nvPr/>
        </p:nvSpPr>
        <p:spPr>
          <a:xfrm rot="16200000">
            <a:off x="3198359" y="-99391"/>
            <a:ext cx="288032" cy="201622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Accolade fermante 60"/>
          <p:cNvSpPr/>
          <p:nvPr/>
        </p:nvSpPr>
        <p:spPr>
          <a:xfrm rot="16200000">
            <a:off x="1544428" y="368661"/>
            <a:ext cx="288032" cy="108012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119"/>
          <p:cNvGrpSpPr/>
          <p:nvPr/>
        </p:nvGrpSpPr>
        <p:grpSpPr>
          <a:xfrm>
            <a:off x="2334263" y="1556792"/>
            <a:ext cx="2016224" cy="1008112"/>
            <a:chOff x="2123728" y="1844824"/>
            <a:chExt cx="2016224" cy="1008112"/>
          </a:xfrm>
        </p:grpSpPr>
        <p:sp>
          <p:nvSpPr>
            <p:cNvPr id="62" name="Rectangle 61"/>
            <p:cNvSpPr/>
            <p:nvPr/>
          </p:nvSpPr>
          <p:spPr>
            <a:xfrm>
              <a:off x="2123728" y="1844824"/>
              <a:ext cx="1152128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>
                  <a:solidFill>
                    <a:schemeClr val="tx1"/>
                  </a:solidFill>
                </a:rPr>
                <a:t>iSWAP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491880" y="2420888"/>
              <a:ext cx="64807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  <a:sym typeface="Symbol"/>
                </a:rPr>
                <a:t>Z</a:t>
              </a:r>
              <a:r>
                <a:rPr lang="fr-FR" sz="1400" baseline="-25000" dirty="0" smtClean="0">
                  <a:solidFill>
                    <a:schemeClr val="tx1"/>
                  </a:solidFill>
                  <a:sym typeface="Symbol"/>
                </a:rPr>
                <a:t>±/2</a:t>
              </a:r>
              <a:endParaRPr lang="fr-FR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91880" y="1844824"/>
              <a:ext cx="64807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  <a:sym typeface="Symbol"/>
                </a:rPr>
                <a:t>Z</a:t>
              </a:r>
              <a:r>
                <a:rPr lang="fr-FR" sz="1400" baseline="-25000" dirty="0" smtClean="0">
                  <a:solidFill>
                    <a:schemeClr val="tx1"/>
                  </a:solidFill>
                  <a:sym typeface="Symbol"/>
                </a:rPr>
                <a:t>±/2</a:t>
              </a:r>
              <a:endParaRPr lang="fr-FR" sz="14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1396224" y="1556792"/>
            <a:ext cx="57606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Y</a:t>
            </a:r>
            <a:r>
              <a:rPr lang="fr-FR" sz="1400" baseline="-25000" dirty="0" smtClean="0">
                <a:solidFill>
                  <a:schemeClr val="tx1"/>
                </a:solidFill>
                <a:sym typeface="Symbol"/>
              </a:rPr>
              <a:t>/2</a:t>
            </a:r>
            <a:endParaRPr lang="fr-FR" sz="1400" baseline="-25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96224" y="2132856"/>
            <a:ext cx="57606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Y</a:t>
            </a:r>
            <a:r>
              <a:rPr lang="fr-FR" sz="1400" baseline="-25000" dirty="0" smtClean="0">
                <a:solidFill>
                  <a:schemeClr val="tx1"/>
                </a:solidFill>
                <a:sym typeface="Symbol"/>
              </a:rPr>
              <a:t>/2</a:t>
            </a:r>
            <a:endParaRPr lang="fr-FR" sz="1400" baseline="-25000" dirty="0">
              <a:solidFill>
                <a:schemeClr val="tx1"/>
              </a:solidFill>
            </a:endParaRPr>
          </a:p>
        </p:txBody>
      </p:sp>
      <p:grpSp>
        <p:nvGrpSpPr>
          <p:cNvPr id="6" name="Groupe 120"/>
          <p:cNvGrpSpPr/>
          <p:nvPr/>
        </p:nvGrpSpPr>
        <p:grpSpPr>
          <a:xfrm>
            <a:off x="4825760" y="1556792"/>
            <a:ext cx="1944216" cy="1008112"/>
            <a:chOff x="4932040" y="1844824"/>
            <a:chExt cx="1944216" cy="1008112"/>
          </a:xfrm>
        </p:grpSpPr>
        <p:sp>
          <p:nvSpPr>
            <p:cNvPr id="72" name="Rectangle 71"/>
            <p:cNvSpPr/>
            <p:nvPr/>
          </p:nvSpPr>
          <p:spPr>
            <a:xfrm>
              <a:off x="4932040" y="1844824"/>
              <a:ext cx="1152128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>
                  <a:solidFill>
                    <a:schemeClr val="tx1"/>
                  </a:solidFill>
                </a:rPr>
                <a:t>iSWAP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300192" y="1844824"/>
              <a:ext cx="576064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X</a:t>
              </a:r>
              <a:r>
                <a:rPr lang="fr-FR" sz="1400" baseline="-25000" dirty="0" smtClean="0">
                  <a:solidFill>
                    <a:schemeClr val="tx1"/>
                  </a:solidFill>
                  <a:sym typeface="Symbol"/>
                </a:rPr>
                <a:t>/2</a:t>
              </a:r>
              <a:endParaRPr lang="fr-FR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300192" y="2420888"/>
              <a:ext cx="576064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X</a:t>
              </a:r>
              <a:r>
                <a:rPr lang="fr-FR" sz="1400" baseline="-25000" dirty="0" smtClean="0">
                  <a:solidFill>
                    <a:schemeClr val="tx1"/>
                  </a:solidFill>
                  <a:sym typeface="Symbol"/>
                </a:rPr>
                <a:t>/2</a:t>
              </a:r>
              <a:endParaRPr lang="fr-FR" sz="14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e 31"/>
          <p:cNvGrpSpPr/>
          <p:nvPr/>
        </p:nvGrpSpPr>
        <p:grpSpPr>
          <a:xfrm>
            <a:off x="7308304" y="2100456"/>
            <a:ext cx="432048" cy="464448"/>
            <a:chOff x="6732240" y="1740416"/>
            <a:chExt cx="576064" cy="608464"/>
          </a:xfrm>
        </p:grpSpPr>
        <p:sp>
          <p:nvSpPr>
            <p:cNvPr id="78" name="Rectangle à coins arrondis 77"/>
            <p:cNvSpPr/>
            <p:nvPr/>
          </p:nvSpPr>
          <p:spPr>
            <a:xfrm>
              <a:off x="6732240" y="1772816"/>
              <a:ext cx="576064" cy="5760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avec flèche 78"/>
            <p:cNvCxnSpPr/>
            <p:nvPr/>
          </p:nvCxnSpPr>
          <p:spPr>
            <a:xfrm rot="5400000" flipH="1" flipV="1">
              <a:off x="6868143" y="2041682"/>
              <a:ext cx="320647" cy="544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7029797" y="174424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1</a:t>
              </a:r>
              <a:endParaRPr lang="fr-FR" b="1" dirty="0"/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6766583" y="174041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0</a:t>
              </a:r>
              <a:endParaRPr lang="fr-FR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</Words>
  <Application>Microsoft Office PowerPoint</Application>
  <PresentationFormat>Affichage à l'écran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Thème Office</vt:lpstr>
      <vt:lpstr>Equation</vt:lpstr>
      <vt:lpstr>Diapositive 1</vt:lpstr>
    </vt:vector>
  </TitlesOfParts>
  <Company>cea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adewes</dc:creator>
  <cp:lastModifiedBy>adewes</cp:lastModifiedBy>
  <cp:revision>4</cp:revision>
  <dcterms:created xsi:type="dcterms:W3CDTF">2012-01-16T15:59:38Z</dcterms:created>
  <dcterms:modified xsi:type="dcterms:W3CDTF">2012-01-16T16:16:56Z</dcterms:modified>
</cp:coreProperties>
</file>