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66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26.04.2012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110" name="Gruppieren 109"/>
          <p:cNvGrpSpPr/>
          <p:nvPr/>
        </p:nvGrpSpPr>
        <p:grpSpPr>
          <a:xfrm>
            <a:off x="8489390" y="1389328"/>
            <a:ext cx="244447" cy="277171"/>
            <a:chOff x="7857012" y="527290"/>
            <a:chExt cx="244447" cy="27717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1" name="Gruppieren 110"/>
          <p:cNvGrpSpPr/>
          <p:nvPr/>
        </p:nvGrpSpPr>
        <p:grpSpPr>
          <a:xfrm>
            <a:off x="8488323" y="1891720"/>
            <a:ext cx="244447" cy="277171"/>
            <a:chOff x="7857012" y="527290"/>
            <a:chExt cx="244447" cy="27717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488323" y="2395776"/>
            <a:ext cx="244447" cy="277171"/>
            <a:chOff x="7857012" y="527290"/>
            <a:chExt cx="244447" cy="277171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652120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876256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76256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2" name="Groupe 42"/>
          <p:cNvGrpSpPr/>
          <p:nvPr/>
        </p:nvGrpSpPr>
        <p:grpSpPr>
          <a:xfrm>
            <a:off x="7668344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7668344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4" name="Gruppieren 83"/>
          <p:cNvGrpSpPr/>
          <p:nvPr/>
        </p:nvGrpSpPr>
        <p:grpSpPr>
          <a:xfrm>
            <a:off x="1887481" y="3681575"/>
            <a:ext cx="432048" cy="360040"/>
            <a:chOff x="755576" y="359551"/>
            <a:chExt cx="432048" cy="360040"/>
          </a:xfrm>
        </p:grpSpPr>
        <p:sp>
          <p:nvSpPr>
            <p:cNvPr id="85" name="Freihandform 8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1887481" y="4472737"/>
            <a:ext cx="432048" cy="360040"/>
            <a:chOff x="755576" y="359551"/>
            <a:chExt cx="432048" cy="360040"/>
          </a:xfrm>
        </p:grpSpPr>
        <p:sp>
          <p:nvSpPr>
            <p:cNvPr id="88" name="Freihandform 8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Ellipse 90"/>
          <p:cNvSpPr/>
          <p:nvPr/>
        </p:nvSpPr>
        <p:spPr>
          <a:xfrm>
            <a:off x="2535553" y="37675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2535553" y="4581128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  <a:endCxn id="91" idx="0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029679" y="29368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2927691" y="3669532"/>
            <a:ext cx="432048" cy="360040"/>
            <a:chOff x="755576" y="359551"/>
            <a:chExt cx="432048" cy="360040"/>
          </a:xfrm>
        </p:grpSpPr>
        <p:sp>
          <p:nvSpPr>
            <p:cNvPr id="116" name="Freihandform 11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2927691" y="4460694"/>
            <a:ext cx="432048" cy="360040"/>
            <a:chOff x="755576" y="359551"/>
            <a:chExt cx="432048" cy="360040"/>
          </a:xfrm>
        </p:grpSpPr>
        <p:sp>
          <p:nvSpPr>
            <p:cNvPr id="119" name="Freihandform 118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oupe 69"/>
          <p:cNvGrpSpPr/>
          <p:nvPr/>
        </p:nvGrpSpPr>
        <p:grpSpPr>
          <a:xfrm>
            <a:off x="8345894" y="5047685"/>
            <a:ext cx="618594" cy="613563"/>
            <a:chOff x="5918764" y="1159253"/>
            <a:chExt cx="618594" cy="613563"/>
          </a:xfrm>
        </p:grpSpPr>
        <p:sp>
          <p:nvSpPr>
            <p:cNvPr id="131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erade Verbindung 89"/>
          <p:cNvCxnSpPr/>
          <p:nvPr/>
        </p:nvCxnSpPr>
        <p:spPr>
          <a:xfrm>
            <a:off x="6888131" y="381279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6888131" y="441353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6888131" y="5013176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4788024" y="381279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4788024" y="441353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4788024" y="5013176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76042" y="381354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2676042" y="44142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676042" y="501393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22677" y="38372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622677" y="44380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22677" y="50376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755577" y="3681575"/>
            <a:ext cx="432048" cy="360040"/>
            <a:chOff x="755576" y="359551"/>
            <a:chExt cx="432048" cy="360040"/>
          </a:xfrm>
        </p:grpSpPr>
        <p:sp>
          <p:nvSpPr>
            <p:cNvPr id="5" name="Freihandform 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755577" y="4257639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1403649" y="37675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403649" y="43660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331641" y="48936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2" idx="4"/>
            <a:endCxn id="10" idx="0"/>
          </p:cNvCxnSpPr>
          <p:nvPr/>
        </p:nvCxnSpPr>
        <p:spPr>
          <a:xfrm flipV="1">
            <a:off x="1475657" y="37675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1331641" y="50376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97775" y="29368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1342884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795787" y="3669532"/>
            <a:ext cx="432048" cy="360040"/>
            <a:chOff x="755576" y="359551"/>
            <a:chExt cx="432048" cy="360040"/>
          </a:xfrm>
        </p:grpSpPr>
        <p:sp>
          <p:nvSpPr>
            <p:cNvPr id="18" name="Freihandform 1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95787" y="4245596"/>
            <a:ext cx="432048" cy="360040"/>
            <a:chOff x="755576" y="359551"/>
            <a:chExt cx="432048" cy="360040"/>
          </a:xfrm>
        </p:grpSpPr>
        <p:sp>
          <p:nvSpPr>
            <p:cNvPr id="21" name="Freihandform 2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811710" y="3657067"/>
            <a:ext cx="432048" cy="360040"/>
            <a:chOff x="755576" y="359551"/>
            <a:chExt cx="432048" cy="360040"/>
          </a:xfrm>
        </p:grpSpPr>
        <p:sp>
          <p:nvSpPr>
            <p:cNvPr id="24" name="Freihandform 2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/>
          <p:cNvSpPr/>
          <p:nvPr/>
        </p:nvSpPr>
        <p:spPr>
          <a:xfrm>
            <a:off x="3459782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3459782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387774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>
            <a:stCxn id="31" idx="4"/>
            <a:endCxn id="29" idx="0"/>
          </p:cNvCxnSpPr>
          <p:nvPr/>
        </p:nvCxnSpPr>
        <p:spPr>
          <a:xfrm flipV="1">
            <a:off x="3531790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31" idx="2"/>
            <a:endCxn id="31" idx="6"/>
          </p:cNvCxnSpPr>
          <p:nvPr/>
        </p:nvCxnSpPr>
        <p:spPr>
          <a:xfrm>
            <a:off x="3387774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53908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</a:t>
            </a:r>
            <a:r>
              <a:rPr lang="de-DE" sz="1600" dirty="0" smtClean="0"/>
              <a:t>01)</a:t>
            </a:r>
            <a:endParaRPr lang="de-DE" sz="1600" dirty="0"/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3399017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851920" y="3645024"/>
            <a:ext cx="432048" cy="360040"/>
            <a:chOff x="755576" y="359551"/>
            <a:chExt cx="432048" cy="360040"/>
          </a:xfrm>
        </p:grpSpPr>
        <p:sp>
          <p:nvSpPr>
            <p:cNvPr id="37" name="Freihandform 3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971950" y="4233131"/>
            <a:ext cx="432048" cy="360040"/>
            <a:chOff x="755576" y="359551"/>
            <a:chExt cx="432048" cy="360040"/>
          </a:xfrm>
        </p:grpSpPr>
        <p:sp>
          <p:nvSpPr>
            <p:cNvPr id="46" name="Freihandform 4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Ellipse 47"/>
          <p:cNvSpPr/>
          <p:nvPr/>
        </p:nvSpPr>
        <p:spPr>
          <a:xfrm>
            <a:off x="5620022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620022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5548014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50"/>
          <p:cNvCxnSpPr>
            <a:stCxn id="50" idx="4"/>
            <a:endCxn id="48" idx="0"/>
          </p:cNvCxnSpPr>
          <p:nvPr/>
        </p:nvCxnSpPr>
        <p:spPr>
          <a:xfrm flipV="1">
            <a:off x="5692030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50" idx="2"/>
            <a:endCxn id="50" idx="6"/>
          </p:cNvCxnSpPr>
          <p:nvPr/>
        </p:nvCxnSpPr>
        <p:spPr>
          <a:xfrm>
            <a:off x="5548014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114148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smtClean="0"/>
              <a:t>(10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54" name="Geschweifte Klammer links 53"/>
          <p:cNvSpPr/>
          <p:nvPr/>
        </p:nvSpPr>
        <p:spPr>
          <a:xfrm rot="5400000">
            <a:off x="5559257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6012160" y="4221088"/>
            <a:ext cx="432048" cy="360040"/>
            <a:chOff x="755576" y="359551"/>
            <a:chExt cx="432048" cy="360040"/>
          </a:xfrm>
        </p:grpSpPr>
        <p:sp>
          <p:nvSpPr>
            <p:cNvPr id="59" name="Freihandform 58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7" name="Ellipse 66"/>
          <p:cNvSpPr/>
          <p:nvPr/>
        </p:nvSpPr>
        <p:spPr>
          <a:xfrm>
            <a:off x="7708254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7708254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7636246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4"/>
            <a:endCxn id="67" idx="0"/>
          </p:cNvCxnSpPr>
          <p:nvPr/>
        </p:nvCxnSpPr>
        <p:spPr>
          <a:xfrm flipV="1">
            <a:off x="7780262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9" idx="2"/>
            <a:endCxn id="69" idx="6"/>
          </p:cNvCxnSpPr>
          <p:nvPr/>
        </p:nvCxnSpPr>
        <p:spPr>
          <a:xfrm>
            <a:off x="7636246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7202380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smtClean="0"/>
              <a:t>(11)</a:t>
            </a:r>
            <a:endParaRPr lang="de-DE" sz="1600" dirty="0"/>
          </a:p>
        </p:txBody>
      </p:sp>
      <p:sp>
        <p:nvSpPr>
          <p:cNvPr id="73" name="Geschweifte Klammer links 72"/>
          <p:cNvSpPr/>
          <p:nvPr/>
        </p:nvSpPr>
        <p:spPr>
          <a:xfrm rot="5400000">
            <a:off x="7647489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48" name="Groupe 42"/>
          <p:cNvGrpSpPr/>
          <p:nvPr/>
        </p:nvGrpSpPr>
        <p:grpSpPr>
          <a:xfrm>
            <a:off x="6156176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e 69"/>
          <p:cNvGrpSpPr/>
          <p:nvPr/>
        </p:nvGrpSpPr>
        <p:grpSpPr>
          <a:xfrm>
            <a:off x="6156176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79512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2243464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231543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50</cp:revision>
  <dcterms:created xsi:type="dcterms:W3CDTF">2012-04-22T21:17:39Z</dcterms:created>
  <dcterms:modified xsi:type="dcterms:W3CDTF">2012-04-26T10:40:23Z</dcterms:modified>
</cp:coreProperties>
</file>