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2" d="100"/>
          <a:sy n="232" d="100"/>
        </p:scale>
        <p:origin x="3306" y="27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382D-258E-48E6-BA37-B81B0A7FCDAE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C6CD-BD97-431C-9F93-88495BF9FB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>
            <a:off x="4013866" y="2348880"/>
            <a:ext cx="0" cy="648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555776" y="2780928"/>
            <a:ext cx="2160240" cy="86409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275856" y="2060848"/>
            <a:ext cx="72008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2123728" y="3212976"/>
            <a:ext cx="32403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3030650" y="2357718"/>
            <a:ext cx="1290338" cy="16226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3635896" y="1628800"/>
            <a:ext cx="0" cy="28803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07904" y="170080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>
                <a:latin typeface="Times New Roman"/>
                <a:cs typeface="Times New Roman"/>
              </a:rPr>
              <a:t>z</a:t>
            </a:r>
            <a:endParaRPr lang="de-DE" baseline="-25000" dirty="0"/>
          </a:p>
        </p:txBody>
      </p:sp>
      <p:sp>
        <p:nvSpPr>
          <p:cNvPr id="20" name="Textfeld 19"/>
          <p:cNvSpPr txBox="1"/>
          <p:nvPr/>
        </p:nvSpPr>
        <p:spPr>
          <a:xfrm>
            <a:off x="2759500" y="357192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x</a:t>
            </a:r>
            <a:endParaRPr lang="de-DE" baseline="-25000" dirty="0"/>
          </a:p>
        </p:txBody>
      </p:sp>
      <p:sp>
        <p:nvSpPr>
          <p:cNvPr id="21" name="Textfeld 20"/>
          <p:cNvSpPr txBox="1"/>
          <p:nvPr/>
        </p:nvSpPr>
        <p:spPr>
          <a:xfrm>
            <a:off x="4833428" y="270892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de-DE" baseline="-25000" dirty="0" smtClean="0">
                <a:latin typeface="Times New Roman"/>
                <a:cs typeface="Times New Roman"/>
              </a:rPr>
              <a:t>y</a:t>
            </a:r>
            <a:endParaRPr lang="de-DE" baseline="-25000" dirty="0"/>
          </a:p>
        </p:txBody>
      </p:sp>
      <p:sp>
        <p:nvSpPr>
          <p:cNvPr id="22" name="Bogen 21"/>
          <p:cNvSpPr/>
          <p:nvPr/>
        </p:nvSpPr>
        <p:spPr>
          <a:xfrm rot="10800000" flipH="1">
            <a:off x="4932040" y="3068960"/>
            <a:ext cx="144016" cy="288032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10800000">
            <a:off x="3068032" y="3717032"/>
            <a:ext cx="144016" cy="216024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flipH="1">
            <a:off x="3528028" y="1880684"/>
            <a:ext cx="216024" cy="144016"/>
          </a:xfrm>
          <a:prstGeom prst="arc">
            <a:avLst>
              <a:gd name="adj1" fmla="val 16200000"/>
              <a:gd name="adj2" fmla="val 13995608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555776" y="2060848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3635896" y="2313020"/>
            <a:ext cx="405444" cy="90474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2942154">
            <a:off x="3527696" y="2915964"/>
            <a:ext cx="538710" cy="722006"/>
          </a:xfrm>
          <a:prstGeom prst="arc">
            <a:avLst>
              <a:gd name="adj1" fmla="val 15487420"/>
              <a:gd name="adj2" fmla="val 18031631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>
            <a:stCxn id="35" idx="0"/>
          </p:cNvCxnSpPr>
          <p:nvPr/>
        </p:nvCxnSpPr>
        <p:spPr>
          <a:xfrm flipH="1">
            <a:off x="3635896" y="2993996"/>
            <a:ext cx="375628" cy="2189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ogen 42"/>
          <p:cNvSpPr/>
          <p:nvPr/>
        </p:nvSpPr>
        <p:spPr>
          <a:xfrm>
            <a:off x="3419872" y="2636912"/>
            <a:ext cx="441013" cy="314927"/>
          </a:xfrm>
          <a:prstGeom prst="arc">
            <a:avLst>
              <a:gd name="adj1" fmla="val 16200000"/>
              <a:gd name="adj2" fmla="val 20510963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4067944" y="28529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/>
                <a:cs typeface="Times New Roman"/>
              </a:rPr>
              <a:t>φ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3635896" y="23395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θ</a:t>
            </a:r>
            <a:endParaRPr lang="de-DE" dirty="0"/>
          </a:p>
        </p:txBody>
      </p:sp>
      <p:sp>
        <p:nvSpPr>
          <p:cNvPr id="50" name="Bogen 49"/>
          <p:cNvSpPr/>
          <p:nvPr/>
        </p:nvSpPr>
        <p:spPr>
          <a:xfrm rot="12888337">
            <a:off x="3048016" y="2328095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Bogen 50"/>
          <p:cNvSpPr/>
          <p:nvPr/>
        </p:nvSpPr>
        <p:spPr>
          <a:xfrm rot="12888337">
            <a:off x="3146920" y="2364244"/>
            <a:ext cx="360040" cy="576064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Bogen 51"/>
          <p:cNvSpPr/>
          <p:nvPr/>
        </p:nvSpPr>
        <p:spPr>
          <a:xfrm rot="17778228">
            <a:off x="2986110" y="2296585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Bogen 53"/>
          <p:cNvSpPr/>
          <p:nvPr/>
        </p:nvSpPr>
        <p:spPr>
          <a:xfrm rot="17778228">
            <a:off x="2926801" y="2386812"/>
            <a:ext cx="244833" cy="678546"/>
          </a:xfrm>
          <a:prstGeom prst="arc">
            <a:avLst>
              <a:gd name="adj1" fmla="val 18351433"/>
              <a:gd name="adj2" fmla="val 2673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200346" y="284063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4139952" y="23354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402949" y="14754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de-D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635896" y="148478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|0&gt;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617052" y="42930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|1&gt;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938803" y="19939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|</a:t>
            </a:r>
            <a:r>
              <a:rPr lang="de-DE" dirty="0" smtClean="0">
                <a:latin typeface="Arial" pitchFamily="34" charset="0"/>
                <a:cs typeface="Arial" pitchFamily="34" charset="0"/>
                <a:sym typeface="Symbol"/>
              </a:rPr>
              <a:t>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&gt;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3185376" y="389351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|01&gt;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23476" y="2924944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|10&gt;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571678" y="722328"/>
            <a:ext cx="2160240" cy="22322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>
            <a:off x="2355654" y="1802448"/>
            <a:ext cx="26642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3635896" y="476672"/>
            <a:ext cx="0" cy="26642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822460" y="1764799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de-DE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640058" y="377597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de-DE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V="1">
            <a:off x="3640647" y="938352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3651798" y="973566"/>
            <a:ext cx="660682" cy="8288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19" idx="0"/>
          </p:cNvCxnSpPr>
          <p:nvPr/>
        </p:nvCxnSpPr>
        <p:spPr>
          <a:xfrm>
            <a:off x="3651798" y="722328"/>
            <a:ext cx="1008112" cy="7920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392102" y="1228993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Δ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3801398" y="177109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2g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3646913" y="1799332"/>
            <a:ext cx="715767" cy="500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4788024" y="764704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4716016" y="76470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4716016" y="1484784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4781674" y="9362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Bogen 64"/>
          <p:cNvSpPr/>
          <p:nvPr/>
        </p:nvSpPr>
        <p:spPr>
          <a:xfrm rot="18727953">
            <a:off x="3775455" y="1426865"/>
            <a:ext cx="144016" cy="216024"/>
          </a:xfrm>
          <a:prstGeom prst="arc">
            <a:avLst>
              <a:gd name="adj1" fmla="val 17495301"/>
              <a:gd name="adj2" fmla="val 1553716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35079" y="130069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Gerade Verbindung 75"/>
          <p:cNvCxnSpPr/>
          <p:nvPr/>
        </p:nvCxnSpPr>
        <p:spPr>
          <a:xfrm>
            <a:off x="3640646" y="945687"/>
            <a:ext cx="6480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V="1">
            <a:off x="4348542" y="1019283"/>
            <a:ext cx="0" cy="7836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84</cp:revision>
  <dcterms:created xsi:type="dcterms:W3CDTF">2012-05-23T15:06:16Z</dcterms:created>
  <dcterms:modified xsi:type="dcterms:W3CDTF">2012-09-07T18:06:20Z</dcterms:modified>
</cp:coreProperties>
</file>