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sh3FXZ+3lNEykh/bg9H+uxK1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52367a07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f52367a07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536b89cc2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f536b89cc2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36b89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36b89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36b89c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36b89c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36b89cc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36b89cc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36b89cc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536b89cc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52367a07d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52367a07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Zoom Figure on Website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7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52367a07d_0_6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gf52367a07d_0_6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f52367a07d_0_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eeexplore.ieee.org/document/95208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Uncovering the Online Social Structure Surrounding COVID 19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400"/>
              <a:t>Friday, October 1, 2021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2367a07d_0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18" name="Google Shape;118;gf52367a07d_0_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common problem with network studies of this sort is relying on hashtags to filter the data space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Hashtags are complex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hashtags may be used wrongly to gain popularity rather than signalling the genuine discussion.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work might consider parsing and exploring Twitter and relate online discussion data in a different way, such as tweets or discussions among specific communities like academia, finance, or government.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36b89cc2_2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gf536b89cc2_2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The study is an exploratory one that allows for an unsupervised and assumption-free look at noisy Twitter data in the context of an ongoing, rapidly-developing, and complex global pandemic. </a:t>
            </a:r>
            <a:endParaRPr sz="2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36b89cc2_0_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</a:t>
            </a:r>
            <a:endParaRPr sz="5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65500" y="44715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7" y="0"/>
            <a:ext cx="4572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Philip D. Waggoner, Robert Y. Shapiro, Samuel Frederick, and Ming Gong</a:t>
            </a:r>
            <a:endParaRPr sz="2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 (n.d.) </a:t>
            </a:r>
            <a:r>
              <a:rPr lang="en">
                <a:solidFill>
                  <a:schemeClr val="dk1"/>
                </a:solidFill>
              </a:rPr>
              <a:t>Uncovering the online social structure surrounding covid-19. IEEE Xplore.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Retrieved September 19, 2021, from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https://ieeexplore.ieee.org/document/9520811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265500" y="1081400"/>
            <a:ext cx="40935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600">
                <a:latin typeface="Average"/>
                <a:ea typeface="Average"/>
                <a:cs typeface="Average"/>
                <a:sym typeface="Average"/>
              </a:rPr>
              <a:t>How Do People Discuss COVID-19 online?</a:t>
            </a:r>
            <a:endParaRPr sz="4700"/>
          </a:p>
        </p:txBody>
      </p:sp>
      <p:sp>
        <p:nvSpPr>
          <p:cNvPr id="71" name="Google Shape;71;p3"/>
          <p:cNvSpPr txBox="1"/>
          <p:nvPr>
            <p:ph idx="2" type="body"/>
          </p:nvPr>
        </p:nvSpPr>
        <p:spPr>
          <a:xfrm>
            <a:off x="4939500" y="336175"/>
            <a:ext cx="42045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Unsupervised framework was used to examine how people talk about the </a:t>
            </a:r>
            <a:r>
              <a:rPr lang="en" sz="1600"/>
              <a:t>pandemic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network based approach was used to identify, categorize &amp; understand communication patterns about COVID-19 on Twitter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findings indicated that there are distinctions between personal, global and generic threat framing of the pandemic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5"/>
          <p:cNvSpPr txBox="1"/>
          <p:nvPr>
            <p:ph idx="2" type="body"/>
          </p:nvPr>
        </p:nvSpPr>
        <p:spPr>
          <a:xfrm>
            <a:off x="4939500" y="724200"/>
            <a:ext cx="42045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The effects of the COVID-19 pandemic have been vast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Impacts of the pandemic on the stock market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Educational outcomes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Mental health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265500" y="3116025"/>
            <a:ext cx="404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Effect of Effect of COVI-19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1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Other areas of research have investigated the efficacy of governmental interventions in slowing the pandemic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Studied ethnic, racial, and income-based disparities in COVID-19 risks and severity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36b89cc2_1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90" name="Google Shape;90;gf536b89cc2_1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uncover how people discuss COVID-19 online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study was to examine different cluster of similar terms used to discuss COVID-19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Three Community Detection </a:t>
            </a:r>
            <a:r>
              <a:rPr lang="en">
                <a:solidFill>
                  <a:schemeClr val="dk1"/>
                </a:solidFill>
              </a:rPr>
              <a:t>Algorithm were developed and used to search for keywords relating to COVID-19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36b89cc2_1_4"/>
          <p:cNvSpPr txBox="1"/>
          <p:nvPr>
            <p:ph type="title"/>
          </p:nvPr>
        </p:nvSpPr>
        <p:spPr>
          <a:xfrm>
            <a:off x="311700" y="42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Methodology </a:t>
            </a:r>
            <a:endParaRPr sz="27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gf536b89cc2_1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T</a:t>
            </a:r>
            <a:r>
              <a:rPr lang="en">
                <a:solidFill>
                  <a:schemeClr val="dk1"/>
                </a:solidFill>
              </a:rPr>
              <a:t>weet package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8.4 million tweets (between late March - April 2020)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4 random samples of 40,000 English tweets from initial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Produced a total of 160,000 tweets for analysis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Collected tweets with  #coronavirus, #coronavirusoutbreak, #coronavirusPandemic, #covid19, #covid_19, #epitwitter, #ihavecorona, #StayHomeStaySafe, and #TestTraceIsolate.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Removed Stopwords: punctuation, numbers, URLs, and also set text to lower 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Converted the text into a corpus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36b89cc2_2_2"/>
          <p:cNvSpPr txBox="1"/>
          <p:nvPr>
            <p:ph type="title"/>
          </p:nvPr>
        </p:nvSpPr>
        <p:spPr>
          <a:xfrm>
            <a:off x="311700" y="42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Findings</a:t>
            </a:r>
            <a:endParaRPr/>
          </a:p>
        </p:txBody>
      </p:sp>
      <p:sp>
        <p:nvSpPr>
          <p:cNvPr id="102" name="Google Shape;102;gf536b89cc2_2_2"/>
          <p:cNvSpPr txBox="1"/>
          <p:nvPr>
            <p:ph idx="1" type="body"/>
          </p:nvPr>
        </p:nvSpPr>
        <p:spPr>
          <a:xfrm>
            <a:off x="311700" y="1060675"/>
            <a:ext cx="22710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Community 1</a:t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Community 1 focuses on the personal domain with terms 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“home”, “stay”,</a:t>
            </a:r>
            <a:endParaRPr sz="12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2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“lockdown” (for two of the three algorithms)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3" name="Google Shape;103;gf536b89cc2_2_2"/>
          <p:cNvSpPr txBox="1"/>
          <p:nvPr>
            <p:ph idx="1" type="body"/>
          </p:nvPr>
        </p:nvSpPr>
        <p:spPr>
          <a:xfrm>
            <a:off x="3025750" y="1060675"/>
            <a:ext cx="22710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>
                <a:solidFill>
                  <a:schemeClr val="dk1"/>
                </a:solidFill>
              </a:rPr>
              <a:t>Community 2</a:t>
            </a:r>
            <a:endParaRPr sz="1295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Community focuses externally on the non-personal,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Global domain with frequent co-occurrence of terms like “support”,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“world”, “trump”, and so on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gf536b89cc2_2_2"/>
          <p:cNvSpPr txBox="1"/>
          <p:nvPr>
            <p:ph idx="1" type="body"/>
          </p:nvPr>
        </p:nvSpPr>
        <p:spPr>
          <a:xfrm>
            <a:off x="6081000" y="1017725"/>
            <a:ext cx="2271000" cy="21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Community 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Community focuses more generically on terms associated with the threat that comes from COVID-19 with terms like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“cases”, 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“Deaths”,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“new”.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gf536b89cc2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43325"/>
            <a:ext cx="7810500" cy="14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f536b89cc2_2_2"/>
          <p:cNvSpPr txBox="1"/>
          <p:nvPr/>
        </p:nvSpPr>
        <p:spPr>
          <a:xfrm>
            <a:off x="8266075" y="3450875"/>
            <a:ext cx="67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Table</a:t>
            </a:r>
            <a:r>
              <a:rPr lang="en" sz="10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1</a:t>
            </a:r>
            <a:b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Words by community across algorithms.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f52367a07d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0424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f52367a07d_0_137"/>
          <p:cNvSpPr txBox="1"/>
          <p:nvPr/>
        </p:nvSpPr>
        <p:spPr>
          <a:xfrm>
            <a:off x="6005975" y="152400"/>
            <a:ext cx="2945100" cy="49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Figure 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Community detection across three algorithms and four samples.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