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7BB80C2-6D71-4F80-8DDA-47E5731B22C9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84A87AE-C7D6-42A7-BA56-90DB801E5D08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B488063-2E5E-4095-966C-682649F3F2FF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8E77CBD-FB0D-4AEF-85F5-DE7F9951FA8B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5BF872-C951-4EEE-8CC1-50E1F5874B8C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1FA4BC-7BA0-4C07-BAAC-872562011D36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C6C07E-3DB4-451D-8BFC-B978A35637F1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04DB56-A243-47EC-9F4D-E83AB0F05307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82003A-A93E-4987-B755-97B00299F6F5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388506-BA7E-4500-8F45-3584F9EB272D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A915FA-3FEF-4C9C-9DBF-09F780F19BC9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4459A66-F111-4297-90EE-F2EC070066A1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CE8135-F0A1-405F-86AC-9A98B838114B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47633B-2663-47D6-A1B9-B999DCE6E154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A89122-7088-40B7-8C5A-48D9913B110A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013459-0944-4A18-8551-61B162E11940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399300-AA11-4BF2-A888-51225201B89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0F682CF-42D1-4901-9903-8964AB867CC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24358D6-504B-40C1-B254-888597AD07E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12955D1-24AE-4F36-B3C6-912DD2CFBC3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022B262-17FB-4C50-95AE-44449383B11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80EDF3A-DBE4-4AEC-A1DC-93678AB1B55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3EE0B00-1026-4FE7-A5A5-EEB940A5DDE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FF4DB5B-F8B4-43B7-B0EC-866E7D753D8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9534FE-DFD4-4070-AF54-009195AE69E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640A17-4557-48E2-9525-CCE4C023DB0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54;p13"/>
          <p:cNvSpPr/>
          <p:nvPr/>
        </p:nvSpPr>
        <p:spPr>
          <a:xfrm>
            <a:off x="451440" y="461160"/>
            <a:ext cx="2756880" cy="2756880"/>
          </a:xfrm>
          <a:prstGeom prst="rect">
            <a:avLst/>
          </a:prstGeom>
          <a:solidFill>
            <a:schemeClr val="lt2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" name="Google Shape;55;p13"/>
          <p:cNvSpPr/>
          <p:nvPr/>
        </p:nvSpPr>
        <p:spPr>
          <a:xfrm>
            <a:off x="451440" y="3219480"/>
            <a:ext cx="275688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1967d2"/>
                </a:solidFill>
                <a:latin typeface="Google Sans"/>
                <a:ea typeface="Google Sans"/>
              </a:rPr>
              <a:t>Musa Sissoko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56;p13"/>
          <p:cNvSpPr/>
          <p:nvPr/>
        </p:nvSpPr>
        <p:spPr>
          <a:xfrm>
            <a:off x="324000" y="3614400"/>
            <a:ext cx="3103920" cy="12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Age: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25 years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Education: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Msc. Chemistry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Hometown: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Kano, Nigeria.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Family: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Single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Occupation: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Chemical Scientist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57;p13"/>
          <p:cNvSpPr/>
          <p:nvPr/>
        </p:nvSpPr>
        <p:spPr>
          <a:xfrm>
            <a:off x="1707840" y="3614400"/>
            <a:ext cx="1815840" cy="12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58;p13"/>
          <p:cNvSpPr/>
          <p:nvPr/>
        </p:nvSpPr>
        <p:spPr>
          <a:xfrm>
            <a:off x="3651480" y="461160"/>
            <a:ext cx="5034240" cy="90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Google Sans"/>
                <a:ea typeface="Google Sans"/>
              </a:rPr>
              <a:t>“</a:t>
            </a:r>
            <a:r>
              <a:rPr b="0" i="1" lang="en" sz="1800" spc="-1" strike="noStrike">
                <a:solidFill>
                  <a:srgbClr val="000000"/>
                </a:solidFill>
                <a:latin typeface="Google Sans"/>
                <a:ea typeface="Google Sans"/>
              </a:rPr>
              <a:t>No greater friendship exists than that of a good dog.”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59;p13"/>
          <p:cNvSpPr/>
          <p:nvPr/>
        </p:nvSpPr>
        <p:spPr>
          <a:xfrm>
            <a:off x="3651480" y="1491840"/>
            <a:ext cx="2521440" cy="193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196702"/>
                </a:solidFill>
                <a:latin typeface="Google Sans"/>
                <a:ea typeface="Google Sans"/>
              </a:rPr>
              <a:t>Goals</a:t>
            </a:r>
            <a:r>
              <a:rPr b="0" lang="en" sz="1800" spc="-1" strike="noStrike">
                <a:solidFill>
                  <a:srgbClr val="000000"/>
                </a:solidFill>
                <a:latin typeface="Google Sans"/>
                <a:ea typeface="Google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Find companionship.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Stay fit and healthy.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60;p13"/>
          <p:cNvSpPr/>
          <p:nvPr/>
        </p:nvSpPr>
        <p:spPr>
          <a:xfrm>
            <a:off x="6326640" y="1491840"/>
            <a:ext cx="2521440" cy="193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c5221f"/>
                </a:solidFill>
                <a:latin typeface="Google Sans"/>
                <a:ea typeface="Google Sans"/>
              </a:rPr>
              <a:t>Frustrations</a:t>
            </a:r>
            <a:r>
              <a:rPr b="1" lang="en" sz="1800" spc="-1" strike="noStrike">
                <a:solidFill>
                  <a:schemeClr val="dk1"/>
                </a:solidFill>
                <a:latin typeface="Google Sans"/>
                <a:ea typeface="Google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Google Sans"/>
                <a:ea typeface="Google Sans"/>
              </a:rPr>
              <a:t>Loves animals, but unsure if pet ownership is for him.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Google Sans"/>
                <a:ea typeface="Google Sans"/>
              </a:rPr>
              <a:t>Doesn’t know where to begin on dog selection process.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Google Shape;61;p13"/>
          <p:cNvSpPr/>
          <p:nvPr/>
        </p:nvSpPr>
        <p:spPr>
          <a:xfrm>
            <a:off x="3651480" y="3619800"/>
            <a:ext cx="5196240" cy="1240920"/>
          </a:xfrm>
          <a:prstGeom prst="rect">
            <a:avLst/>
          </a:prstGeom>
          <a:noFill/>
          <a:ln w="28575">
            <a:solidFill>
              <a:srgbClr val="ffd9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Musa is a single, successful individual that is generally happy in life, but is a bit lonely at times. He lives an active lifestyle and has a stable job, but feels like something is missing. He’s got a lot of love to give.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Google Shape;62;p13"/>
          <p:cNvSpPr/>
          <p:nvPr/>
        </p:nvSpPr>
        <p:spPr>
          <a:xfrm>
            <a:off x="985320" y="1442160"/>
            <a:ext cx="1664640" cy="79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1500" spc="-1" strike="noStrike">
                <a:solidFill>
                  <a:srgbClr val="000000"/>
                </a:solidFill>
                <a:latin typeface="Google Sans"/>
                <a:ea typeface="Google Sans"/>
              </a:rPr>
              <a:t>Add image that represents this persona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914400" y="555120"/>
            <a:ext cx="1827720" cy="259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54;p 1"/>
          <p:cNvSpPr/>
          <p:nvPr/>
        </p:nvSpPr>
        <p:spPr>
          <a:xfrm>
            <a:off x="451440" y="461160"/>
            <a:ext cx="2756880" cy="2756880"/>
          </a:xfrm>
          <a:prstGeom prst="rect">
            <a:avLst/>
          </a:prstGeom>
          <a:solidFill>
            <a:schemeClr val="lt2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Google Shape;55;p 1"/>
          <p:cNvSpPr/>
          <p:nvPr/>
        </p:nvSpPr>
        <p:spPr>
          <a:xfrm>
            <a:off x="451440" y="3219480"/>
            <a:ext cx="275688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1967d2"/>
                </a:solidFill>
                <a:latin typeface="Google Sans"/>
                <a:ea typeface="Google Sans"/>
              </a:rPr>
              <a:t>Layla Brad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56;p 1"/>
          <p:cNvSpPr/>
          <p:nvPr/>
        </p:nvSpPr>
        <p:spPr>
          <a:xfrm>
            <a:off x="324000" y="3614400"/>
            <a:ext cx="3103920" cy="12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Age: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41 years</a:t>
            </a: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Education: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Master in English</a:t>
            </a: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Hometown: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Ibadan, Nigeria.</a:t>
            </a: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Family: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Mother of six</a:t>
            </a: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Occupation: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Content Writer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57;p 1"/>
          <p:cNvSpPr/>
          <p:nvPr/>
        </p:nvSpPr>
        <p:spPr>
          <a:xfrm>
            <a:off x="1707840" y="3614400"/>
            <a:ext cx="1815840" cy="12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Google Shape;58;p 1"/>
          <p:cNvSpPr/>
          <p:nvPr/>
        </p:nvSpPr>
        <p:spPr>
          <a:xfrm>
            <a:off x="3651480" y="461160"/>
            <a:ext cx="5034240" cy="90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Google Sans"/>
                <a:ea typeface="Google Sans"/>
              </a:rPr>
              <a:t>“</a:t>
            </a:r>
            <a:r>
              <a:rPr b="0" i="1" lang="en" sz="1800" spc="-1" strike="noStrike">
                <a:solidFill>
                  <a:srgbClr val="000000"/>
                </a:solidFill>
                <a:latin typeface="Google Sans"/>
                <a:ea typeface="Google Sans"/>
              </a:rPr>
              <a:t>I always wanted to adopt a dog from animal shelters, but all available dogs are too big.”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59;p 1"/>
          <p:cNvSpPr/>
          <p:nvPr/>
        </p:nvSpPr>
        <p:spPr>
          <a:xfrm>
            <a:off x="3651480" y="1383840"/>
            <a:ext cx="2521440" cy="193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196702"/>
                </a:solidFill>
                <a:latin typeface="Google Sans"/>
                <a:ea typeface="Google Sans"/>
              </a:rPr>
              <a:t>Goals</a:t>
            </a:r>
            <a:r>
              <a:rPr b="0" lang="en" sz="1800" spc="-1" strike="noStrike">
                <a:solidFill>
                  <a:srgbClr val="000000"/>
                </a:solidFill>
                <a:latin typeface="Google Sans"/>
                <a:ea typeface="Google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Wants to surprise her family with a cute dog.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Needs an appropriate dog breed that is easy to take care of and small in size.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60;p 1"/>
          <p:cNvSpPr/>
          <p:nvPr/>
        </p:nvSpPr>
        <p:spPr>
          <a:xfrm>
            <a:off x="6326640" y="1383840"/>
            <a:ext cx="2521440" cy="193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c5221f"/>
                </a:solidFill>
                <a:latin typeface="Google Sans"/>
                <a:ea typeface="Google Sans"/>
              </a:rPr>
              <a:t>Frustrations</a:t>
            </a:r>
            <a:r>
              <a:rPr b="1" lang="en" sz="1800" spc="-1" strike="noStrike">
                <a:solidFill>
                  <a:schemeClr val="dk1"/>
                </a:solidFill>
                <a:latin typeface="Google Sans"/>
                <a:ea typeface="Google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Google Sans"/>
                <a:ea typeface="Google Sans"/>
              </a:rPr>
              <a:t>Not finding the dog with appropriate size and breed.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Google Sans"/>
                <a:ea typeface="Google Sans"/>
              </a:rPr>
              <a:t>Information about the dog is outdated.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Google Sans"/>
                <a:ea typeface="Google Sans"/>
              </a:rPr>
              <a:t>Not being able to adopt a dog.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61;p 1"/>
          <p:cNvSpPr/>
          <p:nvPr/>
        </p:nvSpPr>
        <p:spPr>
          <a:xfrm>
            <a:off x="3651480" y="3547800"/>
            <a:ext cx="5196240" cy="1240920"/>
          </a:xfrm>
          <a:prstGeom prst="rect">
            <a:avLst/>
          </a:prstGeom>
          <a:noFill/>
          <a:ln w="28575">
            <a:solidFill>
              <a:srgbClr val="ffd9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Layla is a Content Writer in a busy business firm. She lives with her family and wants to have a dog as a pet to take care of and enjoy her time with. She always checks a local shelter in her neighbourhood but she always struggle to find an appropriate dog.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62;p 1"/>
          <p:cNvSpPr/>
          <p:nvPr/>
        </p:nvSpPr>
        <p:spPr>
          <a:xfrm>
            <a:off x="985320" y="1442160"/>
            <a:ext cx="1664640" cy="79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1500" spc="-1" strike="noStrike">
                <a:solidFill>
                  <a:srgbClr val="000000"/>
                </a:solidFill>
                <a:latin typeface="Google Sans"/>
                <a:ea typeface="Google Sans"/>
              </a:rPr>
              <a:t>Add image that represents this persona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85800" y="659880"/>
            <a:ext cx="2284920" cy="233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2023-05-23T06:01:42Z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