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84;p41"/>
          <p:cNvSpPr/>
          <p:nvPr/>
        </p:nvSpPr>
        <p:spPr>
          <a:xfrm>
            <a:off x="4867200" y="3733920"/>
            <a:ext cx="51372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Google Shape;185;p41"/>
          <p:cNvSpPr/>
          <p:nvPr/>
        </p:nvSpPr>
        <p:spPr>
          <a:xfrm>
            <a:off x="2505240" y="3676680"/>
            <a:ext cx="5228640" cy="1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" bIns="93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Google Shape;186;p41"/>
          <p:cNvSpPr/>
          <p:nvPr/>
        </p:nvSpPr>
        <p:spPr>
          <a:xfrm>
            <a:off x="1981080" y="3505320"/>
            <a:ext cx="81864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Google Shape;187;p41"/>
          <p:cNvSpPr/>
          <p:nvPr/>
        </p:nvSpPr>
        <p:spPr>
          <a:xfrm>
            <a:off x="10440" y="4349160"/>
            <a:ext cx="9016560" cy="711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Google Shape;188;p41"/>
          <p:cNvSpPr/>
          <p:nvPr/>
        </p:nvSpPr>
        <p:spPr>
          <a:xfrm>
            <a:off x="614520" y="90360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Google Shape;189;p41"/>
          <p:cNvSpPr/>
          <p:nvPr/>
        </p:nvSpPr>
        <p:spPr>
          <a:xfrm>
            <a:off x="6510960" y="90360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Google Shape;190;p41"/>
          <p:cNvSpPr/>
          <p:nvPr/>
        </p:nvSpPr>
        <p:spPr>
          <a:xfrm>
            <a:off x="3562560" y="90360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Google Shape;191;p41"/>
          <p:cNvSpPr/>
          <p:nvPr/>
        </p:nvSpPr>
        <p:spPr>
          <a:xfrm>
            <a:off x="614520" y="313128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Google Shape;192;p41"/>
          <p:cNvSpPr/>
          <p:nvPr/>
        </p:nvSpPr>
        <p:spPr>
          <a:xfrm>
            <a:off x="6510960" y="313128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Google Shape;193;p41"/>
          <p:cNvSpPr/>
          <p:nvPr/>
        </p:nvSpPr>
        <p:spPr>
          <a:xfrm>
            <a:off x="3562560" y="313128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48" name="Google Shape;194;p41"/>
          <p:cNvCxnSpPr/>
          <p:nvPr/>
        </p:nvCxnSpPr>
        <p:spPr>
          <a:xfrm>
            <a:off x="604080" y="26161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49" name="Google Shape;195;p41"/>
          <p:cNvCxnSpPr/>
          <p:nvPr/>
        </p:nvCxnSpPr>
        <p:spPr>
          <a:xfrm>
            <a:off x="604080" y="282456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0" name="Google Shape;196;p41"/>
          <p:cNvCxnSpPr/>
          <p:nvPr/>
        </p:nvCxnSpPr>
        <p:spPr>
          <a:xfrm>
            <a:off x="3562560" y="26179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1" name="Google Shape;197;p41"/>
          <p:cNvCxnSpPr/>
          <p:nvPr/>
        </p:nvCxnSpPr>
        <p:spPr>
          <a:xfrm>
            <a:off x="3562560" y="282636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2" name="Google Shape;198;p41"/>
          <p:cNvCxnSpPr/>
          <p:nvPr/>
        </p:nvCxnSpPr>
        <p:spPr>
          <a:xfrm>
            <a:off x="6500520" y="262008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3" name="Google Shape;199;p41"/>
          <p:cNvCxnSpPr/>
          <p:nvPr/>
        </p:nvCxnSpPr>
        <p:spPr>
          <a:xfrm>
            <a:off x="6500520" y="28285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4" name="Google Shape;200;p41"/>
          <p:cNvCxnSpPr/>
          <p:nvPr/>
        </p:nvCxnSpPr>
        <p:spPr>
          <a:xfrm>
            <a:off x="604080" y="47869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5" name="Google Shape;201;p41"/>
          <p:cNvCxnSpPr/>
          <p:nvPr/>
        </p:nvCxnSpPr>
        <p:spPr>
          <a:xfrm>
            <a:off x="604080" y="499536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6" name="Google Shape;202;p41"/>
          <p:cNvCxnSpPr/>
          <p:nvPr/>
        </p:nvCxnSpPr>
        <p:spPr>
          <a:xfrm>
            <a:off x="3562560" y="47851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7" name="Google Shape;203;p41"/>
          <p:cNvCxnSpPr/>
          <p:nvPr/>
        </p:nvCxnSpPr>
        <p:spPr>
          <a:xfrm>
            <a:off x="3562560" y="499356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8" name="Google Shape;204;p41"/>
          <p:cNvCxnSpPr/>
          <p:nvPr/>
        </p:nvCxnSpPr>
        <p:spPr>
          <a:xfrm>
            <a:off x="6500520" y="478908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9" name="Google Shape;205;p41"/>
          <p:cNvCxnSpPr/>
          <p:nvPr/>
        </p:nvCxnSpPr>
        <p:spPr>
          <a:xfrm>
            <a:off x="6500520" y="49975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sp>
        <p:nvSpPr>
          <p:cNvPr id="60" name="Google Shape;206;p41"/>
          <p:cNvSpPr/>
          <p:nvPr/>
        </p:nvSpPr>
        <p:spPr>
          <a:xfrm>
            <a:off x="44640" y="49680"/>
            <a:ext cx="8948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UX Design Storyboard</a:t>
            </a:r>
            <a:r>
              <a:rPr b="1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chemeClr val="accent1"/>
                </a:solidFill>
                <a:latin typeface="Google Sans"/>
                <a:ea typeface="Google Sans"/>
              </a:rPr>
              <a:t>Scenario:</a:t>
            </a:r>
            <a:r>
              <a:rPr b="1" lang="en" sz="1000" spc="-1" strike="noStrike">
                <a:solidFill>
                  <a:schemeClr val="accent1"/>
                </a:solidFill>
                <a:latin typeface="Google Sans"/>
                <a:ea typeface="Google Sans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Google Sans"/>
                <a:ea typeface="Google Sans"/>
              </a:rPr>
              <a:t>An app that can be used to place large orders in advance</a:t>
            </a:r>
            <a:r>
              <a:rPr b="1" lang="en" sz="1000" spc="-1" strike="noStrike">
                <a:solidFill>
                  <a:schemeClr val="accent1"/>
                </a:solidFill>
                <a:latin typeface="Google Sans"/>
                <a:ea typeface="Google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49800" y="943560"/>
            <a:ext cx="1946880" cy="14292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3886200" y="1057680"/>
            <a:ext cx="1371600" cy="12283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6930000" y="977400"/>
            <a:ext cx="1225440" cy="13086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6556680" y="3164400"/>
            <a:ext cx="1936440" cy="14266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5"/>
          <a:stretch/>
        </p:blipFill>
        <p:spPr>
          <a:xfrm>
            <a:off x="3634560" y="3272400"/>
            <a:ext cx="1923840" cy="121212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6"/>
          <a:stretch/>
        </p:blipFill>
        <p:spPr>
          <a:xfrm>
            <a:off x="1143000" y="3164400"/>
            <a:ext cx="1143000" cy="140796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 txBox="1"/>
          <p:nvPr/>
        </p:nvSpPr>
        <p:spPr>
          <a:xfrm>
            <a:off x="505800" y="2442600"/>
            <a:ext cx="230364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Collect orders from co-workers 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(stressful &amp; error-prone)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3422160" y="2442960"/>
            <a:ext cx="22305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6410520" y="2443320"/>
            <a:ext cx="22564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Place group orders easily with-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out error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6410880" y="4603680"/>
            <a:ext cx="212544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All orders are correct and all 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co-workers are happy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3459240" y="4604040"/>
            <a:ext cx="214524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Drives to the CoffeeHouse to 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Collect coffee items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07600" y="4604400"/>
            <a:ext cx="2279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Receives notification that order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Is ready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84;p 1"/>
          <p:cNvSpPr/>
          <p:nvPr/>
        </p:nvSpPr>
        <p:spPr>
          <a:xfrm>
            <a:off x="4867200" y="3733920"/>
            <a:ext cx="51372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Google Shape;185;p 1"/>
          <p:cNvSpPr/>
          <p:nvPr/>
        </p:nvSpPr>
        <p:spPr>
          <a:xfrm>
            <a:off x="2505240" y="3676680"/>
            <a:ext cx="5228640" cy="1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360" bIns="936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Google Shape;186;p 1"/>
          <p:cNvSpPr/>
          <p:nvPr/>
        </p:nvSpPr>
        <p:spPr>
          <a:xfrm>
            <a:off x="1981080" y="3505320"/>
            <a:ext cx="81864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Google Shape;187;p 1"/>
          <p:cNvSpPr/>
          <p:nvPr/>
        </p:nvSpPr>
        <p:spPr>
          <a:xfrm>
            <a:off x="10440" y="4349160"/>
            <a:ext cx="9016560" cy="711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Google Shape;188;p 1"/>
          <p:cNvSpPr/>
          <p:nvPr/>
        </p:nvSpPr>
        <p:spPr>
          <a:xfrm>
            <a:off x="614520" y="90360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Google Shape;189;p 1"/>
          <p:cNvSpPr/>
          <p:nvPr/>
        </p:nvSpPr>
        <p:spPr>
          <a:xfrm>
            <a:off x="6510960" y="90360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Google Shape;190;p 1"/>
          <p:cNvSpPr/>
          <p:nvPr/>
        </p:nvSpPr>
        <p:spPr>
          <a:xfrm>
            <a:off x="3562560" y="90360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Google Shape;191;p 1"/>
          <p:cNvSpPr/>
          <p:nvPr/>
        </p:nvSpPr>
        <p:spPr>
          <a:xfrm>
            <a:off x="614520" y="313128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Google Shape;192;p 1"/>
          <p:cNvSpPr/>
          <p:nvPr/>
        </p:nvSpPr>
        <p:spPr>
          <a:xfrm>
            <a:off x="6510960" y="313128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Google Shape;193;p 1"/>
          <p:cNvSpPr/>
          <p:nvPr/>
        </p:nvSpPr>
        <p:spPr>
          <a:xfrm>
            <a:off x="3562560" y="3131280"/>
            <a:ext cx="2018160" cy="147708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83" name="Google Shape;194;p 1"/>
          <p:cNvCxnSpPr/>
          <p:nvPr/>
        </p:nvCxnSpPr>
        <p:spPr>
          <a:xfrm>
            <a:off x="604080" y="26161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4" name="Google Shape;195;p 1"/>
          <p:cNvCxnSpPr/>
          <p:nvPr/>
        </p:nvCxnSpPr>
        <p:spPr>
          <a:xfrm>
            <a:off x="604080" y="282456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5" name="Google Shape;196;p 1"/>
          <p:cNvCxnSpPr/>
          <p:nvPr/>
        </p:nvCxnSpPr>
        <p:spPr>
          <a:xfrm>
            <a:off x="3562560" y="26179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6" name="Google Shape;197;p 1"/>
          <p:cNvCxnSpPr/>
          <p:nvPr/>
        </p:nvCxnSpPr>
        <p:spPr>
          <a:xfrm>
            <a:off x="3562560" y="282636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7" name="Google Shape;198;p 1"/>
          <p:cNvCxnSpPr/>
          <p:nvPr/>
        </p:nvCxnSpPr>
        <p:spPr>
          <a:xfrm>
            <a:off x="6500520" y="262008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8" name="Google Shape;199;p 1"/>
          <p:cNvCxnSpPr/>
          <p:nvPr/>
        </p:nvCxnSpPr>
        <p:spPr>
          <a:xfrm>
            <a:off x="6500520" y="28285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9" name="Google Shape;200;p 1"/>
          <p:cNvCxnSpPr/>
          <p:nvPr/>
        </p:nvCxnSpPr>
        <p:spPr>
          <a:xfrm>
            <a:off x="604080" y="47869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0" name="Google Shape;201;p 1"/>
          <p:cNvCxnSpPr/>
          <p:nvPr/>
        </p:nvCxnSpPr>
        <p:spPr>
          <a:xfrm>
            <a:off x="604080" y="499536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1" name="Google Shape;202;p 1"/>
          <p:cNvCxnSpPr/>
          <p:nvPr/>
        </p:nvCxnSpPr>
        <p:spPr>
          <a:xfrm>
            <a:off x="3562560" y="47851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2" name="Google Shape;203;p 1"/>
          <p:cNvCxnSpPr/>
          <p:nvPr/>
        </p:nvCxnSpPr>
        <p:spPr>
          <a:xfrm>
            <a:off x="3562560" y="499356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3" name="Google Shape;204;p 1"/>
          <p:cNvCxnSpPr/>
          <p:nvPr/>
        </p:nvCxnSpPr>
        <p:spPr>
          <a:xfrm>
            <a:off x="6500520" y="478908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4" name="Google Shape;205;p 1"/>
          <p:cNvCxnSpPr/>
          <p:nvPr/>
        </p:nvCxnSpPr>
        <p:spPr>
          <a:xfrm>
            <a:off x="6500520" y="4997520"/>
            <a:ext cx="2039760" cy="72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sp>
        <p:nvSpPr>
          <p:cNvPr id="95" name="Google Shape;206;p 1"/>
          <p:cNvSpPr/>
          <p:nvPr/>
        </p:nvSpPr>
        <p:spPr>
          <a:xfrm>
            <a:off x="44640" y="49680"/>
            <a:ext cx="8948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UX Design Storyboard</a:t>
            </a:r>
            <a:r>
              <a:rPr b="1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chemeClr val="accent1"/>
                </a:solidFill>
                <a:latin typeface="Google Sans"/>
                <a:ea typeface="Google Sans"/>
              </a:rPr>
              <a:t>Scenario:</a:t>
            </a:r>
            <a:r>
              <a:rPr b="1" lang="en" sz="1000" spc="-1" strike="noStrike">
                <a:solidFill>
                  <a:schemeClr val="accent1"/>
                </a:solidFill>
                <a:latin typeface="Google Sans"/>
                <a:ea typeface="Google Sans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Google Sans"/>
                <a:ea typeface="Google Sans"/>
              </a:rPr>
              <a:t>An app that can be used to place large orders in advance - Close-up</a:t>
            </a:r>
            <a:r>
              <a:rPr b="1" lang="en" sz="1000" spc="-1" strike="noStrike">
                <a:solidFill>
                  <a:schemeClr val="accent1"/>
                </a:solidFill>
                <a:latin typeface="Google Sans"/>
                <a:ea typeface="Google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865800" y="2406600"/>
            <a:ext cx="155088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Anika opens the app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422160" y="2442960"/>
            <a:ext cx="22626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She selects the nearest Coffee-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House pickup location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482520" y="2443320"/>
            <a:ext cx="20782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She fills in her order and co-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worker’s orders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6338880" y="4603680"/>
            <a:ext cx="2326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After successful pickup, orders 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are marked with status “picked”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3495240" y="4604040"/>
            <a:ext cx="2171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p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79600" y="4604400"/>
            <a:ext cx="209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She confirms and sends the 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orders</a:t>
            </a:r>
            <a:endParaRPr b="1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022400" y="945000"/>
            <a:ext cx="1143000" cy="136368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4042800" y="957960"/>
            <a:ext cx="1143000" cy="13640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6978600" y="947160"/>
            <a:ext cx="1171080" cy="139752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1071000" y="3161880"/>
            <a:ext cx="1171080" cy="139752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5"/>
          <a:stretch/>
        </p:blipFill>
        <p:spPr>
          <a:xfrm>
            <a:off x="4050360" y="3200400"/>
            <a:ext cx="1140480" cy="13608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6"/>
          <a:stretch/>
        </p:blipFill>
        <p:spPr>
          <a:xfrm>
            <a:off x="6978600" y="3165480"/>
            <a:ext cx="1171080" cy="13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2023-05-30T08:47:44Z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