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364400" y="154404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09112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82320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8236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36440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82320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28236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64400" y="1308600"/>
            <a:ext cx="7272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9112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6;p20"/>
          <p:cNvSpPr/>
          <p:nvPr/>
        </p:nvSpPr>
        <p:spPr>
          <a:xfrm>
            <a:off x="0" y="500760"/>
            <a:ext cx="914364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USER STORY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47;p20"/>
          <p:cNvSpPr/>
          <p:nvPr/>
        </p:nvSpPr>
        <p:spPr>
          <a:xfrm>
            <a:off x="216720" y="1378800"/>
            <a:ext cx="11527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As a/an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48;p20"/>
          <p:cNvSpPr/>
          <p:nvPr/>
        </p:nvSpPr>
        <p:spPr>
          <a:xfrm>
            <a:off x="267840" y="2248560"/>
            <a:ext cx="133236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I want to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49;p20"/>
          <p:cNvSpPr/>
          <p:nvPr/>
        </p:nvSpPr>
        <p:spPr>
          <a:xfrm>
            <a:off x="293040" y="3266640"/>
            <a:ext cx="10411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so that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50;p20"/>
          <p:cNvSpPr/>
          <p:nvPr/>
        </p:nvSpPr>
        <p:spPr>
          <a:xfrm>
            <a:off x="1370520" y="1775520"/>
            <a:ext cx="7272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type of user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51;p20"/>
          <p:cNvSpPr/>
          <p:nvPr/>
        </p:nvSpPr>
        <p:spPr>
          <a:xfrm>
            <a:off x="1370160" y="2628720"/>
            <a:ext cx="7272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152;p20"/>
          <p:cNvSpPr/>
          <p:nvPr/>
        </p:nvSpPr>
        <p:spPr>
          <a:xfrm>
            <a:off x="1370520" y="3618720"/>
            <a:ext cx="727272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benefit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153;p20"/>
          <p:cNvSpPr/>
          <p:nvPr/>
        </p:nvSpPr>
        <p:spPr>
          <a:xfrm>
            <a:off x="8572680" y="3133800"/>
            <a:ext cx="12240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Google Sans"/>
                <a:ea typeface="Google Sans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154;p20"/>
          <p:cNvCxnSpPr/>
          <p:nvPr/>
        </p:nvCxnSpPr>
        <p:spPr>
          <a:xfrm>
            <a:off x="1370160" y="171360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9" name="Google Shape;155;p20"/>
          <p:cNvCxnSpPr/>
          <p:nvPr/>
        </p:nvCxnSpPr>
        <p:spPr>
          <a:xfrm>
            <a:off x="1370160" y="262800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0" name="Google Shape;156;p20"/>
          <p:cNvCxnSpPr/>
          <p:nvPr/>
        </p:nvCxnSpPr>
        <p:spPr>
          <a:xfrm>
            <a:off x="1370160" y="361872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160;p20"/>
          <p:cNvSpPr/>
          <p:nvPr/>
        </p:nvSpPr>
        <p:spPr>
          <a:xfrm>
            <a:off x="3593160" y="898200"/>
            <a:ext cx="16632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740040" y="898200"/>
            <a:ext cx="1663200" cy="30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000"/>
          </a:bodyPr>
          <a:p>
            <a:pPr marL="25920" indent="-194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1840" indent="-194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77760" indent="-172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03680" indent="-129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2960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15552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18144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freelance Software Engineer who creates softwares for firms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I can enjoy CoffeeHouse products and continue to work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To be able to place order without losing my table space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6" name="Google Shape;169;p21"/>
          <p:cNvSpPr/>
          <p:nvPr/>
        </p:nvSpPr>
        <p:spPr>
          <a:xfrm>
            <a:off x="3750120" y="878760"/>
            <a:ext cx="164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[add persona]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marketing intern who collects coffee orders for the team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I can better manage order accuracy and plan pick up time.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submit and monitor group coffee orders in advance 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0" name="Google Shape;169;p 1"/>
          <p:cNvSpPr/>
          <p:nvPr/>
        </p:nvSpPr>
        <p:spPr>
          <a:xfrm>
            <a:off x="3750120" y="878760"/>
            <a:ext cx="164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[add persona]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2023-05-23T08:59:33Z</dcterms:modified>
  <cp:revision>5</cp:revision>
  <dc:subject/>
  <dc:title/>
</cp:coreProperties>
</file>