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01E695-DB26-4F5D-834D-AC4A3AD88EF5}">
  <a:tblStyle styleId="{6101E695-DB26-4F5D-834D-AC4A3AD88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Name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Insert goal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{6101E695-DB26-4F5D-834D-AC4A3AD88EF5}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