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FFBA55-7D7A-4EA3-B257-0F9E5F8E828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B8392D-D8BE-4F89-9C07-50EF9B478FE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18C335-9D3E-437E-9E9D-1AD1FB3E6FD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8919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92820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553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8919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92820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F7EC78-68C3-4B94-8CFA-4F511A7A51C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9054A2-1751-4297-AC72-387D6CA02FA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89FBCD-CCF0-4D50-9027-1A924A92188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0CF59F-7BAD-41F9-9B65-D9C0B217230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A846D1-1ED9-42F0-8B57-CDAE178A748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55360" y="629640"/>
            <a:ext cx="89802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FF01F7-A15F-4DA7-9FF4-1F2915947EE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F5566A-120D-494A-8035-F3AF940F401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178C59-ECD4-4EF5-AB32-A4BA1B06A0C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5"/>
              </a:spcBef>
              <a:buNone/>
            </a:pP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B9DE91-71DC-4E43-AA28-68566F630F4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602280" y="6563520"/>
            <a:ext cx="597600" cy="5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5A2450-1ADC-4410-9D05-930C74980A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7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19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87;p33"/>
          <p:cNvSpPr/>
          <p:nvPr/>
        </p:nvSpPr>
        <p:spPr>
          <a:xfrm>
            <a:off x="543240" y="515520"/>
            <a:ext cx="305568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Anika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88;p33"/>
          <p:cNvSpPr/>
          <p:nvPr/>
        </p:nvSpPr>
        <p:spPr>
          <a:xfrm>
            <a:off x="543960" y="899280"/>
            <a:ext cx="9261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Seeks quick and efficient pick up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Google Shape;189;p33"/>
          <p:cNvGraphicFramePr/>
          <p:nvPr/>
        </p:nvGraphicFramePr>
        <p:xfrm>
          <a:off x="603720" y="1485360"/>
          <a:ext cx="9363600" cy="5500800"/>
        </p:xfrm>
        <a:graphic>
          <a:graphicData uri="http://schemas.openxmlformats.org/drawingml/2006/table">
            <a:tbl>
              <a:tblPr/>
              <a:tblGrid>
                <a:gridCol w="1560600"/>
                <a:gridCol w="1560600"/>
                <a:gridCol w="1560600"/>
                <a:gridCol w="1539000"/>
                <a:gridCol w="1581840"/>
                <a:gridCol w="1561320"/>
              </a:tblGrid>
              <a:tr h="9504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Place order for CoffeeHouse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Ride to CoffeeHouse for pick up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Wait for processing of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Collect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Checkout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751040">
                <a:tc>
                  <a:txBody>
                    <a:bodyPr lIns="91080" r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Gather all office orders.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Make an order in advance.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Continue other office activities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Suspend office activities.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Ride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Identify fastest route.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 completion.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Wait for order to be processed.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Collect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Wait in line for collection of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Collect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Pay for order.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Make way to back to the office.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32624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Overwhelmed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Alert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Disturbed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Salivating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473120">
                <a:tc>
                  <a:txBody>
                    <a:bodyPr lIns="11412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method of placing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way of tracking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Better route finding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Faster method of processing user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Quicker method of distributing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various payment methods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7;p 1"/>
          <p:cNvSpPr/>
          <p:nvPr/>
        </p:nvSpPr>
        <p:spPr>
          <a:xfrm>
            <a:off x="543240" y="515520"/>
            <a:ext cx="25567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Ali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188;p 1"/>
          <p:cNvSpPr/>
          <p:nvPr/>
        </p:nvSpPr>
        <p:spPr>
          <a:xfrm>
            <a:off x="543960" y="899280"/>
            <a:ext cx="9261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Find a comfortable location to work and place order when necessary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" name="Google Shape;189;p 1"/>
          <p:cNvGraphicFramePr/>
          <p:nvPr/>
        </p:nvGraphicFramePr>
        <p:xfrm>
          <a:off x="603720" y="1485360"/>
          <a:ext cx="9363960" cy="5425200"/>
        </p:xfrm>
        <a:graphic>
          <a:graphicData uri="http://schemas.openxmlformats.org/drawingml/2006/table">
            <a:tbl>
              <a:tblPr/>
              <a:tblGrid>
                <a:gridCol w="1560600"/>
                <a:gridCol w="1560600"/>
                <a:gridCol w="1560600"/>
                <a:gridCol w="1539000"/>
                <a:gridCol w="1581840"/>
                <a:gridCol w="1561320"/>
              </a:tblGrid>
              <a:tr h="93708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Go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Place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Wait for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Checkout completed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Enjoy coffee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726920">
                <a:tc>
                  <a:txBody>
                    <a:bodyPr lIns="91080" r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Pack necesary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Find fastest route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Ride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Stay in line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Place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Locate a comfortable seat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Continue freelancing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Pick up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Pay for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Return to the seat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Continue freelancing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Drink coffee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307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Disturbed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Hopeful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Satisfied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Confused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453680">
                <a:tc>
                  <a:txBody>
                    <a:bodyPr lIns="11412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route finding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Improved method of placing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Faster method of processing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Wi-Fi accessibility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Provision of more seats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more payment gateways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Wi-Fi accessibility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2023-05-24T03:37:18Z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