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1329120" y="23817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0353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77496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20440" y="21855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132912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77496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220440" y="2381760"/>
            <a:ext cx="23288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1329120" y="2145240"/>
            <a:ext cx="72331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3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5320" y="23817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3291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035320" y="2185560"/>
            <a:ext cx="352944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29120" y="2381760"/>
            <a:ext cx="72331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6703200" y="4839840"/>
            <a:ext cx="17823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rIns="57240" tIns="57240" bIns="57240" anchor="ctr">
            <a:noAutofit/>
          </a:bodyPr>
          <a:p>
            <a:pPr algn="r">
              <a:lnSpc>
                <a:spcPct val="140000"/>
              </a:lnSpc>
              <a:tabLst>
                <a:tab algn="l" pos="0"/>
              </a:tabLst>
            </a:pPr>
            <a:r>
              <a:rPr b="0" lang="en" sz="500" spc="-1" strike="noStrike">
                <a:solidFill>
                  <a:srgbClr val="cccccc"/>
                </a:solidFill>
                <a:latin typeface="Arial"/>
                <a:ea typeface="Arial"/>
              </a:rPr>
              <a:t>2018  |  Confidential and Proprietary</a:t>
            </a:r>
            <a:endParaRPr b="0" lang="en-US" sz="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52;p13" descr=""/>
          <p:cNvPicPr/>
          <p:nvPr/>
        </p:nvPicPr>
        <p:blipFill>
          <a:blip r:embed="rId2"/>
          <a:stretch/>
        </p:blipFill>
        <p:spPr>
          <a:xfrm>
            <a:off x="8544600" y="4854240"/>
            <a:ext cx="307800" cy="110520"/>
          </a:xfrm>
          <a:prstGeom prst="rect">
            <a:avLst/>
          </a:prstGeom>
          <a:ln w="0">
            <a:noFill/>
          </a:ln>
        </p:spPr>
      </p:pic>
      <p:pic>
        <p:nvPicPr>
          <p:cNvPr id="2" name="Google Shape;53;p13" descr=""/>
          <p:cNvPicPr/>
          <p:nvPr/>
        </p:nvPicPr>
        <p:blipFill>
          <a:blip r:embed="rId3"/>
          <a:stretch/>
        </p:blipFill>
        <p:spPr>
          <a:xfrm>
            <a:off x="500040" y="4860000"/>
            <a:ext cx="819720" cy="11052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31;p53"/>
          <p:cNvSpPr/>
          <p:nvPr/>
        </p:nvSpPr>
        <p:spPr>
          <a:xfrm>
            <a:off x="1329120" y="2618640"/>
            <a:ext cx="727272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outcome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32;p53"/>
          <p:cNvSpPr/>
          <p:nvPr/>
        </p:nvSpPr>
        <p:spPr>
          <a:xfrm>
            <a:off x="1329480" y="1716480"/>
            <a:ext cx="722952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575757"/>
                </a:solidFill>
                <a:latin typeface="Google Sans"/>
                <a:ea typeface="Google Sans"/>
              </a:rPr>
              <a:t>action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33;p53"/>
          <p:cNvSpPr/>
          <p:nvPr/>
        </p:nvSpPr>
        <p:spPr>
          <a:xfrm>
            <a:off x="189000" y="2182320"/>
            <a:ext cx="152748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then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234;p53"/>
          <p:cNvSpPr/>
          <p:nvPr/>
        </p:nvSpPr>
        <p:spPr>
          <a:xfrm>
            <a:off x="189000" y="1350720"/>
            <a:ext cx="120708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c4043"/>
                </a:solidFill>
                <a:latin typeface="Google Sans"/>
                <a:ea typeface="Google Sans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235;p53"/>
          <p:cNvSpPr/>
          <p:nvPr/>
        </p:nvSpPr>
        <p:spPr>
          <a:xfrm>
            <a:off x="8523000" y="2242440"/>
            <a:ext cx="284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236;p53"/>
          <p:cNvCxnSpPr/>
          <p:nvPr/>
        </p:nvCxnSpPr>
        <p:spPr>
          <a:xfrm>
            <a:off x="1329120" y="2561400"/>
            <a:ext cx="727344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cxnSp>
        <p:nvCxnSpPr>
          <p:cNvPr id="9" name="Google Shape;237;p53"/>
          <p:cNvCxnSpPr/>
          <p:nvPr/>
        </p:nvCxnSpPr>
        <p:spPr>
          <a:xfrm>
            <a:off x="1329120" y="1717920"/>
            <a:ext cx="7230240" cy="360"/>
          </a:xfrm>
          <a:prstGeom prst="straightConnector1">
            <a:avLst/>
          </a:prstGeom>
          <a:ln w="19050">
            <a:solidFill>
              <a:srgbClr val="5e6268"/>
            </a:solidFill>
            <a:round/>
          </a:ln>
        </p:spPr>
      </p:cxnSp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Google Shape;239;p53"/>
          <p:cNvSpPr/>
          <p:nvPr/>
        </p:nvSpPr>
        <p:spPr>
          <a:xfrm>
            <a:off x="494280" y="486720"/>
            <a:ext cx="844236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 u="sng">
                <a:solidFill>
                  <a:srgbClr val="3c4043"/>
                </a:solidFill>
                <a:uFillTx/>
                <a:latin typeface="Google Sans"/>
                <a:ea typeface="Google Sans"/>
              </a:rPr>
              <a:t>IF/THEN STATEMENT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10000"/>
          </a:bodyPr>
          <a:p>
            <a:pPr marL="43200" indent="-32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" indent="-32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" indent="-28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" indent="-21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" indent="-21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241;p53"/>
          <p:cNvSpPr/>
          <p:nvPr/>
        </p:nvSpPr>
        <p:spPr>
          <a:xfrm>
            <a:off x="8510040" y="1404360"/>
            <a:ext cx="297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646464"/>
                </a:solidFill>
                <a:latin typeface="Google Sans"/>
                <a:ea typeface="Google Sans"/>
              </a:rPr>
              <a:t>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Google Shape;242;p53"/>
          <p:cNvSpPr/>
          <p:nvPr/>
        </p:nvSpPr>
        <p:spPr>
          <a:xfrm>
            <a:off x="6660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243;p53"/>
          <p:cNvSpPr/>
          <p:nvPr/>
        </p:nvSpPr>
        <p:spPr>
          <a:xfrm>
            <a:off x="5675760" y="4650120"/>
            <a:ext cx="341892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48;p54"/>
          <p:cNvSpPr/>
          <p:nvPr/>
        </p:nvSpPr>
        <p:spPr>
          <a:xfrm>
            <a:off x="57240" y="529200"/>
            <a:ext cx="9020520" cy="258192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he could easily browse and adopt a lovely pet to keep his company.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Musa uses the animal shelter app,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48;p 1"/>
          <p:cNvSpPr/>
          <p:nvPr/>
        </p:nvSpPr>
        <p:spPr>
          <a:xfrm>
            <a:off x="57240" y="529200"/>
            <a:ext cx="9020520" cy="2581920"/>
          </a:xfrm>
          <a:prstGeom prst="rect">
            <a:avLst/>
          </a:prstGeom>
          <a:noFill/>
          <a:ln w="1905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1329120" y="2185560"/>
            <a:ext cx="72331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88038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88038"/>
                </a:solidFill>
                <a:latin typeface="Google Sans"/>
              </a:rPr>
              <a:t>she could easily browse pet info and adopt her desired breed and size.</a:t>
            </a:r>
            <a:endParaRPr b="0" lang="en-US" sz="1400" spc="-1" strike="noStrike">
              <a:solidFill>
                <a:srgbClr val="188038"/>
              </a:solidFill>
              <a:latin typeface="Google Sans"/>
              <a:ea typeface="Google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329120" y="1342080"/>
            <a:ext cx="7229520" cy="375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1967d2"/>
              </a:buClr>
              <a:buFont typeface="Google Sans"/>
              <a:buChar char="●"/>
            </a:pPr>
            <a:r>
              <a:rPr b="0" lang="en-US" sz="1400" spc="-1" strike="noStrike">
                <a:solidFill>
                  <a:srgbClr val="1967d2"/>
                </a:solidFill>
                <a:latin typeface="Google Sans"/>
              </a:rPr>
              <a:t>Layla gets the animal shelter app,</a:t>
            </a:r>
            <a:endParaRPr b="0" lang="en-US" sz="1400" spc="-1" strike="noStrike">
              <a:solidFill>
                <a:srgbClr val="1967d2"/>
              </a:solidFill>
              <a:latin typeface="Google Sans"/>
              <a:ea typeface="Google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2023-05-24T18:40:25Z</dcterms:modified>
  <cp:revision>2</cp:revision>
  <dc:subject/>
  <dc:title/>
</cp:coreProperties>
</file>