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F37F4A-89AC-4513-917F-DE77A408235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030E03-438A-458B-9B22-DE87205217B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86CC23-7E26-47F7-9739-61FD1F17154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662A38-6F3D-4CCB-8C64-69706B6DA8A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B6331D-1D76-42F4-9EA0-197556AC714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BAB186-F5EA-4C8C-8D83-804A5F05182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72B923-7611-40D4-A771-8C159092BDD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B6446-46CA-4A38-A43E-4D86C805CC7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AE690E-C7F6-490F-A160-AE844609206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D7577E-38C2-42F3-8B36-BA907DC5B67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705524-4C3D-4338-9616-201F8F22AAE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396A5D-A2B6-424E-8CCA-0AAB4FD9C64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927637-8D3B-4875-9FB9-FF84068D38D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A4B7A5-4204-4FF6-AF01-B879CBBF862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BFDE68-805A-46ED-8552-C2D700B96F8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0C07EB-425A-4E65-AF4D-5818412D020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FD8070-38F8-4C9F-9958-0ED44FC8AE4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FA9DAD-B114-4358-8C17-A6591E101AE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45C7F8-C736-45FF-A24F-E631425A0DC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6CABA6-CA45-405A-AEDA-938343C8B9C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E099A1-3813-46E4-95C8-C1FCA2F3C20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801D70-6206-42A5-A870-C777B72ACDA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F3866E-5312-4D3D-834F-C58ED519B88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6234A8-A7C7-4373-8959-55E81B10F7D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892EFC-5B36-4953-975F-0A71A0EE92A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DBB048-8503-4023-99A8-91B8AA1A792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/>
          <p:nvPr/>
        </p:nvSpPr>
        <p:spPr>
          <a:xfrm>
            <a:off x="451440" y="461160"/>
            <a:ext cx="2756160" cy="2756160"/>
          </a:xfrm>
          <a:prstGeom prst="rect">
            <a:avLst/>
          </a:prstGeom>
          <a:solidFill>
            <a:schemeClr val="lt2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Google Shape;55;p13"/>
          <p:cNvSpPr/>
          <p:nvPr/>
        </p:nvSpPr>
        <p:spPr>
          <a:xfrm>
            <a:off x="451440" y="3219480"/>
            <a:ext cx="27561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d2"/>
                </a:solidFill>
                <a:latin typeface="Google Sans"/>
                <a:ea typeface="Google Sans"/>
              </a:rPr>
              <a:t>Musa Sissoko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324000" y="3614400"/>
            <a:ext cx="310320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Age: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25 years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Education: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Msc. Chemistry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Hometown: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Kano, Nigeria.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Family: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Single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Occupation: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Chemical Scientist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1707840" y="3614400"/>
            <a:ext cx="181512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58;p13"/>
          <p:cNvSpPr/>
          <p:nvPr/>
        </p:nvSpPr>
        <p:spPr>
          <a:xfrm>
            <a:off x="3651480" y="461160"/>
            <a:ext cx="5033520" cy="9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“</a:t>
            </a: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No greater friendship exists than that of a good dog.”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59;p13"/>
          <p:cNvSpPr/>
          <p:nvPr/>
        </p:nvSpPr>
        <p:spPr>
          <a:xfrm>
            <a:off x="3651480" y="1491840"/>
            <a:ext cx="25207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02"/>
                </a:solidFill>
                <a:latin typeface="Google Sans"/>
                <a:ea typeface="Google Sans"/>
              </a:rPr>
              <a:t>Goals</a:t>
            </a:r>
            <a:r>
              <a:rPr b="0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Find companionship.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Stay fit and healthy.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Stay happy in times of depression.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60;p13"/>
          <p:cNvSpPr/>
          <p:nvPr/>
        </p:nvSpPr>
        <p:spPr>
          <a:xfrm>
            <a:off x="6326640" y="1491840"/>
            <a:ext cx="25207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c5221f"/>
                </a:solidFill>
                <a:latin typeface="Google Sans"/>
                <a:ea typeface="Google Sans"/>
              </a:rPr>
              <a:t>Frustrations</a:t>
            </a:r>
            <a:r>
              <a:rPr b="1" lang="en" sz="1800" spc="-1" strike="noStrike">
                <a:solidFill>
                  <a:schemeClr val="dk1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Loves animals, but unsure if pet ownership is for him.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Doesn’t know where to begin on dog selection process.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61;p13"/>
          <p:cNvSpPr/>
          <p:nvPr/>
        </p:nvSpPr>
        <p:spPr>
          <a:xfrm>
            <a:off x="3651480" y="3619800"/>
            <a:ext cx="5195520" cy="1240200"/>
          </a:xfrm>
          <a:prstGeom prst="rect">
            <a:avLst/>
          </a:prstGeom>
          <a:noFill/>
          <a:ln w="28575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Musa is a single, successful individual that is generally happy in life, but is a bit lonely at times. He lives an active lifestyle and has a stable job, but feels like something is missing. He’s got a lot of love to give.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62;p13"/>
          <p:cNvSpPr/>
          <p:nvPr/>
        </p:nvSpPr>
        <p:spPr>
          <a:xfrm>
            <a:off x="985320" y="1442160"/>
            <a:ext cx="1663920" cy="79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500" spc="-1" strike="noStrike">
                <a:solidFill>
                  <a:srgbClr val="000000"/>
                </a:solidFill>
                <a:latin typeface="Google Sans"/>
                <a:ea typeface="Google Sans"/>
              </a:rPr>
              <a:t>Add image that represents this persona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14400" y="555120"/>
            <a:ext cx="1827000" cy="259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54;p 1"/>
          <p:cNvSpPr/>
          <p:nvPr/>
        </p:nvSpPr>
        <p:spPr>
          <a:xfrm>
            <a:off x="451440" y="461160"/>
            <a:ext cx="2756160" cy="2756160"/>
          </a:xfrm>
          <a:prstGeom prst="rect">
            <a:avLst/>
          </a:prstGeom>
          <a:solidFill>
            <a:schemeClr val="lt2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Google Shape;55;p 1"/>
          <p:cNvSpPr/>
          <p:nvPr/>
        </p:nvSpPr>
        <p:spPr>
          <a:xfrm>
            <a:off x="451440" y="3219480"/>
            <a:ext cx="27561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d2"/>
                </a:solidFill>
                <a:latin typeface="Google Sans"/>
                <a:ea typeface="Google Sans"/>
              </a:rPr>
              <a:t>Layla Brad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56;p 1"/>
          <p:cNvSpPr/>
          <p:nvPr/>
        </p:nvSpPr>
        <p:spPr>
          <a:xfrm>
            <a:off x="324000" y="3614400"/>
            <a:ext cx="310320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Age: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41 years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Education: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Master in English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Hometown: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Ibadan, Nigeria.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Family: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Mother of six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Occupation: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Content Writer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57;p 1"/>
          <p:cNvSpPr/>
          <p:nvPr/>
        </p:nvSpPr>
        <p:spPr>
          <a:xfrm>
            <a:off x="1707840" y="3614400"/>
            <a:ext cx="181512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58;p 1"/>
          <p:cNvSpPr/>
          <p:nvPr/>
        </p:nvSpPr>
        <p:spPr>
          <a:xfrm>
            <a:off x="3651480" y="461160"/>
            <a:ext cx="5033520" cy="9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“</a:t>
            </a: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I always wanted to adopt a dog from animal shelters, but all available dogs are too big.”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59;p 1"/>
          <p:cNvSpPr/>
          <p:nvPr/>
        </p:nvSpPr>
        <p:spPr>
          <a:xfrm>
            <a:off x="3651480" y="1383840"/>
            <a:ext cx="25207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02"/>
                </a:solidFill>
                <a:latin typeface="Google Sans"/>
                <a:ea typeface="Google Sans"/>
              </a:rPr>
              <a:t>Goals</a:t>
            </a:r>
            <a:r>
              <a:rPr b="0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Wants to surprise her family with a cute dog.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Needs an appropriate dog breed that is easy to take care of and small in size.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60;p 1"/>
          <p:cNvSpPr/>
          <p:nvPr/>
        </p:nvSpPr>
        <p:spPr>
          <a:xfrm>
            <a:off x="6326640" y="1383840"/>
            <a:ext cx="25207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c5221f"/>
                </a:solidFill>
                <a:latin typeface="Google Sans"/>
                <a:ea typeface="Google Sans"/>
              </a:rPr>
              <a:t>Frustrations</a:t>
            </a:r>
            <a:r>
              <a:rPr b="1" lang="en" sz="1800" spc="-1" strike="noStrike">
                <a:solidFill>
                  <a:schemeClr val="dk1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Not finding the dog with appropriate size and breed.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Information about the dog is outdated.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Not being able to adopt a dog.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61;p 1"/>
          <p:cNvSpPr/>
          <p:nvPr/>
        </p:nvSpPr>
        <p:spPr>
          <a:xfrm>
            <a:off x="3651480" y="3547800"/>
            <a:ext cx="5195520" cy="1240200"/>
          </a:xfrm>
          <a:prstGeom prst="rect">
            <a:avLst/>
          </a:prstGeom>
          <a:noFill/>
          <a:ln w="28575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Layla is a Content Writer in a busy business firm. She lives with her family and wants to have a dog as a pet to take care of and enjoy her time with. She always checks a local shelter in her neighbourhood but she always struggle to find an appropriate dog.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62;p 1"/>
          <p:cNvSpPr/>
          <p:nvPr/>
        </p:nvSpPr>
        <p:spPr>
          <a:xfrm>
            <a:off x="985320" y="1442160"/>
            <a:ext cx="1663920" cy="79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500" spc="-1" strike="noStrike">
                <a:solidFill>
                  <a:srgbClr val="000000"/>
                </a:solidFill>
                <a:latin typeface="Google Sans"/>
                <a:ea typeface="Google Sans"/>
              </a:rPr>
              <a:t>Add image that represents this persona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659880"/>
            <a:ext cx="2284200" cy="23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2023-05-24T18:32:15Z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