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8232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8236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644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8232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8236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64400" y="1308600"/>
            <a:ext cx="7272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2"/>
              </a:spcBef>
              <a:buNone/>
              <a:tabLst>
                <a:tab algn="l" pos="40824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6;p20"/>
          <p:cNvSpPr/>
          <p:nvPr/>
        </p:nvSpPr>
        <p:spPr>
          <a:xfrm>
            <a:off x="0" y="500760"/>
            <a:ext cx="91436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USER STORY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47;p20"/>
          <p:cNvSpPr/>
          <p:nvPr/>
        </p:nvSpPr>
        <p:spPr>
          <a:xfrm>
            <a:off x="216720" y="1378800"/>
            <a:ext cx="11527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As a/an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48;p20"/>
          <p:cNvSpPr/>
          <p:nvPr/>
        </p:nvSpPr>
        <p:spPr>
          <a:xfrm>
            <a:off x="267840" y="2248560"/>
            <a:ext cx="133236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I want to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49;p20"/>
          <p:cNvSpPr/>
          <p:nvPr/>
        </p:nvSpPr>
        <p:spPr>
          <a:xfrm>
            <a:off x="293040" y="3266640"/>
            <a:ext cx="10411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so that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50;p20"/>
          <p:cNvSpPr/>
          <p:nvPr/>
        </p:nvSpPr>
        <p:spPr>
          <a:xfrm>
            <a:off x="1370520" y="17755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type of user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51;p20"/>
          <p:cNvSpPr/>
          <p:nvPr/>
        </p:nvSpPr>
        <p:spPr>
          <a:xfrm>
            <a:off x="1370160" y="26287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152;p20"/>
          <p:cNvSpPr/>
          <p:nvPr/>
        </p:nvSpPr>
        <p:spPr>
          <a:xfrm>
            <a:off x="1370520" y="3618720"/>
            <a:ext cx="727272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benefit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153;p20"/>
          <p:cNvSpPr/>
          <p:nvPr/>
        </p:nvSpPr>
        <p:spPr>
          <a:xfrm>
            <a:off x="8572680" y="3133800"/>
            <a:ext cx="1224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Google Sans"/>
                <a:ea typeface="Google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154;p20"/>
          <p:cNvCxnSpPr/>
          <p:nvPr/>
        </p:nvCxnSpPr>
        <p:spPr>
          <a:xfrm>
            <a:off x="1370160" y="17136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9" name="Google Shape;155;p20"/>
          <p:cNvCxnSpPr/>
          <p:nvPr/>
        </p:nvCxnSpPr>
        <p:spPr>
          <a:xfrm>
            <a:off x="1370160" y="26280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0" name="Google Shape;156;p20"/>
          <p:cNvCxnSpPr/>
          <p:nvPr/>
        </p:nvCxnSpPr>
        <p:spPr>
          <a:xfrm>
            <a:off x="1370160" y="361872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160;p20"/>
          <p:cNvSpPr/>
          <p:nvPr/>
        </p:nvSpPr>
        <p:spPr>
          <a:xfrm>
            <a:off x="3593160" y="898200"/>
            <a:ext cx="1663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40040" y="898200"/>
            <a:ext cx="1663200" cy="30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000"/>
          </a:bodyPr>
          <a:p>
            <a:pPr marL="25920" indent="-1944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1840" indent="-194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77760" indent="-172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03680" indent="-129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2960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15552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18144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  <a:tabLst>
                <a:tab algn="l" pos="40824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  <a:ea typeface="Google Sans"/>
              </a:rPr>
              <a:t>unmarried individual who sometimes feels lonely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 can have a companion to rely on in times of depression.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  <a:tabLst>
                <a:tab algn="l" pos="40824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own or adopt a dog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6" name="Google Shape;169;p 3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c5221f"/>
                </a:solidFill>
                <a:latin typeface="Google Sans"/>
                <a:ea typeface="Google Sans"/>
              </a:rPr>
              <a:t>mother of six children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c5221f"/>
                </a:solidFill>
                <a:latin typeface="Google Sans"/>
                <a:ea typeface="Google Sans"/>
              </a:rPr>
              <a:t>I can enjoy my time with her and take good care of.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  <a:tabLst>
                <a:tab algn="l" pos="408240"/>
              </a:tabLst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get a cute dog of appropriate size and breed for my family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0" name="Google Shape;169;p 1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2023-05-23T09:21:20Z</dcterms:modified>
  <cp:revision>2</cp:revision>
  <dc:subject/>
  <dc:title/>
</cp:coreProperties>
</file>