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329120" y="2185560"/>
            <a:ext cx="723312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1329120" y="2381760"/>
            <a:ext cx="723312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1329120" y="21855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035320" y="21855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1329120" y="23817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035320" y="23817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329120" y="2185560"/>
            <a:ext cx="23288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774960" y="2185560"/>
            <a:ext cx="23288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220440" y="2185560"/>
            <a:ext cx="23288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1329120" y="2381760"/>
            <a:ext cx="23288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774960" y="2381760"/>
            <a:ext cx="23288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220440" y="2381760"/>
            <a:ext cx="23288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1329120" y="2145240"/>
            <a:ext cx="72331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329120" y="2185560"/>
            <a:ext cx="7233120" cy="3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329120" y="2185560"/>
            <a:ext cx="3529440" cy="3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035320" y="2185560"/>
            <a:ext cx="3529440" cy="3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329120" y="21855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5320" y="2185560"/>
            <a:ext cx="3529440" cy="3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329120" y="23817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329120" y="2185560"/>
            <a:ext cx="3529440" cy="3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035320" y="21855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35320" y="23817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329120" y="21855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035320" y="21855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329120" y="2381760"/>
            <a:ext cx="723312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51;p13"/>
          <p:cNvSpPr/>
          <p:nvPr/>
        </p:nvSpPr>
        <p:spPr>
          <a:xfrm>
            <a:off x="6703200" y="4839840"/>
            <a:ext cx="178236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7240" rIns="57240" tIns="57240" bIns="57240" anchor="ctr">
            <a:noAutofit/>
          </a:bodyPr>
          <a:p>
            <a:pPr algn="r">
              <a:lnSpc>
                <a:spcPct val="140000"/>
              </a:lnSpc>
              <a:tabLst>
                <a:tab algn="l" pos="0"/>
              </a:tabLst>
            </a:pPr>
            <a:r>
              <a:rPr b="0" lang="en" sz="500" spc="-1" strike="noStrike">
                <a:solidFill>
                  <a:srgbClr val="cccccc"/>
                </a:solidFill>
                <a:latin typeface="Arial"/>
                <a:ea typeface="Arial"/>
              </a:rPr>
              <a:t>2018  |  Confidential and Proprietary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Google Shape;52;p13" descr=""/>
          <p:cNvPicPr/>
          <p:nvPr/>
        </p:nvPicPr>
        <p:blipFill>
          <a:blip r:embed="rId2"/>
          <a:stretch/>
        </p:blipFill>
        <p:spPr>
          <a:xfrm>
            <a:off x="8544600" y="4854240"/>
            <a:ext cx="307800" cy="110520"/>
          </a:xfrm>
          <a:prstGeom prst="rect">
            <a:avLst/>
          </a:prstGeom>
          <a:ln w="0">
            <a:noFill/>
          </a:ln>
        </p:spPr>
      </p:pic>
      <p:pic>
        <p:nvPicPr>
          <p:cNvPr id="2" name="Google Shape;53;p13" descr=""/>
          <p:cNvPicPr/>
          <p:nvPr/>
        </p:nvPicPr>
        <p:blipFill>
          <a:blip r:embed="rId3"/>
          <a:stretch/>
        </p:blipFill>
        <p:spPr>
          <a:xfrm>
            <a:off x="500040" y="4860000"/>
            <a:ext cx="819720" cy="11052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231;p53"/>
          <p:cNvSpPr/>
          <p:nvPr/>
        </p:nvSpPr>
        <p:spPr>
          <a:xfrm>
            <a:off x="1329120" y="2618640"/>
            <a:ext cx="727272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outcome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Google Shape;232;p53"/>
          <p:cNvSpPr/>
          <p:nvPr/>
        </p:nvSpPr>
        <p:spPr>
          <a:xfrm>
            <a:off x="1329480" y="1716480"/>
            <a:ext cx="7229520" cy="4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action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233;p53"/>
          <p:cNvSpPr/>
          <p:nvPr/>
        </p:nvSpPr>
        <p:spPr>
          <a:xfrm>
            <a:off x="189000" y="2182320"/>
            <a:ext cx="1527480" cy="4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then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Google Shape;234;p53"/>
          <p:cNvSpPr/>
          <p:nvPr/>
        </p:nvSpPr>
        <p:spPr>
          <a:xfrm>
            <a:off x="189000" y="1350720"/>
            <a:ext cx="120708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If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Google Shape;235;p53"/>
          <p:cNvSpPr/>
          <p:nvPr/>
        </p:nvSpPr>
        <p:spPr>
          <a:xfrm>
            <a:off x="8523000" y="2242440"/>
            <a:ext cx="2844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646464"/>
                </a:solidFill>
                <a:latin typeface="Google Sans"/>
                <a:ea typeface="Google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" name="Google Shape;236;p53"/>
          <p:cNvCxnSpPr/>
          <p:nvPr/>
        </p:nvCxnSpPr>
        <p:spPr>
          <a:xfrm>
            <a:off x="1329120" y="2561400"/>
            <a:ext cx="7273440" cy="360"/>
          </a:xfrm>
          <a:prstGeom prst="straightConnector1">
            <a:avLst/>
          </a:prstGeom>
          <a:ln w="19050">
            <a:solidFill>
              <a:srgbClr val="5e6268"/>
            </a:solidFill>
            <a:round/>
          </a:ln>
        </p:spPr>
      </p:cxnSp>
      <p:cxnSp>
        <p:nvCxnSpPr>
          <p:cNvPr id="9" name="Google Shape;237;p53"/>
          <p:cNvCxnSpPr/>
          <p:nvPr/>
        </p:nvCxnSpPr>
        <p:spPr>
          <a:xfrm>
            <a:off x="1329120" y="1717920"/>
            <a:ext cx="7230240" cy="360"/>
          </a:xfrm>
          <a:prstGeom prst="straightConnector1">
            <a:avLst/>
          </a:prstGeom>
          <a:ln w="19050">
            <a:solidFill>
              <a:srgbClr val="5e6268"/>
            </a:solidFill>
            <a:round/>
          </a:ln>
        </p:spPr>
      </p:cxnSp>
      <p:sp>
        <p:nvSpPr>
          <p:cNvPr id="10" name="PlaceHolder 1"/>
          <p:cNvSpPr>
            <a:spLocks noGrp="1"/>
          </p:cNvSpPr>
          <p:nvPr>
            <p:ph type="body"/>
          </p:nvPr>
        </p:nvSpPr>
        <p:spPr>
          <a:xfrm>
            <a:off x="1329120" y="2185560"/>
            <a:ext cx="7233120" cy="37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10000"/>
          </a:bodyPr>
          <a:p>
            <a:pPr marL="43200" indent="-32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" indent="-32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" indent="-288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" indent="-216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Google Shape;239;p53"/>
          <p:cNvSpPr/>
          <p:nvPr/>
        </p:nvSpPr>
        <p:spPr>
          <a:xfrm>
            <a:off x="494280" y="486720"/>
            <a:ext cx="8442360" cy="489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 u="sng">
                <a:solidFill>
                  <a:srgbClr val="3c4043"/>
                </a:solidFill>
                <a:uFillTx/>
                <a:latin typeface="Google Sans"/>
                <a:ea typeface="Google Sans"/>
              </a:rPr>
              <a:t>IF/THEN STATEMENT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329120" y="1342080"/>
            <a:ext cx="7229520" cy="37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10000"/>
          </a:bodyPr>
          <a:p>
            <a:pPr marL="43200" indent="-32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" indent="-32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" indent="-288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" indent="-216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Google Shape;241;p53"/>
          <p:cNvSpPr/>
          <p:nvPr/>
        </p:nvSpPr>
        <p:spPr>
          <a:xfrm>
            <a:off x="8510040" y="1404360"/>
            <a:ext cx="2973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646464"/>
                </a:solidFill>
                <a:latin typeface="Google Sans"/>
                <a:ea typeface="Google Sans"/>
              </a:rPr>
              <a:t>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Google Shape;242;p53"/>
          <p:cNvSpPr/>
          <p:nvPr/>
        </p:nvSpPr>
        <p:spPr>
          <a:xfrm>
            <a:off x="66600" y="4650120"/>
            <a:ext cx="3418920" cy="399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Google Shape;243;p53"/>
          <p:cNvSpPr/>
          <p:nvPr/>
        </p:nvSpPr>
        <p:spPr>
          <a:xfrm>
            <a:off x="5675760" y="4650120"/>
            <a:ext cx="3418920" cy="399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48;p54"/>
          <p:cNvSpPr/>
          <p:nvPr/>
        </p:nvSpPr>
        <p:spPr>
          <a:xfrm>
            <a:off x="57240" y="529200"/>
            <a:ext cx="9020520" cy="2581920"/>
          </a:xfrm>
          <a:prstGeom prst="rect">
            <a:avLst/>
          </a:prstGeom>
          <a:noFill/>
          <a:ln w="1905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/>
          </p:nvPr>
        </p:nvSpPr>
        <p:spPr>
          <a:xfrm>
            <a:off x="1329120" y="2185560"/>
            <a:ext cx="7357680" cy="37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188038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188038"/>
                </a:solidFill>
                <a:latin typeface="Google Sans"/>
              </a:rPr>
              <a:t>she can place large orders in advance and track orders for instant pickup.</a:t>
            </a:r>
            <a:endParaRPr b="0" lang="en-US" sz="1400" spc="-1" strike="noStrike">
              <a:solidFill>
                <a:srgbClr val="188038"/>
              </a:solidFill>
              <a:latin typeface="Google Sans"/>
              <a:ea typeface="Google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329120" y="1342080"/>
            <a:ext cx="7229520" cy="37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1967d2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1967d2"/>
                </a:solidFill>
                <a:latin typeface="Google Sans"/>
              </a:rPr>
              <a:t>Anika downloads the CoffeeHouse app</a:t>
            </a:r>
            <a:endParaRPr b="0" lang="en-US" sz="1400" spc="-1" strike="noStrike">
              <a:solidFill>
                <a:srgbClr val="1967d2"/>
              </a:solidFill>
              <a:latin typeface="Google Sans"/>
              <a:ea typeface="Google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2023-05-24T18:11:18Z</dcterms:modified>
  <cp:revision>2</cp:revision>
  <dc:subject/>
  <dc:title/>
</cp:coreProperties>
</file>