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399276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50160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148392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399276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650160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483920" y="2944440"/>
            <a:ext cx="74199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483920" y="3420720"/>
            <a:ext cx="74602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insight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817640" y="2508480"/>
            <a:ext cx="7094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3974400" y="1686240"/>
            <a:ext cx="491688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characteristics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79920" y="3018240"/>
            <a:ext cx="162792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because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3108960" y="1407600"/>
            <a:ext cx="86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is a/an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236;p53"/>
          <p:cNvSpPr/>
          <p:nvPr/>
        </p:nvSpPr>
        <p:spPr>
          <a:xfrm>
            <a:off x="393120" y="1698480"/>
            <a:ext cx="266544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237;p53"/>
          <p:cNvSpPr/>
          <p:nvPr/>
        </p:nvSpPr>
        <p:spPr>
          <a:xfrm>
            <a:off x="79920" y="2144520"/>
            <a:ext cx="18540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who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238;p53"/>
          <p:cNvSpPr/>
          <p:nvPr/>
        </p:nvSpPr>
        <p:spPr>
          <a:xfrm>
            <a:off x="8863560" y="3040200"/>
            <a:ext cx="291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Google Shape;239;p53"/>
          <p:cNvCxnSpPr/>
          <p:nvPr/>
        </p:nvCxnSpPr>
        <p:spPr>
          <a:xfrm>
            <a:off x="443160" y="1686960"/>
            <a:ext cx="266616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2" name="Google Shape;240;p53"/>
          <p:cNvCxnSpPr/>
          <p:nvPr/>
        </p:nvCxnSpPr>
        <p:spPr>
          <a:xfrm>
            <a:off x="3974040" y="1695240"/>
            <a:ext cx="49176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3" name="Google Shape;241;p53"/>
          <p:cNvCxnSpPr/>
          <p:nvPr/>
        </p:nvCxnSpPr>
        <p:spPr>
          <a:xfrm>
            <a:off x="1483920" y="3362760"/>
            <a:ext cx="74610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4" name="Google Shape;242;p53"/>
          <p:cNvCxnSpPr/>
          <p:nvPr/>
        </p:nvCxnSpPr>
        <p:spPr>
          <a:xfrm>
            <a:off x="1817280" y="2509920"/>
            <a:ext cx="709488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45;p53"/>
          <p:cNvSpPr/>
          <p:nvPr/>
        </p:nvSpPr>
        <p:spPr>
          <a:xfrm>
            <a:off x="393120" y="570960"/>
            <a:ext cx="8660160" cy="49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PROBLEM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1483920" y="2838600"/>
            <a:ext cx="7419960" cy="446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e37400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e37400"/>
                </a:solidFill>
                <a:latin typeface="Google Sans"/>
              </a:rPr>
              <a:t>Of her busy work schedule and to demonstrate attention to details in every  tasks assigned to her.</a:t>
            </a:r>
            <a:endParaRPr b="0" lang="en-US" sz="1400" spc="-1" strike="noStrike">
              <a:solidFill>
                <a:srgbClr val="e37400"/>
              </a:solidFill>
              <a:latin typeface="Google Sans"/>
              <a:ea typeface="Google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A fast and easy experience to place and pick up group orders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Anika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c5221f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c5221f"/>
                </a:solidFill>
                <a:latin typeface="Google Sans"/>
              </a:rPr>
              <a:t>marketing intern in a large international firm</a:t>
            </a:r>
            <a:endParaRPr b="0" lang="en-US" sz="1400" spc="-1" strike="noStrike">
              <a:solidFill>
                <a:srgbClr val="c5221f"/>
              </a:solidFill>
              <a:latin typeface="Google Sans"/>
              <a:ea typeface="Google Sans"/>
            </a:endParaRPr>
          </a:p>
        </p:txBody>
      </p:sp>
      <p:sp>
        <p:nvSpPr>
          <p:cNvPr id="60" name="Google Shape;256;p54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257;p54"/>
          <p:cNvSpPr/>
          <p:nvPr/>
        </p:nvSpPr>
        <p:spPr>
          <a:xfrm>
            <a:off x="562608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2023-05-24T18:04:36Z</dcterms:modified>
  <cp:revision>1</cp:revision>
  <dc:subject/>
  <dc:title/>
</cp:coreProperties>
</file>