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77496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2044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2912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77496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2044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29120" y="2145240"/>
            <a:ext cx="72331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329120" y="2618640"/>
            <a:ext cx="7272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outcome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329480" y="1716480"/>
            <a:ext cx="72295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189000" y="2182320"/>
            <a:ext cx="152748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then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189000" y="1350720"/>
            <a:ext cx="120708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8523000" y="2242440"/>
            <a:ext cx="284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236;p53"/>
          <p:cNvCxnSpPr/>
          <p:nvPr/>
        </p:nvCxnSpPr>
        <p:spPr>
          <a:xfrm>
            <a:off x="1329120" y="2561400"/>
            <a:ext cx="72734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9" name="Google Shape;237;p53"/>
          <p:cNvCxnSpPr/>
          <p:nvPr/>
        </p:nvCxnSpPr>
        <p:spPr>
          <a:xfrm>
            <a:off x="1329120" y="1717920"/>
            <a:ext cx="72302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239;p53"/>
          <p:cNvSpPr/>
          <p:nvPr/>
        </p:nvSpPr>
        <p:spPr>
          <a:xfrm>
            <a:off x="494280" y="486720"/>
            <a:ext cx="844236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IF/THEN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41;p53"/>
          <p:cNvSpPr/>
          <p:nvPr/>
        </p:nvSpPr>
        <p:spPr>
          <a:xfrm>
            <a:off x="8510040" y="1404360"/>
            <a:ext cx="297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242;p53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243;p53"/>
          <p:cNvSpPr/>
          <p:nvPr/>
        </p:nvSpPr>
        <p:spPr>
          <a:xfrm>
            <a:off x="567576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48;p54"/>
          <p:cNvSpPr/>
          <p:nvPr/>
        </p:nvSpPr>
        <p:spPr>
          <a:xfrm>
            <a:off x="57240" y="529200"/>
            <a:ext cx="9020520" cy="258192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he could easily browse and adopt a lovely pet to keep his company.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Musa uses the animal shelter app,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48;p 1"/>
          <p:cNvSpPr/>
          <p:nvPr/>
        </p:nvSpPr>
        <p:spPr>
          <a:xfrm>
            <a:off x="57240" y="529200"/>
            <a:ext cx="9020520" cy="258192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she could easily browse pet info and adopt her desired breed and size.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Layla gets the animal shelter app,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2023-05-24T19:46:46Z</dcterms:modified>
  <cp:revision>3</cp:revision>
  <dc:subject/>
  <dc:title/>
</cp:coreProperties>
</file>