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84;p41"/>
          <p:cNvSpPr/>
          <p:nvPr/>
        </p:nvSpPr>
        <p:spPr>
          <a:xfrm>
            <a:off x="4867200" y="3733920"/>
            <a:ext cx="513360" cy="21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" name="Google Shape;185;p41"/>
          <p:cNvSpPr/>
          <p:nvPr/>
        </p:nvSpPr>
        <p:spPr>
          <a:xfrm>
            <a:off x="2505240" y="3676680"/>
            <a:ext cx="5228280" cy="1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" bIns="9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" name="Google Shape;186;p41"/>
          <p:cNvSpPr/>
          <p:nvPr/>
        </p:nvSpPr>
        <p:spPr>
          <a:xfrm>
            <a:off x="1981080" y="3505320"/>
            <a:ext cx="818280" cy="21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Google Shape;187;p41"/>
          <p:cNvSpPr/>
          <p:nvPr/>
        </p:nvSpPr>
        <p:spPr>
          <a:xfrm>
            <a:off x="10440" y="4349160"/>
            <a:ext cx="9016200" cy="711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Google Shape;188;p41"/>
          <p:cNvSpPr/>
          <p:nvPr/>
        </p:nvSpPr>
        <p:spPr>
          <a:xfrm>
            <a:off x="614520" y="903600"/>
            <a:ext cx="2017800" cy="1476720"/>
          </a:xfrm>
          <a:prstGeom prst="rect">
            <a:avLst/>
          </a:prstGeom>
          <a:noFill/>
          <a:ln w="19050">
            <a:solidFill>
              <a:srgbClr val="5e626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Google Shape;189;p41"/>
          <p:cNvSpPr/>
          <p:nvPr/>
        </p:nvSpPr>
        <p:spPr>
          <a:xfrm>
            <a:off x="6510960" y="903600"/>
            <a:ext cx="2017800" cy="1476720"/>
          </a:xfrm>
          <a:prstGeom prst="rect">
            <a:avLst/>
          </a:prstGeom>
          <a:noFill/>
          <a:ln w="19050">
            <a:solidFill>
              <a:srgbClr val="5e626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" name="Google Shape;190;p41"/>
          <p:cNvSpPr/>
          <p:nvPr/>
        </p:nvSpPr>
        <p:spPr>
          <a:xfrm>
            <a:off x="3562560" y="903600"/>
            <a:ext cx="2017800" cy="1476720"/>
          </a:xfrm>
          <a:prstGeom prst="rect">
            <a:avLst/>
          </a:prstGeom>
          <a:noFill/>
          <a:ln w="19050">
            <a:solidFill>
              <a:srgbClr val="5e626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Google Shape;191;p41"/>
          <p:cNvSpPr/>
          <p:nvPr/>
        </p:nvSpPr>
        <p:spPr>
          <a:xfrm>
            <a:off x="614520" y="3131280"/>
            <a:ext cx="2017800" cy="1476720"/>
          </a:xfrm>
          <a:prstGeom prst="rect">
            <a:avLst/>
          </a:prstGeom>
          <a:noFill/>
          <a:ln w="19050">
            <a:solidFill>
              <a:srgbClr val="5e626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Google Shape;192;p41"/>
          <p:cNvSpPr/>
          <p:nvPr/>
        </p:nvSpPr>
        <p:spPr>
          <a:xfrm>
            <a:off x="6510960" y="3131280"/>
            <a:ext cx="2017800" cy="1476720"/>
          </a:xfrm>
          <a:prstGeom prst="rect">
            <a:avLst/>
          </a:prstGeom>
          <a:noFill/>
          <a:ln w="19050">
            <a:solidFill>
              <a:srgbClr val="5e626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Google Shape;193;p41"/>
          <p:cNvSpPr/>
          <p:nvPr/>
        </p:nvSpPr>
        <p:spPr>
          <a:xfrm>
            <a:off x="3562560" y="3131280"/>
            <a:ext cx="2017800" cy="1476720"/>
          </a:xfrm>
          <a:prstGeom prst="rect">
            <a:avLst/>
          </a:prstGeom>
          <a:noFill/>
          <a:ln w="19050">
            <a:solidFill>
              <a:srgbClr val="5e626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cxnSp>
        <p:nvCxnSpPr>
          <p:cNvPr id="48" name="Google Shape;194;p41"/>
          <p:cNvCxnSpPr/>
          <p:nvPr/>
        </p:nvCxnSpPr>
        <p:spPr>
          <a:xfrm>
            <a:off x="604080" y="2616120"/>
            <a:ext cx="2040120" cy="108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49" name="Google Shape;195;p41"/>
          <p:cNvCxnSpPr/>
          <p:nvPr/>
        </p:nvCxnSpPr>
        <p:spPr>
          <a:xfrm>
            <a:off x="604080" y="2824560"/>
            <a:ext cx="2040120" cy="108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50" name="Google Shape;196;p41"/>
          <p:cNvCxnSpPr/>
          <p:nvPr/>
        </p:nvCxnSpPr>
        <p:spPr>
          <a:xfrm>
            <a:off x="3562560" y="2617920"/>
            <a:ext cx="2040120" cy="108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51" name="Google Shape;197;p41"/>
          <p:cNvCxnSpPr/>
          <p:nvPr/>
        </p:nvCxnSpPr>
        <p:spPr>
          <a:xfrm>
            <a:off x="3562560" y="2826360"/>
            <a:ext cx="2040120" cy="108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52" name="Google Shape;198;p41"/>
          <p:cNvCxnSpPr/>
          <p:nvPr/>
        </p:nvCxnSpPr>
        <p:spPr>
          <a:xfrm>
            <a:off x="6500520" y="2620080"/>
            <a:ext cx="2040120" cy="108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53" name="Google Shape;199;p41"/>
          <p:cNvCxnSpPr/>
          <p:nvPr/>
        </p:nvCxnSpPr>
        <p:spPr>
          <a:xfrm>
            <a:off x="6500520" y="2828520"/>
            <a:ext cx="2040120" cy="108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54" name="Google Shape;200;p41"/>
          <p:cNvCxnSpPr/>
          <p:nvPr/>
        </p:nvCxnSpPr>
        <p:spPr>
          <a:xfrm>
            <a:off x="604080" y="4786920"/>
            <a:ext cx="2040120" cy="108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55" name="Google Shape;201;p41"/>
          <p:cNvCxnSpPr/>
          <p:nvPr/>
        </p:nvCxnSpPr>
        <p:spPr>
          <a:xfrm>
            <a:off x="604080" y="4995360"/>
            <a:ext cx="2040120" cy="108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56" name="Google Shape;202;p41"/>
          <p:cNvCxnSpPr/>
          <p:nvPr/>
        </p:nvCxnSpPr>
        <p:spPr>
          <a:xfrm>
            <a:off x="3562560" y="4785120"/>
            <a:ext cx="2040120" cy="108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57" name="Google Shape;203;p41"/>
          <p:cNvCxnSpPr/>
          <p:nvPr/>
        </p:nvCxnSpPr>
        <p:spPr>
          <a:xfrm>
            <a:off x="3562560" y="4993560"/>
            <a:ext cx="2040120" cy="108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58" name="Google Shape;204;p41"/>
          <p:cNvCxnSpPr/>
          <p:nvPr/>
        </p:nvCxnSpPr>
        <p:spPr>
          <a:xfrm>
            <a:off x="6500520" y="4789080"/>
            <a:ext cx="2040120" cy="108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59" name="Google Shape;205;p41"/>
          <p:cNvCxnSpPr/>
          <p:nvPr/>
        </p:nvCxnSpPr>
        <p:spPr>
          <a:xfrm>
            <a:off x="6500520" y="4997520"/>
            <a:ext cx="2040120" cy="108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sp>
        <p:nvSpPr>
          <p:cNvPr id="60" name="Google Shape;206;p41"/>
          <p:cNvSpPr/>
          <p:nvPr/>
        </p:nvSpPr>
        <p:spPr>
          <a:xfrm>
            <a:off x="44640" y="49680"/>
            <a:ext cx="89478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accent1"/>
                </a:solidFill>
                <a:latin typeface="Google Sans"/>
                <a:ea typeface="Google Sans"/>
              </a:rPr>
              <a:t>UX Design Storyboard</a:t>
            </a:r>
            <a:r>
              <a:rPr b="1" lang="en" sz="1400" spc="-1" strike="noStrike">
                <a:solidFill>
                  <a:schemeClr val="accent1"/>
                </a:solidFill>
                <a:latin typeface="Google Sans"/>
                <a:ea typeface="Google Sans"/>
              </a:rPr>
              <a:t>	</a:t>
            </a:r>
            <a:r>
              <a:rPr b="0" lang="en" sz="1400" spc="-1" strike="noStrike">
                <a:solidFill>
                  <a:schemeClr val="accent1"/>
                </a:solidFill>
                <a:latin typeface="Google Sans"/>
                <a:ea typeface="Google Sans"/>
              </a:rPr>
              <a:t>	</a:t>
            </a:r>
            <a:r>
              <a:rPr b="0" lang="en" sz="1400" spc="-1" strike="noStrike">
                <a:solidFill>
                  <a:schemeClr val="accent1"/>
                </a:solidFill>
                <a:latin typeface="Google Sans"/>
                <a:ea typeface="Google Sans"/>
              </a:rPr>
              <a:t>	</a:t>
            </a:r>
            <a:r>
              <a:rPr b="0" lang="en" sz="1400" spc="-1" strike="noStrike">
                <a:solidFill>
                  <a:schemeClr val="accent1"/>
                </a:solidFill>
                <a:latin typeface="Google Sans"/>
                <a:ea typeface="Google Sans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chemeClr val="accent1"/>
                </a:solidFill>
                <a:latin typeface="Google Sans"/>
                <a:ea typeface="Google Sans"/>
              </a:rPr>
              <a:t>Scenario:</a:t>
            </a:r>
            <a:r>
              <a:rPr b="1" lang="en" sz="1000" spc="-1" strike="noStrike">
                <a:solidFill>
                  <a:schemeClr val="accent1"/>
                </a:solidFill>
                <a:latin typeface="Google Sans"/>
                <a:ea typeface="Google Sans"/>
              </a:rPr>
              <a:t> </a:t>
            </a:r>
            <a:r>
              <a:rPr b="1" lang="en" sz="1100" spc="-1" strike="noStrike">
                <a:solidFill>
                  <a:srgbClr val="000000"/>
                </a:solidFill>
                <a:latin typeface="Google Sans"/>
                <a:ea typeface="Google Sans"/>
              </a:rPr>
              <a:t>An app that allows lovers of pet to browse and adopt pets at their convenience – big picture</a:t>
            </a:r>
            <a:r>
              <a:rPr b="1" lang="en" sz="1000" spc="-1" strike="noStrike">
                <a:solidFill>
                  <a:schemeClr val="accent1"/>
                </a:solidFill>
                <a:latin typeface="Google Sans"/>
                <a:ea typeface="Google Sans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3634560" y="3272400"/>
            <a:ext cx="1923480" cy="121176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/>
          <p:nvPr/>
        </p:nvSpPr>
        <p:spPr>
          <a:xfrm>
            <a:off x="433800" y="2406600"/>
            <a:ext cx="246600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Musa feels lonely and depressed being alone at home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3530160" y="2406960"/>
            <a:ext cx="223020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He finds shelter app and selects an animal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6446520" y="2407320"/>
            <a:ext cx="225612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Musa watches the pet’s video and read info about the pet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6482880" y="4567680"/>
            <a:ext cx="212508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Musa returns home with the pet feeling happy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3531240" y="4568040"/>
            <a:ext cx="214488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Musa drives to the shelter to pickup his adopted pet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507600" y="4568400"/>
            <a:ext cx="246420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He inputs the checkout info to complete the adoption of the pet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2"/>
          <a:stretch/>
        </p:blipFill>
        <p:spPr>
          <a:xfrm>
            <a:off x="638640" y="950760"/>
            <a:ext cx="1993680" cy="137124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3"/>
          <a:stretch/>
        </p:blipFill>
        <p:spPr>
          <a:xfrm>
            <a:off x="4002840" y="988920"/>
            <a:ext cx="1254960" cy="133308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4"/>
          <a:stretch/>
        </p:blipFill>
        <p:spPr>
          <a:xfrm>
            <a:off x="6953400" y="976680"/>
            <a:ext cx="1143000" cy="132804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5"/>
          <a:stretch/>
        </p:blipFill>
        <p:spPr>
          <a:xfrm>
            <a:off x="1143000" y="3135960"/>
            <a:ext cx="994320" cy="1436040"/>
          </a:xfrm>
          <a:prstGeom prst="rect">
            <a:avLst/>
          </a:prstGeom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6"/>
          <a:stretch/>
        </p:blipFill>
        <p:spPr>
          <a:xfrm>
            <a:off x="6629400" y="3201120"/>
            <a:ext cx="1828800" cy="133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184;p 1"/>
          <p:cNvSpPr/>
          <p:nvPr/>
        </p:nvSpPr>
        <p:spPr>
          <a:xfrm>
            <a:off x="4867200" y="3733920"/>
            <a:ext cx="513360" cy="21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Google Shape;185;p 1"/>
          <p:cNvSpPr/>
          <p:nvPr/>
        </p:nvSpPr>
        <p:spPr>
          <a:xfrm>
            <a:off x="2505240" y="3676680"/>
            <a:ext cx="5228280" cy="1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" bIns="9000" anchor="t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Google Shape;186;p 1"/>
          <p:cNvSpPr/>
          <p:nvPr/>
        </p:nvSpPr>
        <p:spPr>
          <a:xfrm>
            <a:off x="1981080" y="3505320"/>
            <a:ext cx="818280" cy="21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" name="Google Shape;187;p 1"/>
          <p:cNvSpPr/>
          <p:nvPr/>
        </p:nvSpPr>
        <p:spPr>
          <a:xfrm>
            <a:off x="10440" y="4349160"/>
            <a:ext cx="9016200" cy="711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" name="Google Shape;188;p 1"/>
          <p:cNvSpPr/>
          <p:nvPr/>
        </p:nvSpPr>
        <p:spPr>
          <a:xfrm>
            <a:off x="614520" y="903600"/>
            <a:ext cx="2017800" cy="1476720"/>
          </a:xfrm>
          <a:prstGeom prst="rect">
            <a:avLst/>
          </a:prstGeom>
          <a:noFill/>
          <a:ln w="19050">
            <a:solidFill>
              <a:srgbClr val="5e626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Google Shape;189;p 1"/>
          <p:cNvSpPr/>
          <p:nvPr/>
        </p:nvSpPr>
        <p:spPr>
          <a:xfrm>
            <a:off x="6510960" y="903600"/>
            <a:ext cx="2017800" cy="1476720"/>
          </a:xfrm>
          <a:prstGeom prst="rect">
            <a:avLst/>
          </a:prstGeom>
          <a:noFill/>
          <a:ln w="19050">
            <a:solidFill>
              <a:srgbClr val="5e626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Google Shape;190;p 1"/>
          <p:cNvSpPr/>
          <p:nvPr/>
        </p:nvSpPr>
        <p:spPr>
          <a:xfrm>
            <a:off x="3562560" y="903600"/>
            <a:ext cx="2017800" cy="1476720"/>
          </a:xfrm>
          <a:prstGeom prst="rect">
            <a:avLst/>
          </a:prstGeom>
          <a:noFill/>
          <a:ln w="19050">
            <a:solidFill>
              <a:srgbClr val="5e626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Google Shape;191;p 1"/>
          <p:cNvSpPr/>
          <p:nvPr/>
        </p:nvSpPr>
        <p:spPr>
          <a:xfrm>
            <a:off x="614520" y="3131280"/>
            <a:ext cx="2017800" cy="1476720"/>
          </a:xfrm>
          <a:prstGeom prst="rect">
            <a:avLst/>
          </a:prstGeom>
          <a:noFill/>
          <a:ln w="19050">
            <a:solidFill>
              <a:srgbClr val="5e626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Google Shape;192;p 1"/>
          <p:cNvSpPr/>
          <p:nvPr/>
        </p:nvSpPr>
        <p:spPr>
          <a:xfrm>
            <a:off x="6510960" y="3131280"/>
            <a:ext cx="2017800" cy="1476720"/>
          </a:xfrm>
          <a:prstGeom prst="rect">
            <a:avLst/>
          </a:prstGeom>
          <a:noFill/>
          <a:ln w="19050">
            <a:solidFill>
              <a:srgbClr val="5e626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Google Shape;193;p 1"/>
          <p:cNvSpPr/>
          <p:nvPr/>
        </p:nvSpPr>
        <p:spPr>
          <a:xfrm>
            <a:off x="3562560" y="3131280"/>
            <a:ext cx="2017800" cy="1476720"/>
          </a:xfrm>
          <a:prstGeom prst="rect">
            <a:avLst/>
          </a:prstGeom>
          <a:noFill/>
          <a:ln w="19050">
            <a:solidFill>
              <a:srgbClr val="5e626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cxnSp>
        <p:nvCxnSpPr>
          <p:cNvPr id="83" name="Google Shape;194;p 1"/>
          <p:cNvCxnSpPr/>
          <p:nvPr/>
        </p:nvCxnSpPr>
        <p:spPr>
          <a:xfrm>
            <a:off x="604080" y="2616120"/>
            <a:ext cx="2040120" cy="108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84" name="Google Shape;195;p 1"/>
          <p:cNvCxnSpPr/>
          <p:nvPr/>
        </p:nvCxnSpPr>
        <p:spPr>
          <a:xfrm>
            <a:off x="604080" y="2824560"/>
            <a:ext cx="2040120" cy="108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85" name="Google Shape;196;p 1"/>
          <p:cNvCxnSpPr/>
          <p:nvPr/>
        </p:nvCxnSpPr>
        <p:spPr>
          <a:xfrm>
            <a:off x="3562560" y="2617920"/>
            <a:ext cx="2040120" cy="108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86" name="Google Shape;197;p 1"/>
          <p:cNvCxnSpPr/>
          <p:nvPr/>
        </p:nvCxnSpPr>
        <p:spPr>
          <a:xfrm>
            <a:off x="3562560" y="2826360"/>
            <a:ext cx="2040120" cy="108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87" name="Google Shape;198;p 1"/>
          <p:cNvCxnSpPr/>
          <p:nvPr/>
        </p:nvCxnSpPr>
        <p:spPr>
          <a:xfrm>
            <a:off x="6500520" y="2620080"/>
            <a:ext cx="2040120" cy="108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88" name="Google Shape;199;p 1"/>
          <p:cNvCxnSpPr/>
          <p:nvPr/>
        </p:nvCxnSpPr>
        <p:spPr>
          <a:xfrm>
            <a:off x="6500520" y="2828520"/>
            <a:ext cx="2040120" cy="108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89" name="Google Shape;200;p 1"/>
          <p:cNvCxnSpPr/>
          <p:nvPr/>
        </p:nvCxnSpPr>
        <p:spPr>
          <a:xfrm>
            <a:off x="604080" y="4786920"/>
            <a:ext cx="2040120" cy="108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90" name="Google Shape;201;p 1"/>
          <p:cNvCxnSpPr/>
          <p:nvPr/>
        </p:nvCxnSpPr>
        <p:spPr>
          <a:xfrm>
            <a:off x="604080" y="4995360"/>
            <a:ext cx="2040120" cy="108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91" name="Google Shape;202;p 1"/>
          <p:cNvCxnSpPr/>
          <p:nvPr/>
        </p:nvCxnSpPr>
        <p:spPr>
          <a:xfrm>
            <a:off x="3562560" y="4785120"/>
            <a:ext cx="2040120" cy="108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92" name="Google Shape;203;p 1"/>
          <p:cNvCxnSpPr/>
          <p:nvPr/>
        </p:nvCxnSpPr>
        <p:spPr>
          <a:xfrm>
            <a:off x="3562560" y="4993560"/>
            <a:ext cx="2040120" cy="108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93" name="Google Shape;204;p 1"/>
          <p:cNvCxnSpPr/>
          <p:nvPr/>
        </p:nvCxnSpPr>
        <p:spPr>
          <a:xfrm>
            <a:off x="6500520" y="4789080"/>
            <a:ext cx="2040120" cy="108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cxnSp>
        <p:nvCxnSpPr>
          <p:cNvPr id="94" name="Google Shape;205;p 1"/>
          <p:cNvCxnSpPr/>
          <p:nvPr/>
        </p:nvCxnSpPr>
        <p:spPr>
          <a:xfrm>
            <a:off x="6500520" y="4997520"/>
            <a:ext cx="2040120" cy="1080"/>
          </a:xfrm>
          <a:prstGeom prst="straightConnector1">
            <a:avLst/>
          </a:prstGeom>
          <a:ln w="9525">
            <a:solidFill>
              <a:srgbClr val="5e6268"/>
            </a:solidFill>
            <a:round/>
          </a:ln>
        </p:spPr>
      </p:cxnSp>
      <p:sp>
        <p:nvSpPr>
          <p:cNvPr id="95" name="Google Shape;206;p 1"/>
          <p:cNvSpPr/>
          <p:nvPr/>
        </p:nvSpPr>
        <p:spPr>
          <a:xfrm>
            <a:off x="44640" y="49680"/>
            <a:ext cx="89478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accent1"/>
                </a:solidFill>
                <a:latin typeface="Google Sans"/>
                <a:ea typeface="Google Sans"/>
              </a:rPr>
              <a:t>UX Design Storyboard</a:t>
            </a:r>
            <a:r>
              <a:rPr b="1" lang="en" sz="1400" spc="-1" strike="noStrike">
                <a:solidFill>
                  <a:schemeClr val="accent1"/>
                </a:solidFill>
                <a:latin typeface="Google Sans"/>
                <a:ea typeface="Google Sans"/>
              </a:rPr>
              <a:t>	</a:t>
            </a:r>
            <a:r>
              <a:rPr b="0" lang="en" sz="1400" spc="-1" strike="noStrike">
                <a:solidFill>
                  <a:schemeClr val="accent1"/>
                </a:solidFill>
                <a:latin typeface="Google Sans"/>
                <a:ea typeface="Google Sans"/>
              </a:rPr>
              <a:t>	</a:t>
            </a:r>
            <a:r>
              <a:rPr b="0" lang="en" sz="1400" spc="-1" strike="noStrike">
                <a:solidFill>
                  <a:schemeClr val="accent1"/>
                </a:solidFill>
                <a:latin typeface="Google Sans"/>
                <a:ea typeface="Google Sans"/>
              </a:rPr>
              <a:t>	</a:t>
            </a:r>
            <a:r>
              <a:rPr b="0" lang="en" sz="1400" spc="-1" strike="noStrike">
                <a:solidFill>
                  <a:schemeClr val="accent1"/>
                </a:solidFill>
                <a:latin typeface="Google Sans"/>
                <a:ea typeface="Google Sans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chemeClr val="accent1"/>
                </a:solidFill>
                <a:latin typeface="Google Sans"/>
                <a:ea typeface="Google Sans"/>
              </a:rPr>
              <a:t>Scenario:</a:t>
            </a:r>
            <a:r>
              <a:rPr b="1" lang="en" sz="1000" spc="-1" strike="noStrike">
                <a:solidFill>
                  <a:schemeClr val="accent1"/>
                </a:solidFill>
                <a:latin typeface="Google Sans"/>
                <a:ea typeface="Google Sans"/>
              </a:rPr>
              <a:t> </a:t>
            </a:r>
            <a:r>
              <a:rPr b="1" lang="en" sz="1100" spc="-1" strike="noStrike">
                <a:solidFill>
                  <a:schemeClr val="accent1"/>
                </a:solidFill>
                <a:latin typeface="Google Sans"/>
                <a:ea typeface="Google Sans"/>
              </a:rPr>
              <a:t>An app that allows lovers of pet to browse and adopt pets at their convenience – </a:t>
            </a:r>
            <a:r>
              <a:rPr b="1" lang="en" sz="1100" spc="-1" strike="noStrike">
                <a:solidFill>
                  <a:srgbClr val="000000"/>
                </a:solidFill>
                <a:latin typeface="Google Sans"/>
                <a:ea typeface="Google Sans"/>
              </a:rPr>
              <a:t>Close-up</a:t>
            </a:r>
            <a:r>
              <a:rPr b="1" lang="en" sz="1000" spc="-1" strike="noStrike">
                <a:solidFill>
                  <a:schemeClr val="accent1"/>
                </a:solidFill>
                <a:latin typeface="Google Sans"/>
                <a:ea typeface="Google Sans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637200" y="2406600"/>
            <a:ext cx="228600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Musa opens the shelter app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3530160" y="2406960"/>
            <a:ext cx="226224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He browses through a list of pets and selects one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6518520" y="2407320"/>
            <a:ext cx="207792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He views the pet’s info and watches her video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6482880" y="4567680"/>
            <a:ext cx="232632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He confirms the checkout for complete adoption of the pet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3495240" y="4568040"/>
            <a:ext cx="221976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He inputs the checkout details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651600" y="4568400"/>
            <a:ext cx="208980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Musa adds the desired pet to cart.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022400" y="945000"/>
            <a:ext cx="1142640" cy="136332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3886200" y="913680"/>
            <a:ext cx="1371600" cy="145692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6858000" y="903600"/>
            <a:ext cx="1384200" cy="147672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4"/>
          <a:stretch/>
        </p:blipFill>
        <p:spPr>
          <a:xfrm>
            <a:off x="1022400" y="3164400"/>
            <a:ext cx="1215360" cy="140760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5"/>
          <a:stretch/>
        </p:blipFill>
        <p:spPr>
          <a:xfrm>
            <a:off x="4114800" y="3155760"/>
            <a:ext cx="914400" cy="141624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6"/>
          <a:stretch/>
        </p:blipFill>
        <p:spPr>
          <a:xfrm>
            <a:off x="7031880" y="3236400"/>
            <a:ext cx="1005120" cy="132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lastPrinted>2023-05-31T03:41:52Z</cp:lastPrinted>
  <dcterms:modified xsi:type="dcterms:W3CDTF">2023-05-31T03:53:06Z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