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5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6000"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Outline a user flow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Copy and paste each image into your own user flow on the next slide, and edit as needed.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Google Shape;57;p14"/>
          <p:cNvCxnSpPr>
            <a:stCxn id="40" idx="4"/>
            <a:endCxn id="40" idx="4"/>
          </p:cNvCxnSpPr>
          <p:nvPr/>
        </p:nvCxnSpPr>
        <p:spPr>
          <a:xfrm>
            <a:off x="1429560" y="2781720"/>
            <a:ext cx="36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grpSp>
        <p:nvGrpSpPr>
          <p:cNvPr id="41" name="Google Shape;59;p14"/>
          <p:cNvGrpSpPr/>
          <p:nvPr/>
        </p:nvGrpSpPr>
        <p:grpSpPr>
          <a:xfrm>
            <a:off x="928080" y="2038680"/>
            <a:ext cx="1003320" cy="743040"/>
            <a:chOff x="928080" y="2038680"/>
            <a:chExt cx="1003320" cy="743040"/>
          </a:xfrm>
        </p:grpSpPr>
        <p:sp>
          <p:nvSpPr>
            <p:cNvPr id="40" name="Google Shape;58;p14"/>
            <p:cNvSpPr/>
            <p:nvPr/>
          </p:nvSpPr>
          <p:spPr>
            <a:xfrm>
              <a:off x="1041480" y="2038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Google Shape;60;p14"/>
            <p:cNvSpPr/>
            <p:nvPr/>
          </p:nvSpPr>
          <p:spPr>
            <a:xfrm>
              <a:off x="928080" y="2232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Action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" name="Google Shape;61;p14"/>
          <p:cNvGrpSpPr/>
          <p:nvPr/>
        </p:nvGrpSpPr>
        <p:grpSpPr>
          <a:xfrm>
            <a:off x="2312640" y="2225520"/>
            <a:ext cx="1139760" cy="511560"/>
            <a:chOff x="2312640" y="2225520"/>
            <a:chExt cx="1139760" cy="511560"/>
          </a:xfrm>
        </p:grpSpPr>
        <p:sp>
          <p:nvSpPr>
            <p:cNvPr id="44" name="Google Shape;62;p14"/>
            <p:cNvSpPr/>
            <p:nvPr/>
          </p:nvSpPr>
          <p:spPr>
            <a:xfrm>
              <a:off x="2433960" y="2247840"/>
              <a:ext cx="881640" cy="3387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63;p14"/>
            <p:cNvSpPr/>
            <p:nvPr/>
          </p:nvSpPr>
          <p:spPr>
            <a:xfrm>
              <a:off x="2312640" y="2225520"/>
              <a:ext cx="1139760" cy="51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Screen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6" name="Google Shape;64;p14"/>
          <p:cNvCxnSpPr/>
          <p:nvPr/>
        </p:nvCxnSpPr>
        <p:spPr>
          <a:xfrm>
            <a:off x="5313600" y="242892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47" name="Google Shape;65;p14"/>
          <p:cNvCxnSpPr/>
          <p:nvPr/>
        </p:nvCxnSpPr>
        <p:spPr>
          <a:xfrm>
            <a:off x="6301080" y="2257920"/>
            <a:ext cx="360" cy="342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48" name="Google Shape;66;p14"/>
          <p:cNvCxnSpPr/>
          <p:nvPr/>
        </p:nvCxnSpPr>
        <p:spPr>
          <a:xfrm rot="10800000">
            <a:off x="6870960" y="2220480"/>
            <a:ext cx="1345320" cy="130680"/>
          </a:xfrm>
          <a:prstGeom prst="curvedConnector3">
            <a:avLst>
              <a:gd name="adj1" fmla="val 25000"/>
            </a:avLst>
          </a:prstGeom>
          <a:ln w="19050">
            <a:solidFill>
              <a:srgbClr val="e94335"/>
            </a:solidFill>
            <a:prstDash val="dot"/>
            <a:round/>
            <a:tailEnd len="med" type="triangle" w="med"/>
          </a:ln>
        </p:spPr>
      </p:cxnSp>
      <p:grpSp>
        <p:nvGrpSpPr>
          <p:cNvPr id="49" name="Google Shape;67;p14"/>
          <p:cNvGrpSpPr/>
          <p:nvPr/>
        </p:nvGrpSpPr>
        <p:grpSpPr>
          <a:xfrm>
            <a:off x="3833280" y="1993680"/>
            <a:ext cx="1003320" cy="1155960"/>
            <a:chOff x="3833280" y="1993680"/>
            <a:chExt cx="1003320" cy="1155960"/>
          </a:xfrm>
        </p:grpSpPr>
        <p:grpSp>
          <p:nvGrpSpPr>
            <p:cNvPr id="50" name="Google Shape;68;p14"/>
            <p:cNvGrpSpPr/>
            <p:nvPr/>
          </p:nvGrpSpPr>
          <p:grpSpPr>
            <a:xfrm>
              <a:off x="3833280" y="1993680"/>
              <a:ext cx="1003320" cy="833040"/>
              <a:chOff x="3833280" y="1993680"/>
              <a:chExt cx="1003320" cy="833040"/>
            </a:xfrm>
          </p:grpSpPr>
          <p:sp>
            <p:nvSpPr>
              <p:cNvPr id="51" name="Google Shape;69;p14"/>
              <p:cNvSpPr/>
              <p:nvPr/>
            </p:nvSpPr>
            <p:spPr>
              <a:xfrm>
                <a:off x="3886560" y="1993680"/>
                <a:ext cx="896760" cy="833040"/>
              </a:xfrm>
              <a:prstGeom prst="diamond">
                <a:avLst/>
              </a:prstGeom>
              <a:noFill/>
              <a:ln w="19050">
                <a:solidFill>
                  <a:srgbClr val="4285f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70;p14"/>
              <p:cNvSpPr/>
              <p:nvPr/>
            </p:nvSpPr>
            <p:spPr>
              <a:xfrm>
                <a:off x="3833280" y="2239200"/>
                <a:ext cx="1003320" cy="39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Decision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3" name="Google Shape;71;p14"/>
            <p:cNvSpPr/>
            <p:nvPr/>
          </p:nvSpPr>
          <p:spPr>
            <a:xfrm>
              <a:off x="4392000" y="2788200"/>
              <a:ext cx="280080" cy="21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Y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72;p14"/>
            <p:cNvSpPr/>
            <p:nvPr/>
          </p:nvSpPr>
          <p:spPr>
            <a:xfrm>
              <a:off x="3998160" y="2782080"/>
              <a:ext cx="280080" cy="36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N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31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2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User task: </a:t>
            </a:r>
            <a:r>
              <a:rPr b="0" lang="en" sz="1400" spc="-1" strike="noStrike">
                <a:solidFill>
                  <a:srgbClr val="3c4043"/>
                </a:solidFill>
                <a:latin typeface="Google Sans"/>
                <a:ea typeface="Google Sans"/>
              </a:rPr>
              <a:t>User flow for browsing pet information and adopting the desired pet.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" name="Google Shape;64;p 1"/>
          <p:cNvCxnSpPr/>
          <p:nvPr/>
        </p:nvCxnSpPr>
        <p:spPr>
          <a:xfrm>
            <a:off x="1231920" y="117900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57" name="Google Shape;65;p 1"/>
          <p:cNvCxnSpPr/>
          <p:nvPr/>
        </p:nvCxnSpPr>
        <p:spPr>
          <a:xfrm flipH="1" flipV="1">
            <a:off x="416880" y="2749320"/>
            <a:ext cx="4680" cy="40284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58" name="Google Shape;66;p 1"/>
          <p:cNvCxnSpPr>
            <a:endCxn id="59" idx="3"/>
          </p:cNvCxnSpPr>
          <p:nvPr/>
        </p:nvCxnSpPr>
        <p:spPr>
          <a:xfrm rot="10800000">
            <a:off x="5792400" y="1257120"/>
            <a:ext cx="2094120" cy="1690920"/>
          </a:xfrm>
          <a:prstGeom prst="curvedConnector3">
            <a:avLst>
              <a:gd name="adj1" fmla="val 49381"/>
            </a:avLst>
          </a:prstGeom>
          <a:ln w="19050">
            <a:solidFill>
              <a:srgbClr val="e94335"/>
            </a:solidFill>
            <a:prstDash val="dot"/>
            <a:round/>
            <a:tailEnd len="med" type="triangle" w="med"/>
          </a:ln>
        </p:spPr>
      </p:cxnSp>
      <p:grpSp>
        <p:nvGrpSpPr>
          <p:cNvPr id="60" name="Google Shape;61;p 1"/>
          <p:cNvGrpSpPr/>
          <p:nvPr/>
        </p:nvGrpSpPr>
        <p:grpSpPr>
          <a:xfrm>
            <a:off x="0" y="2142000"/>
            <a:ext cx="1139760" cy="685800"/>
            <a:chOff x="0" y="2142000"/>
            <a:chExt cx="1139760" cy="685800"/>
          </a:xfrm>
        </p:grpSpPr>
        <p:sp>
          <p:nvSpPr>
            <p:cNvPr id="61" name="Google Shape;62;p 1"/>
            <p:cNvSpPr/>
            <p:nvPr/>
          </p:nvSpPr>
          <p:spPr>
            <a:xfrm>
              <a:off x="121320" y="2171880"/>
              <a:ext cx="881640" cy="4543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Google Shape;63;p 1"/>
            <p:cNvSpPr/>
            <p:nvPr/>
          </p:nvSpPr>
          <p:spPr>
            <a:xfrm>
              <a:off x="0" y="2142000"/>
              <a:ext cx="1139760" cy="68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Checkout Successful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oogle Shape;67;p 1"/>
          <p:cNvGrpSpPr/>
          <p:nvPr/>
        </p:nvGrpSpPr>
        <p:grpSpPr>
          <a:xfrm>
            <a:off x="6148800" y="3852720"/>
            <a:ext cx="1511280" cy="1236240"/>
            <a:chOff x="6148800" y="3852720"/>
            <a:chExt cx="1511280" cy="1236240"/>
          </a:xfrm>
        </p:grpSpPr>
        <p:grpSp>
          <p:nvGrpSpPr>
            <p:cNvPr id="64" name="Google Shape;68;p 1"/>
            <p:cNvGrpSpPr/>
            <p:nvPr/>
          </p:nvGrpSpPr>
          <p:grpSpPr>
            <a:xfrm>
              <a:off x="6316560" y="3852720"/>
              <a:ext cx="1343520" cy="1139400"/>
              <a:chOff x="6316560" y="3852720"/>
              <a:chExt cx="1343520" cy="1139400"/>
            </a:xfrm>
          </p:grpSpPr>
          <p:sp>
            <p:nvSpPr>
              <p:cNvPr id="65" name="Google Shape;69;p 1"/>
              <p:cNvSpPr/>
              <p:nvPr/>
            </p:nvSpPr>
            <p:spPr>
              <a:xfrm>
                <a:off x="6387840" y="3852720"/>
                <a:ext cx="1200960" cy="1139400"/>
              </a:xfrm>
              <a:prstGeom prst="diamond">
                <a:avLst/>
              </a:prstGeom>
              <a:noFill/>
              <a:ln w="19050">
                <a:solidFill>
                  <a:srgbClr val="4285f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70;p 1"/>
              <p:cNvSpPr/>
              <p:nvPr/>
            </p:nvSpPr>
            <p:spPr>
              <a:xfrm>
                <a:off x="6316560" y="4188600"/>
                <a:ext cx="1343520" cy="54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Need more pets?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7" name="Google Shape;71;p 1"/>
            <p:cNvSpPr/>
            <p:nvPr/>
          </p:nvSpPr>
          <p:spPr>
            <a:xfrm>
              <a:off x="6148800" y="3856320"/>
              <a:ext cx="375120" cy="29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Y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72;p 1"/>
            <p:cNvSpPr/>
            <p:nvPr/>
          </p:nvSpPr>
          <p:spPr>
            <a:xfrm>
              <a:off x="6151680" y="4586400"/>
              <a:ext cx="375120" cy="50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N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" name="Google Shape;61;p 2"/>
          <p:cNvGrpSpPr/>
          <p:nvPr/>
        </p:nvGrpSpPr>
        <p:grpSpPr>
          <a:xfrm>
            <a:off x="1664640" y="1001520"/>
            <a:ext cx="1139760" cy="511560"/>
            <a:chOff x="1664640" y="1001520"/>
            <a:chExt cx="1139760" cy="511560"/>
          </a:xfrm>
        </p:grpSpPr>
        <p:sp>
          <p:nvSpPr>
            <p:cNvPr id="70" name="Google Shape;62;p 2"/>
            <p:cNvSpPr/>
            <p:nvPr/>
          </p:nvSpPr>
          <p:spPr>
            <a:xfrm>
              <a:off x="1785960" y="1023840"/>
              <a:ext cx="881640" cy="3387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Google Shape;63;p 2"/>
            <p:cNvSpPr/>
            <p:nvPr/>
          </p:nvSpPr>
          <p:spPr>
            <a:xfrm>
              <a:off x="1664640" y="1001520"/>
              <a:ext cx="1139760" cy="51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Home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72" name="Google Shape;64;p 2"/>
          <p:cNvCxnSpPr/>
          <p:nvPr/>
        </p:nvCxnSpPr>
        <p:spPr>
          <a:xfrm>
            <a:off x="2811240" y="117900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73" name="Google Shape;59;p 3"/>
          <p:cNvGrpSpPr/>
          <p:nvPr/>
        </p:nvGrpSpPr>
        <p:grpSpPr>
          <a:xfrm>
            <a:off x="3232080" y="814680"/>
            <a:ext cx="1003320" cy="743040"/>
            <a:chOff x="3232080" y="814680"/>
            <a:chExt cx="1003320" cy="743040"/>
          </a:xfrm>
        </p:grpSpPr>
        <p:sp>
          <p:nvSpPr>
            <p:cNvPr id="74" name="Google Shape;58;p 3"/>
            <p:cNvSpPr/>
            <p:nvPr/>
          </p:nvSpPr>
          <p:spPr>
            <a:xfrm>
              <a:off x="3345480" y="814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60;p 3"/>
            <p:cNvSpPr/>
            <p:nvPr/>
          </p:nvSpPr>
          <p:spPr>
            <a:xfrm>
              <a:off x="3232080" y="936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Browse Pet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76" name="Google Shape;64;p 3"/>
          <p:cNvCxnSpPr/>
          <p:nvPr/>
        </p:nvCxnSpPr>
        <p:spPr>
          <a:xfrm>
            <a:off x="4282560" y="117900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77" name="Google Shape;59;p 4"/>
          <p:cNvGrpSpPr/>
          <p:nvPr/>
        </p:nvGrpSpPr>
        <p:grpSpPr>
          <a:xfrm>
            <a:off x="6208200" y="821160"/>
            <a:ext cx="1003320" cy="743040"/>
            <a:chOff x="6208200" y="821160"/>
            <a:chExt cx="1003320" cy="743040"/>
          </a:xfrm>
        </p:grpSpPr>
        <p:sp>
          <p:nvSpPr>
            <p:cNvPr id="78" name="Google Shape;58;p 4"/>
            <p:cNvSpPr/>
            <p:nvPr/>
          </p:nvSpPr>
          <p:spPr>
            <a:xfrm>
              <a:off x="6285600" y="82116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Google Shape;60;p 4"/>
            <p:cNvSpPr/>
            <p:nvPr/>
          </p:nvSpPr>
          <p:spPr>
            <a:xfrm>
              <a:off x="6208200" y="94320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Select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Pet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0" name="Google Shape;61;p 3"/>
          <p:cNvGrpSpPr/>
          <p:nvPr/>
        </p:nvGrpSpPr>
        <p:grpSpPr>
          <a:xfrm>
            <a:off x="4652640" y="914400"/>
            <a:ext cx="1139760" cy="685800"/>
            <a:chOff x="4652640" y="914400"/>
            <a:chExt cx="1139760" cy="685800"/>
          </a:xfrm>
        </p:grpSpPr>
        <p:sp>
          <p:nvSpPr>
            <p:cNvPr id="81" name="Google Shape;62;p 3"/>
            <p:cNvSpPr/>
            <p:nvPr/>
          </p:nvSpPr>
          <p:spPr>
            <a:xfrm>
              <a:off x="4773960" y="944640"/>
              <a:ext cx="881640" cy="453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Google Shape;63;p 3"/>
            <p:cNvSpPr/>
            <p:nvPr/>
          </p:nvSpPr>
          <p:spPr>
            <a:xfrm>
              <a:off x="4652640" y="914400"/>
              <a:ext cx="1139760" cy="68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Pet List View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83" name="Google Shape;64;p 4"/>
          <p:cNvCxnSpPr/>
          <p:nvPr/>
        </p:nvCxnSpPr>
        <p:spPr>
          <a:xfrm>
            <a:off x="5789880" y="117900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84" name="Google Shape;59;p 1"/>
          <p:cNvGrpSpPr/>
          <p:nvPr/>
        </p:nvGrpSpPr>
        <p:grpSpPr>
          <a:xfrm>
            <a:off x="172080" y="742680"/>
            <a:ext cx="1003320" cy="743040"/>
            <a:chOff x="172080" y="742680"/>
            <a:chExt cx="1003320" cy="743040"/>
          </a:xfrm>
        </p:grpSpPr>
        <p:sp>
          <p:nvSpPr>
            <p:cNvPr id="85" name="Google Shape;58;p 1"/>
            <p:cNvSpPr/>
            <p:nvPr/>
          </p:nvSpPr>
          <p:spPr>
            <a:xfrm>
              <a:off x="249480" y="742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Google Shape;60;p 1"/>
            <p:cNvSpPr/>
            <p:nvPr/>
          </p:nvSpPr>
          <p:spPr>
            <a:xfrm>
              <a:off x="172080" y="864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Open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app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87" name="Google Shape;64;p 5"/>
          <p:cNvCxnSpPr/>
          <p:nvPr/>
        </p:nvCxnSpPr>
        <p:spPr>
          <a:xfrm>
            <a:off x="7225200" y="1179000"/>
            <a:ext cx="418320" cy="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88" name="Google Shape;59;p 5"/>
          <p:cNvGrpSpPr/>
          <p:nvPr/>
        </p:nvGrpSpPr>
        <p:grpSpPr>
          <a:xfrm>
            <a:off x="7948080" y="3550680"/>
            <a:ext cx="1003320" cy="743040"/>
            <a:chOff x="7948080" y="3550680"/>
            <a:chExt cx="1003320" cy="743040"/>
          </a:xfrm>
        </p:grpSpPr>
        <p:sp>
          <p:nvSpPr>
            <p:cNvPr id="89" name="Google Shape;58;p 5"/>
            <p:cNvSpPr/>
            <p:nvPr/>
          </p:nvSpPr>
          <p:spPr>
            <a:xfrm>
              <a:off x="8061480" y="3550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Google Shape;60;p 5"/>
            <p:cNvSpPr/>
            <p:nvPr/>
          </p:nvSpPr>
          <p:spPr>
            <a:xfrm>
              <a:off x="7948080" y="3708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Add to cart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1" name="Google Shape;61;p 4"/>
          <p:cNvGrpSpPr/>
          <p:nvPr/>
        </p:nvGrpSpPr>
        <p:grpSpPr>
          <a:xfrm>
            <a:off x="7676640" y="1001520"/>
            <a:ext cx="1139760" cy="511560"/>
            <a:chOff x="7676640" y="1001520"/>
            <a:chExt cx="1139760" cy="511560"/>
          </a:xfrm>
        </p:grpSpPr>
        <p:sp>
          <p:nvSpPr>
            <p:cNvPr id="92" name="Google Shape;62;p 4"/>
            <p:cNvSpPr/>
            <p:nvPr/>
          </p:nvSpPr>
          <p:spPr>
            <a:xfrm>
              <a:off x="7797960" y="1023840"/>
              <a:ext cx="881640" cy="3387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63;p 4"/>
            <p:cNvSpPr/>
            <p:nvPr/>
          </p:nvSpPr>
          <p:spPr>
            <a:xfrm>
              <a:off x="7676640" y="1001520"/>
              <a:ext cx="1139760" cy="51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Pet View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94" name="Google Shape;65;p 2"/>
          <p:cNvCxnSpPr/>
          <p:nvPr/>
        </p:nvCxnSpPr>
        <p:spPr>
          <a:xfrm>
            <a:off x="8245080" y="1528560"/>
            <a:ext cx="360" cy="342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95" name="Google Shape;67;p 2"/>
          <p:cNvGrpSpPr/>
          <p:nvPr/>
        </p:nvGrpSpPr>
        <p:grpSpPr>
          <a:xfrm>
            <a:off x="7721280" y="1984320"/>
            <a:ext cx="1003320" cy="1155960"/>
            <a:chOff x="7721280" y="1984320"/>
            <a:chExt cx="1003320" cy="1155960"/>
          </a:xfrm>
        </p:grpSpPr>
        <p:grpSp>
          <p:nvGrpSpPr>
            <p:cNvPr id="96" name="Google Shape;68;p 2"/>
            <p:cNvGrpSpPr/>
            <p:nvPr/>
          </p:nvGrpSpPr>
          <p:grpSpPr>
            <a:xfrm>
              <a:off x="7721280" y="1984320"/>
              <a:ext cx="1003320" cy="833040"/>
              <a:chOff x="7721280" y="1984320"/>
              <a:chExt cx="1003320" cy="833040"/>
            </a:xfrm>
          </p:grpSpPr>
          <p:sp>
            <p:nvSpPr>
              <p:cNvPr id="97" name="Google Shape;69;p 2"/>
              <p:cNvSpPr/>
              <p:nvPr/>
            </p:nvSpPr>
            <p:spPr>
              <a:xfrm>
                <a:off x="7774560" y="1984320"/>
                <a:ext cx="896760" cy="833040"/>
              </a:xfrm>
              <a:prstGeom prst="diamond">
                <a:avLst/>
              </a:prstGeom>
              <a:noFill/>
              <a:ln w="19050">
                <a:solidFill>
                  <a:srgbClr val="4285f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Google Shape;70;p 2"/>
              <p:cNvSpPr/>
              <p:nvPr/>
            </p:nvSpPr>
            <p:spPr>
              <a:xfrm>
                <a:off x="7721280" y="2229840"/>
                <a:ext cx="1003320" cy="39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Desired?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9" name="Google Shape;71;p 2"/>
            <p:cNvSpPr/>
            <p:nvPr/>
          </p:nvSpPr>
          <p:spPr>
            <a:xfrm>
              <a:off x="8280000" y="2778840"/>
              <a:ext cx="280080" cy="21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Y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Google Shape;72;p 2"/>
            <p:cNvSpPr/>
            <p:nvPr/>
          </p:nvSpPr>
          <p:spPr>
            <a:xfrm>
              <a:off x="7886160" y="2772720"/>
              <a:ext cx="280080" cy="36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N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01" name="Google Shape;65;p 3"/>
          <p:cNvCxnSpPr/>
          <p:nvPr/>
        </p:nvCxnSpPr>
        <p:spPr>
          <a:xfrm>
            <a:off x="8409600" y="3109320"/>
            <a:ext cx="360" cy="3423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102" name="Google Shape;66;p 2"/>
          <p:cNvCxnSpPr>
            <a:endCxn id="103" idx="0"/>
          </p:cNvCxnSpPr>
          <p:nvPr/>
        </p:nvCxnSpPr>
        <p:spPr>
          <a:xfrm flipH="1" rot="16200000">
            <a:off x="1872000" y="3524760"/>
            <a:ext cx="840960" cy="794880"/>
          </a:xfrm>
          <a:prstGeom prst="curvedConnector3">
            <a:avLst>
              <a:gd name="adj1" fmla="val 8993"/>
            </a:avLst>
          </a:prstGeom>
          <a:ln w="19050">
            <a:solidFill>
              <a:srgbClr val="e94335"/>
            </a:solidFill>
            <a:prstDash val="dot"/>
            <a:round/>
            <a:tailEnd len="med" type="triangle" w="med"/>
          </a:ln>
        </p:spPr>
      </p:cxnSp>
      <p:cxnSp>
        <p:nvCxnSpPr>
          <p:cNvPr id="104" name="Google Shape;66;p 3"/>
          <p:cNvCxnSpPr>
            <a:endCxn id="80" idx="-1"/>
          </p:cNvCxnSpPr>
          <p:nvPr/>
        </p:nvCxnSpPr>
        <p:spPr>
          <a:xfrm rot="10800000">
            <a:off x="5792040" y="1256760"/>
            <a:ext cx="379440" cy="2543040"/>
          </a:xfrm>
          <a:prstGeom prst="curvedConnector3">
            <a:avLst>
              <a:gd name="adj1" fmla="val 100000"/>
            </a:avLst>
          </a:prstGeom>
          <a:ln w="19050">
            <a:solidFill>
              <a:srgbClr val="e94335"/>
            </a:solidFill>
            <a:prstDash val="dot"/>
            <a:round/>
            <a:tailEnd len="med" type="triangle" w="med"/>
          </a:ln>
        </p:spPr>
      </p:cxnSp>
      <p:cxnSp>
        <p:nvCxnSpPr>
          <p:cNvPr id="105" name="Google Shape;64;p 7"/>
          <p:cNvCxnSpPr/>
          <p:nvPr/>
        </p:nvCxnSpPr>
        <p:spPr>
          <a:xfrm flipH="1">
            <a:off x="7670520" y="4196880"/>
            <a:ext cx="386640" cy="1587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cxnSp>
        <p:nvCxnSpPr>
          <p:cNvPr id="106" name="Google Shape;64;p 8"/>
          <p:cNvCxnSpPr/>
          <p:nvPr/>
        </p:nvCxnSpPr>
        <p:spPr>
          <a:xfrm flipH="1">
            <a:off x="5650920" y="4748760"/>
            <a:ext cx="407880" cy="57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107" name="Google Shape;59;p 6"/>
          <p:cNvGrpSpPr/>
          <p:nvPr/>
        </p:nvGrpSpPr>
        <p:grpSpPr>
          <a:xfrm>
            <a:off x="4744080" y="4306680"/>
            <a:ext cx="1003320" cy="743040"/>
            <a:chOff x="4744080" y="4306680"/>
            <a:chExt cx="1003320" cy="743040"/>
          </a:xfrm>
        </p:grpSpPr>
        <p:sp>
          <p:nvSpPr>
            <p:cNvPr id="108" name="Google Shape;58;p 6"/>
            <p:cNvSpPr/>
            <p:nvPr/>
          </p:nvSpPr>
          <p:spPr>
            <a:xfrm>
              <a:off x="4821480" y="4306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Google Shape;60;p 6"/>
            <p:cNvSpPr/>
            <p:nvPr/>
          </p:nvSpPr>
          <p:spPr>
            <a:xfrm>
              <a:off x="4744080" y="4428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View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Cart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10" name="Google Shape;64;p 9"/>
          <p:cNvCxnSpPr/>
          <p:nvPr/>
        </p:nvCxnSpPr>
        <p:spPr>
          <a:xfrm flipH="1">
            <a:off x="4354920" y="4748760"/>
            <a:ext cx="407880" cy="57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111" name="Google Shape;61;p 5"/>
          <p:cNvGrpSpPr/>
          <p:nvPr/>
        </p:nvGrpSpPr>
        <p:grpSpPr>
          <a:xfrm>
            <a:off x="3609000" y="4529520"/>
            <a:ext cx="779400" cy="511560"/>
            <a:chOff x="3609000" y="4529520"/>
            <a:chExt cx="779400" cy="511560"/>
          </a:xfrm>
        </p:grpSpPr>
        <p:sp>
          <p:nvSpPr>
            <p:cNvPr id="112" name="Google Shape;62;p 5"/>
            <p:cNvSpPr/>
            <p:nvPr/>
          </p:nvSpPr>
          <p:spPr>
            <a:xfrm>
              <a:off x="3691800" y="4551840"/>
              <a:ext cx="603000" cy="3387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Google Shape;63;p 5"/>
            <p:cNvSpPr/>
            <p:nvPr/>
          </p:nvSpPr>
          <p:spPr>
            <a:xfrm>
              <a:off x="3609000" y="4529520"/>
              <a:ext cx="779400" cy="51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e37400"/>
                  </a:solidFill>
                  <a:latin typeface="Google Sans"/>
                  <a:ea typeface="Google Sans"/>
                </a:rPr>
                <a:t>Cart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14" name="Google Shape;64;p 10"/>
          <p:cNvCxnSpPr/>
          <p:nvPr/>
        </p:nvCxnSpPr>
        <p:spPr>
          <a:xfrm flipH="1">
            <a:off x="3166920" y="4748760"/>
            <a:ext cx="407880" cy="576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115" name="Google Shape;59;p 7"/>
          <p:cNvGrpSpPr/>
          <p:nvPr/>
        </p:nvGrpSpPr>
        <p:grpSpPr>
          <a:xfrm>
            <a:off x="2188080" y="4342680"/>
            <a:ext cx="1003320" cy="743040"/>
            <a:chOff x="2188080" y="4342680"/>
            <a:chExt cx="1003320" cy="743040"/>
          </a:xfrm>
        </p:grpSpPr>
        <p:sp>
          <p:nvSpPr>
            <p:cNvPr id="116" name="Google Shape;58;p 7"/>
            <p:cNvSpPr/>
            <p:nvPr/>
          </p:nvSpPr>
          <p:spPr>
            <a:xfrm>
              <a:off x="2301480" y="4342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Google Shape;60;p 7"/>
            <p:cNvSpPr/>
            <p:nvPr/>
          </p:nvSpPr>
          <p:spPr>
            <a:xfrm>
              <a:off x="2188080" y="4392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Add checkout info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18" name="Google Shape;64;p 11"/>
          <p:cNvCxnSpPr/>
          <p:nvPr/>
        </p:nvCxnSpPr>
        <p:spPr>
          <a:xfrm flipH="1" flipV="1">
            <a:off x="1660680" y="4448520"/>
            <a:ext cx="510120" cy="26460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119" name="Google Shape;67;p 3"/>
          <p:cNvGrpSpPr/>
          <p:nvPr/>
        </p:nvGrpSpPr>
        <p:grpSpPr>
          <a:xfrm>
            <a:off x="280800" y="3203280"/>
            <a:ext cx="1818000" cy="1423800"/>
            <a:chOff x="280800" y="3203280"/>
            <a:chExt cx="1818000" cy="1423800"/>
          </a:xfrm>
        </p:grpSpPr>
        <p:grpSp>
          <p:nvGrpSpPr>
            <p:cNvPr id="120" name="Google Shape;68;p 3"/>
            <p:cNvGrpSpPr/>
            <p:nvPr/>
          </p:nvGrpSpPr>
          <p:grpSpPr>
            <a:xfrm>
              <a:off x="484560" y="3487680"/>
              <a:ext cx="1343520" cy="1139400"/>
              <a:chOff x="484560" y="3487680"/>
              <a:chExt cx="1343520" cy="1139400"/>
            </a:xfrm>
          </p:grpSpPr>
          <p:sp>
            <p:nvSpPr>
              <p:cNvPr id="121" name="Google Shape;69;p 3"/>
              <p:cNvSpPr/>
              <p:nvPr/>
            </p:nvSpPr>
            <p:spPr>
              <a:xfrm>
                <a:off x="519840" y="3487680"/>
                <a:ext cx="1200960" cy="1139400"/>
              </a:xfrm>
              <a:prstGeom prst="diamond">
                <a:avLst/>
              </a:prstGeom>
              <a:noFill/>
              <a:ln w="19050">
                <a:solidFill>
                  <a:srgbClr val="4285f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Google Shape;70;p 3"/>
              <p:cNvSpPr/>
              <p:nvPr/>
            </p:nvSpPr>
            <p:spPr>
              <a:xfrm>
                <a:off x="484560" y="3751560"/>
                <a:ext cx="1343520" cy="54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Checkout 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info 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1100" spc="-1" strike="noStrike">
                    <a:solidFill>
                      <a:srgbClr val="1967d2"/>
                    </a:solidFill>
                    <a:latin typeface="Google Sans"/>
                    <a:ea typeface="Google Sans"/>
                  </a:rPr>
                  <a:t>correct?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3" name="Google Shape;71;p 3"/>
            <p:cNvSpPr/>
            <p:nvPr/>
          </p:nvSpPr>
          <p:spPr>
            <a:xfrm>
              <a:off x="280800" y="3203280"/>
              <a:ext cx="375120" cy="29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Y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Google Shape;72;p 3"/>
            <p:cNvSpPr/>
            <p:nvPr/>
          </p:nvSpPr>
          <p:spPr>
            <a:xfrm>
              <a:off x="1723680" y="3213360"/>
              <a:ext cx="375120" cy="50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N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25" name="Google Shape;64;p 6"/>
          <p:cNvCxnSpPr/>
          <p:nvPr/>
        </p:nvCxnSpPr>
        <p:spPr>
          <a:xfrm flipV="1">
            <a:off x="4030200" y="4064040"/>
            <a:ext cx="8280" cy="351720"/>
          </a:xfrm>
          <a:prstGeom prst="straightConnector1">
            <a:avLst/>
          </a:prstGeom>
          <a:ln w="19050">
            <a:solidFill>
              <a:srgbClr val="e94335"/>
            </a:solidFill>
            <a:round/>
            <a:tailEnd len="med" type="triangle" w="med"/>
          </a:ln>
        </p:spPr>
      </p:cxnSp>
      <p:grpSp>
        <p:nvGrpSpPr>
          <p:cNvPr id="126" name="Google Shape;59;p 2"/>
          <p:cNvGrpSpPr/>
          <p:nvPr/>
        </p:nvGrpSpPr>
        <p:grpSpPr>
          <a:xfrm>
            <a:off x="3556080" y="3154680"/>
            <a:ext cx="1003320" cy="743040"/>
            <a:chOff x="3556080" y="3154680"/>
            <a:chExt cx="1003320" cy="743040"/>
          </a:xfrm>
        </p:grpSpPr>
        <p:sp>
          <p:nvSpPr>
            <p:cNvPr id="127" name="Google Shape;58;p 2"/>
            <p:cNvSpPr/>
            <p:nvPr/>
          </p:nvSpPr>
          <p:spPr>
            <a:xfrm>
              <a:off x="3669480" y="3154680"/>
              <a:ext cx="776160" cy="743040"/>
            </a:xfrm>
            <a:prstGeom prst="ellipse">
              <a:avLst/>
            </a:prstGeom>
            <a:noFill/>
            <a:ln w="19050">
              <a:solidFill>
                <a:srgbClr val="33a85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Google Shape;60;p 2"/>
            <p:cNvSpPr/>
            <p:nvPr/>
          </p:nvSpPr>
          <p:spPr>
            <a:xfrm>
              <a:off x="3556080" y="3312720"/>
              <a:ext cx="1003320" cy="35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188038"/>
                  </a:solidFill>
                  <a:latin typeface="Google Sans"/>
                  <a:ea typeface="Google Sans"/>
                </a:rPr>
                <a:t>Remove pet 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2023-05-29T12:20:00Z</dcterms:modified>
  <cp:revision>5</cp:revision>
  <dc:subject/>
  <dc:title/>
</cp:coreProperties>
</file>