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1483920" y="2982600"/>
            <a:ext cx="741996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1483920" y="3181320"/>
            <a:ext cx="741996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1483920" y="2982600"/>
            <a:ext cx="362088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5286240" y="2982600"/>
            <a:ext cx="362088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1483920" y="3181320"/>
            <a:ext cx="362088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5286240" y="3181320"/>
            <a:ext cx="362088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1483920" y="2982600"/>
            <a:ext cx="238896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3992760" y="2982600"/>
            <a:ext cx="238896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6501600" y="2982600"/>
            <a:ext cx="238896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/>
          </p:nvPr>
        </p:nvSpPr>
        <p:spPr>
          <a:xfrm>
            <a:off x="1483920" y="3181320"/>
            <a:ext cx="238896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/>
          </p:nvPr>
        </p:nvSpPr>
        <p:spPr>
          <a:xfrm>
            <a:off x="3992760" y="3181320"/>
            <a:ext cx="238896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/>
          </p:nvPr>
        </p:nvSpPr>
        <p:spPr>
          <a:xfrm>
            <a:off x="6501600" y="3181320"/>
            <a:ext cx="238896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1483920" y="2944440"/>
            <a:ext cx="74199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483920" y="2982600"/>
            <a:ext cx="7419960" cy="3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483920" y="2982600"/>
            <a:ext cx="3620880" cy="3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286240" y="2982600"/>
            <a:ext cx="3620880" cy="3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483920" y="2982600"/>
            <a:ext cx="362088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286240" y="2982600"/>
            <a:ext cx="3620880" cy="3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483920" y="3181320"/>
            <a:ext cx="362088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483920" y="2982600"/>
            <a:ext cx="3620880" cy="3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286240" y="2982600"/>
            <a:ext cx="362088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286240" y="3181320"/>
            <a:ext cx="362088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483920" y="2982600"/>
            <a:ext cx="362088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286240" y="2982600"/>
            <a:ext cx="362088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1483920" y="3181320"/>
            <a:ext cx="7419960" cy="18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51;p13"/>
          <p:cNvSpPr/>
          <p:nvPr/>
        </p:nvSpPr>
        <p:spPr>
          <a:xfrm>
            <a:off x="6703200" y="4839840"/>
            <a:ext cx="1782360" cy="15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7240" rIns="57240" tIns="57240" bIns="57240" anchor="ctr">
            <a:noAutofit/>
          </a:bodyPr>
          <a:p>
            <a:pPr algn="r">
              <a:lnSpc>
                <a:spcPct val="140000"/>
              </a:lnSpc>
              <a:tabLst>
                <a:tab algn="l" pos="0"/>
              </a:tabLst>
            </a:pPr>
            <a:r>
              <a:rPr b="0" lang="en" sz="500" spc="-1" strike="noStrike">
                <a:solidFill>
                  <a:srgbClr val="cccccc"/>
                </a:solidFill>
                <a:latin typeface="Arial"/>
                <a:ea typeface="Arial"/>
              </a:rPr>
              <a:t>2018  |  Confidential and Proprietary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" name="Google Shape;52;p13" descr=""/>
          <p:cNvPicPr/>
          <p:nvPr/>
        </p:nvPicPr>
        <p:blipFill>
          <a:blip r:embed="rId2"/>
          <a:stretch/>
        </p:blipFill>
        <p:spPr>
          <a:xfrm>
            <a:off x="8544600" y="4854240"/>
            <a:ext cx="307800" cy="110520"/>
          </a:xfrm>
          <a:prstGeom prst="rect">
            <a:avLst/>
          </a:prstGeom>
          <a:ln w="0">
            <a:noFill/>
          </a:ln>
        </p:spPr>
      </p:pic>
      <p:pic>
        <p:nvPicPr>
          <p:cNvPr id="2" name="Google Shape;53;p13" descr=""/>
          <p:cNvPicPr/>
          <p:nvPr/>
        </p:nvPicPr>
        <p:blipFill>
          <a:blip r:embed="rId3"/>
          <a:stretch/>
        </p:blipFill>
        <p:spPr>
          <a:xfrm>
            <a:off x="500040" y="4860000"/>
            <a:ext cx="819720" cy="11052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231;p53"/>
          <p:cNvSpPr/>
          <p:nvPr/>
        </p:nvSpPr>
        <p:spPr>
          <a:xfrm>
            <a:off x="1483920" y="3420720"/>
            <a:ext cx="746028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insight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Google Shape;232;p53"/>
          <p:cNvSpPr/>
          <p:nvPr/>
        </p:nvSpPr>
        <p:spPr>
          <a:xfrm>
            <a:off x="1817640" y="2508480"/>
            <a:ext cx="709416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user need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Google Shape;233;p53"/>
          <p:cNvSpPr/>
          <p:nvPr/>
        </p:nvSpPr>
        <p:spPr>
          <a:xfrm>
            <a:off x="3974400" y="1686240"/>
            <a:ext cx="4916880" cy="32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user characteristics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Google Shape;234;p53"/>
          <p:cNvSpPr/>
          <p:nvPr/>
        </p:nvSpPr>
        <p:spPr>
          <a:xfrm>
            <a:off x="79920" y="3018240"/>
            <a:ext cx="162792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c4043"/>
                </a:solidFill>
                <a:latin typeface="Google Sans"/>
                <a:ea typeface="Google Sans"/>
              </a:rPr>
              <a:t>because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Google Shape;235;p53"/>
          <p:cNvSpPr/>
          <p:nvPr/>
        </p:nvSpPr>
        <p:spPr>
          <a:xfrm>
            <a:off x="3108960" y="1407600"/>
            <a:ext cx="8647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c4043"/>
                </a:solidFill>
                <a:latin typeface="Google Sans"/>
                <a:ea typeface="Google Sans"/>
              </a:rPr>
              <a:t>is a/an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Google Shape;236;p53"/>
          <p:cNvSpPr/>
          <p:nvPr/>
        </p:nvSpPr>
        <p:spPr>
          <a:xfrm>
            <a:off x="393120" y="1698480"/>
            <a:ext cx="2665440" cy="32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user name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Google Shape;237;p53"/>
          <p:cNvSpPr/>
          <p:nvPr/>
        </p:nvSpPr>
        <p:spPr>
          <a:xfrm>
            <a:off x="79920" y="2144520"/>
            <a:ext cx="185400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c4043"/>
                </a:solidFill>
                <a:latin typeface="Google Sans"/>
                <a:ea typeface="Google Sans"/>
              </a:rPr>
              <a:t>who needs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Google Shape;238;p53"/>
          <p:cNvSpPr/>
          <p:nvPr/>
        </p:nvSpPr>
        <p:spPr>
          <a:xfrm>
            <a:off x="8863560" y="3040200"/>
            <a:ext cx="2919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646464"/>
                </a:solidFill>
                <a:latin typeface="Google Sans"/>
                <a:ea typeface="Google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" name="Google Shape;239;p53"/>
          <p:cNvCxnSpPr/>
          <p:nvPr/>
        </p:nvCxnSpPr>
        <p:spPr>
          <a:xfrm>
            <a:off x="443160" y="1686960"/>
            <a:ext cx="2666160" cy="360"/>
          </a:xfrm>
          <a:prstGeom prst="straightConnector1">
            <a:avLst/>
          </a:prstGeom>
          <a:ln w="19050">
            <a:solidFill>
              <a:srgbClr val="5e6268"/>
            </a:solidFill>
            <a:round/>
          </a:ln>
        </p:spPr>
      </p:cxnSp>
      <p:cxnSp>
        <p:nvCxnSpPr>
          <p:cNvPr id="12" name="Google Shape;240;p53"/>
          <p:cNvCxnSpPr/>
          <p:nvPr/>
        </p:nvCxnSpPr>
        <p:spPr>
          <a:xfrm>
            <a:off x="3974040" y="1695240"/>
            <a:ext cx="4917600" cy="360"/>
          </a:xfrm>
          <a:prstGeom prst="straightConnector1">
            <a:avLst/>
          </a:prstGeom>
          <a:ln w="19050">
            <a:solidFill>
              <a:srgbClr val="5e6268"/>
            </a:solidFill>
            <a:round/>
          </a:ln>
        </p:spPr>
      </p:cxnSp>
      <p:cxnSp>
        <p:nvCxnSpPr>
          <p:cNvPr id="13" name="Google Shape;241;p53"/>
          <p:cNvCxnSpPr/>
          <p:nvPr/>
        </p:nvCxnSpPr>
        <p:spPr>
          <a:xfrm>
            <a:off x="1483920" y="3362760"/>
            <a:ext cx="7461000" cy="360"/>
          </a:xfrm>
          <a:prstGeom prst="straightConnector1">
            <a:avLst/>
          </a:prstGeom>
          <a:ln w="19050">
            <a:solidFill>
              <a:srgbClr val="5e6268"/>
            </a:solidFill>
            <a:round/>
          </a:ln>
        </p:spPr>
      </p:cxnSp>
      <p:cxnSp>
        <p:nvCxnSpPr>
          <p:cNvPr id="14" name="Google Shape;242;p53"/>
          <p:cNvCxnSpPr/>
          <p:nvPr/>
        </p:nvCxnSpPr>
        <p:spPr>
          <a:xfrm>
            <a:off x="1817280" y="2509920"/>
            <a:ext cx="7094880" cy="360"/>
          </a:xfrm>
          <a:prstGeom prst="straightConnector1">
            <a:avLst/>
          </a:prstGeom>
          <a:ln w="19050">
            <a:solidFill>
              <a:srgbClr val="5e6268"/>
            </a:solidFill>
            <a:round/>
          </a:ln>
        </p:spPr>
      </p:cxnSp>
      <p:sp>
        <p:nvSpPr>
          <p:cNvPr id="15" name="PlaceHolder 1"/>
          <p:cNvSpPr>
            <a:spLocks noGrp="1"/>
          </p:cNvSpPr>
          <p:nvPr>
            <p:ph type="body"/>
          </p:nvPr>
        </p:nvSpPr>
        <p:spPr>
          <a:xfrm>
            <a:off x="1483920" y="2982600"/>
            <a:ext cx="7419960" cy="37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10000"/>
          </a:bodyPr>
          <a:p>
            <a:pPr marL="43200" indent="-324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" indent="-32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" indent="-288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" indent="-216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43160" y="1315080"/>
            <a:ext cx="2665440" cy="37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10000"/>
          </a:bodyPr>
          <a:p>
            <a:pPr marL="43200" indent="-324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" indent="-32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" indent="-288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" indent="-216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Google Shape;245;p53"/>
          <p:cNvSpPr/>
          <p:nvPr/>
        </p:nvSpPr>
        <p:spPr>
          <a:xfrm>
            <a:off x="393120" y="570960"/>
            <a:ext cx="8660160" cy="495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 u="sng">
                <a:solidFill>
                  <a:srgbClr val="3c4043"/>
                </a:solidFill>
                <a:uFillTx/>
                <a:latin typeface="Google Sans"/>
                <a:ea typeface="Google Sans"/>
              </a:rPr>
              <a:t>PROBLEM STATEMENT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817640" y="2129760"/>
            <a:ext cx="7094160" cy="37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10000"/>
          </a:bodyPr>
          <a:p>
            <a:pPr marL="43200" indent="-324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" indent="-32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" indent="-288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" indent="-216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974400" y="1315080"/>
            <a:ext cx="4916880" cy="37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10000"/>
          </a:bodyPr>
          <a:p>
            <a:pPr marL="43200" indent="-324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" indent="-32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" indent="-288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" indent="-216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/>
          </p:nvPr>
        </p:nvSpPr>
        <p:spPr>
          <a:xfrm>
            <a:off x="1483920" y="2982600"/>
            <a:ext cx="7419960" cy="37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e37400"/>
              </a:buClr>
              <a:buFont typeface="Google Sans"/>
              <a:buChar char="●"/>
            </a:pPr>
            <a:r>
              <a:rPr b="0" lang="en-US" sz="1400" spc="-1" strike="noStrike">
                <a:solidFill>
                  <a:srgbClr val="e37400"/>
                </a:solidFill>
                <a:latin typeface="Google Sans"/>
              </a:rPr>
              <a:t>he is single and not married.</a:t>
            </a:r>
            <a:endParaRPr b="0" lang="en-US" sz="1400" spc="-1" strike="noStrike">
              <a:solidFill>
                <a:srgbClr val="e37400"/>
              </a:solidFill>
              <a:latin typeface="Google Sans"/>
              <a:ea typeface="Google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565640" y="2093760"/>
            <a:ext cx="7349760" cy="37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188038"/>
              </a:buClr>
              <a:buFont typeface="Google Sans"/>
              <a:buChar char="●"/>
            </a:pPr>
            <a:r>
              <a:rPr b="0" lang="en-US" sz="1400" spc="-1" strike="noStrike">
                <a:solidFill>
                  <a:srgbClr val="188038"/>
                </a:solidFill>
                <a:latin typeface="Google Sans"/>
              </a:rPr>
              <a:t>a pet to keep his company in times of loneliness and depression</a:t>
            </a:r>
            <a:endParaRPr b="0" lang="en-US" sz="1400" spc="-1" strike="noStrike">
              <a:solidFill>
                <a:srgbClr val="188038"/>
              </a:solidFill>
              <a:latin typeface="Google Sans"/>
              <a:ea typeface="Google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43160" y="1315080"/>
            <a:ext cx="2665440" cy="37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1967d2"/>
              </a:buClr>
              <a:buFont typeface="Google Sans"/>
              <a:buChar char="●"/>
            </a:pPr>
            <a:r>
              <a:rPr b="0" lang="en-US" sz="1400" spc="-1" strike="noStrike">
                <a:solidFill>
                  <a:srgbClr val="1967d2"/>
                </a:solidFill>
                <a:latin typeface="Google Sans"/>
              </a:rPr>
              <a:t>Musa</a:t>
            </a:r>
            <a:endParaRPr b="0" lang="en-US" sz="1400" spc="-1" strike="noStrike">
              <a:solidFill>
                <a:srgbClr val="1967d2"/>
              </a:solidFill>
              <a:latin typeface="Google Sans"/>
              <a:ea typeface="Google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3974400" y="1315080"/>
            <a:ext cx="4916880" cy="37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c5221f"/>
              </a:buClr>
              <a:buFont typeface="Google Sans"/>
              <a:buChar char="●"/>
            </a:pPr>
            <a:r>
              <a:rPr b="0" lang="en-US" sz="1400" spc="-1" strike="noStrike">
                <a:solidFill>
                  <a:srgbClr val="c5221f"/>
                </a:solidFill>
                <a:latin typeface="Google Sans"/>
              </a:rPr>
              <a:t>single, successful man</a:t>
            </a:r>
            <a:endParaRPr b="0" lang="en-US" sz="1400" spc="-1" strike="noStrike">
              <a:solidFill>
                <a:srgbClr val="c5221f"/>
              </a:solidFill>
              <a:latin typeface="Google Sans"/>
              <a:ea typeface="Google Sans"/>
            </a:endParaRPr>
          </a:p>
        </p:txBody>
      </p:sp>
      <p:sp>
        <p:nvSpPr>
          <p:cNvPr id="61" name="Google Shape;256;p54"/>
          <p:cNvSpPr/>
          <p:nvPr/>
        </p:nvSpPr>
        <p:spPr>
          <a:xfrm>
            <a:off x="66600" y="4650120"/>
            <a:ext cx="3418920" cy="399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257;p54"/>
          <p:cNvSpPr/>
          <p:nvPr/>
        </p:nvSpPr>
        <p:spPr>
          <a:xfrm>
            <a:off x="5626080" y="4650120"/>
            <a:ext cx="3418920" cy="399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/>
          </p:nvPr>
        </p:nvSpPr>
        <p:spPr>
          <a:xfrm>
            <a:off x="1483920" y="2982600"/>
            <a:ext cx="7419960" cy="37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e37400"/>
              </a:buClr>
              <a:buFont typeface="Google Sans"/>
              <a:buChar char="●"/>
            </a:pPr>
            <a:r>
              <a:rPr b="0" lang="en-US" sz="1400" spc="-1" strike="noStrike">
                <a:solidFill>
                  <a:srgbClr val="e37400"/>
                </a:solidFill>
                <a:latin typeface="Google Sans"/>
              </a:rPr>
              <a:t>She loves to take care of pets and enjoy her time with them.</a:t>
            </a:r>
            <a:endParaRPr b="0" lang="en-US" sz="1400" spc="-1" strike="noStrike">
              <a:solidFill>
                <a:srgbClr val="e37400"/>
              </a:solidFill>
              <a:latin typeface="Google Sans"/>
              <a:ea typeface="Google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817640" y="2129760"/>
            <a:ext cx="7094160" cy="37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188038"/>
              </a:buClr>
              <a:buFont typeface="Google Sans"/>
              <a:buChar char="●"/>
            </a:pPr>
            <a:r>
              <a:rPr b="0" lang="en-US" sz="1400" spc="-1" strike="noStrike">
                <a:solidFill>
                  <a:srgbClr val="188038"/>
                </a:solidFill>
                <a:latin typeface="Google Sans"/>
              </a:rPr>
              <a:t>a pet dog of desired breed and size</a:t>
            </a:r>
            <a:endParaRPr b="0" lang="en-US" sz="1400" spc="-1" strike="noStrike">
              <a:solidFill>
                <a:srgbClr val="188038"/>
              </a:solidFill>
              <a:latin typeface="Google Sans"/>
              <a:ea typeface="Google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43160" y="1315080"/>
            <a:ext cx="2665440" cy="37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1967d2"/>
              </a:buClr>
              <a:buFont typeface="Google Sans"/>
              <a:buChar char="●"/>
            </a:pPr>
            <a:r>
              <a:rPr b="0" lang="en-US" sz="1400" spc="-1" strike="noStrike">
                <a:solidFill>
                  <a:srgbClr val="1967d2"/>
                </a:solidFill>
                <a:latin typeface="Google Sans"/>
              </a:rPr>
              <a:t>Layla</a:t>
            </a:r>
            <a:endParaRPr b="0" lang="en-US" sz="1400" spc="-1" strike="noStrike">
              <a:solidFill>
                <a:srgbClr val="1967d2"/>
              </a:solidFill>
              <a:latin typeface="Google Sans"/>
              <a:ea typeface="Google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3974400" y="1315080"/>
            <a:ext cx="4916880" cy="37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c5221f"/>
              </a:buClr>
              <a:buFont typeface="Google Sans"/>
              <a:buChar char="●"/>
            </a:pPr>
            <a:r>
              <a:rPr b="0" lang="en-US" sz="1400" spc="-1" strike="noStrike">
                <a:solidFill>
                  <a:srgbClr val="c5221f"/>
                </a:solidFill>
                <a:latin typeface="Google Sans"/>
              </a:rPr>
              <a:t>busy Content Writer</a:t>
            </a:r>
            <a:endParaRPr b="0" lang="en-US" sz="1400" spc="-1" strike="noStrike">
              <a:solidFill>
                <a:srgbClr val="c5221f"/>
              </a:solidFill>
              <a:latin typeface="Google Sans"/>
              <a:ea typeface="Google Sans"/>
            </a:endParaRPr>
          </a:p>
        </p:txBody>
      </p:sp>
      <p:sp>
        <p:nvSpPr>
          <p:cNvPr id="67" name="Google Shape;256;p 1"/>
          <p:cNvSpPr/>
          <p:nvPr/>
        </p:nvSpPr>
        <p:spPr>
          <a:xfrm>
            <a:off x="66600" y="4650120"/>
            <a:ext cx="3418920" cy="399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257;p 1"/>
          <p:cNvSpPr/>
          <p:nvPr/>
        </p:nvSpPr>
        <p:spPr>
          <a:xfrm>
            <a:off x="5626080" y="4650120"/>
            <a:ext cx="3418920" cy="399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2023-05-24T19:46:38Z</dcterms:modified>
  <cp:revision>3</cp:revision>
  <dc:subject/>
  <dc:title/>
</cp:coreProperties>
</file>