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3440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1286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55980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3440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1286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59800" y="2845800"/>
            <a:ext cx="823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80;p15"/>
          <p:cNvSpPr/>
          <p:nvPr/>
        </p:nvSpPr>
        <p:spPr>
          <a:xfrm>
            <a:off x="3698280" y="4268520"/>
            <a:ext cx="5128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you will measure the impact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81;p15"/>
          <p:cNvSpPr/>
          <p:nvPr/>
        </p:nvSpPr>
        <p:spPr>
          <a:xfrm>
            <a:off x="559800" y="3314880"/>
            <a:ext cx="828036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the action will positively affect users (why)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82;p15"/>
          <p:cNvSpPr/>
          <p:nvPr/>
        </p:nvSpPr>
        <p:spPr>
          <a:xfrm>
            <a:off x="2003760" y="2428920"/>
            <a:ext cx="6823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who the action will affect (who)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83;p15"/>
          <p:cNvSpPr/>
          <p:nvPr/>
        </p:nvSpPr>
        <p:spPr>
          <a:xfrm>
            <a:off x="4345200" y="1630440"/>
            <a:ext cx="44499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perform specific actions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84;p15"/>
          <p:cNvSpPr/>
          <p:nvPr/>
        </p:nvSpPr>
        <p:spPr>
          <a:xfrm>
            <a:off x="-326520" y="2923920"/>
            <a:ext cx="1456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85;p15"/>
          <p:cNvSpPr/>
          <p:nvPr/>
        </p:nvSpPr>
        <p:spPr>
          <a:xfrm>
            <a:off x="157680" y="3909960"/>
            <a:ext cx="483804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We will measure effectiveness by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86;p15"/>
          <p:cNvSpPr/>
          <p:nvPr/>
        </p:nvSpPr>
        <p:spPr>
          <a:xfrm>
            <a:off x="0" y="1298880"/>
            <a:ext cx="94464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Our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87;p15"/>
          <p:cNvSpPr/>
          <p:nvPr/>
        </p:nvSpPr>
        <p:spPr>
          <a:xfrm>
            <a:off x="8729280" y="394452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88;p15"/>
          <p:cNvSpPr/>
          <p:nvPr/>
        </p:nvSpPr>
        <p:spPr>
          <a:xfrm>
            <a:off x="2839320" y="1360080"/>
            <a:ext cx="1683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will let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89;p15"/>
          <p:cNvSpPr/>
          <p:nvPr/>
        </p:nvSpPr>
        <p:spPr>
          <a:xfrm>
            <a:off x="675720" y="1641960"/>
            <a:ext cx="22453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product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90;p15"/>
          <p:cNvSpPr/>
          <p:nvPr/>
        </p:nvSpPr>
        <p:spPr>
          <a:xfrm>
            <a:off x="-97920" y="2075760"/>
            <a:ext cx="24094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which will affect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91;p15"/>
          <p:cNvSpPr/>
          <p:nvPr/>
        </p:nvSpPr>
        <p:spPr>
          <a:xfrm>
            <a:off x="8729280" y="294516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Google Shape;92;p15"/>
          <p:cNvCxnSpPr/>
          <p:nvPr/>
        </p:nvCxnSpPr>
        <p:spPr>
          <a:xfrm>
            <a:off x="717480" y="1631160"/>
            <a:ext cx="22464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3" name="Google Shape;93;p15"/>
          <p:cNvCxnSpPr/>
          <p:nvPr/>
        </p:nvCxnSpPr>
        <p:spPr>
          <a:xfrm>
            <a:off x="4344840" y="1639080"/>
            <a:ext cx="446256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4" name="Google Shape;94;p15"/>
          <p:cNvCxnSpPr/>
          <p:nvPr/>
        </p:nvCxnSpPr>
        <p:spPr>
          <a:xfrm>
            <a:off x="559800" y="3258360"/>
            <a:ext cx="828108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5" name="Google Shape;95;p15"/>
          <p:cNvCxnSpPr/>
          <p:nvPr/>
        </p:nvCxnSpPr>
        <p:spPr>
          <a:xfrm>
            <a:off x="3704400" y="4263840"/>
            <a:ext cx="512964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6" name="Google Shape;96;p15"/>
          <p:cNvCxnSpPr/>
          <p:nvPr/>
        </p:nvCxnSpPr>
        <p:spPr>
          <a:xfrm>
            <a:off x="2003400" y="2430360"/>
            <a:ext cx="682452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17840" y="1270080"/>
            <a:ext cx="224532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100;p15"/>
          <p:cNvSpPr/>
          <p:nvPr/>
        </p:nvSpPr>
        <p:spPr>
          <a:xfrm>
            <a:off x="218520" y="547200"/>
            <a:ext cx="8752320" cy="48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GOAL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allowing them to place large orders quickly and effectively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Analyzing the number of daily orders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57200" y="1227960"/>
            <a:ext cx="2286000" cy="444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CoffeeHouse app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busy individuals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collect and submit group orders effectively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2023-05-29T03:55:32Z</dcterms:modified>
  <cp:revision>1</cp:revision>
  <dc:subject/>
  <dc:title/>
</cp:coreProperties>
</file>