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3" cy="755967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F612B5-1A1B-4AD9-8892-1772842F8B9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3EF32B-CD72-474C-9FD2-E15FE3BC16B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730007-952C-4007-A062-FEB686699A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89196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928200" y="195840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553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89196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928200" y="4032360"/>
            <a:ext cx="289152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2B04C7-35D5-4034-BDDF-885F78E2F69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E92E6E-4DCA-45A7-9F6C-5CD5DC3C2DA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8AA4C7-544A-4C43-8486-DE58359D62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84C543-E363-42BA-B8B0-52030E0E0F9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CA6FE3-FC53-4CC3-821B-661694AA2DD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55360" y="629640"/>
            <a:ext cx="8980200" cy="529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D2F1EB-FDA2-43C8-8A0B-AF14BB9FEE5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D6EA1E-D0DB-46E4-A409-B6E0832FE35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457240" y="403236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60B8B8-89F2-45E6-B129-9CB3B6E2140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5536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457240" y="1958400"/>
            <a:ext cx="438228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55360" y="4032360"/>
            <a:ext cx="8980200" cy="18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882"/>
              </a:spcBef>
              <a:buNone/>
            </a:pP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A3E7A6-7E7F-4FEA-B1C5-27BD2887579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602280" y="6563520"/>
            <a:ext cx="598320" cy="523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F9293C-90C1-4767-8E9E-EF90426E9E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55360" y="629640"/>
            <a:ext cx="898020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6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55360" y="1958400"/>
            <a:ext cx="8980200" cy="39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88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6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50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6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6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7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6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6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6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87;p33"/>
          <p:cNvSpPr/>
          <p:nvPr/>
        </p:nvSpPr>
        <p:spPr>
          <a:xfrm>
            <a:off x="543240" y="515520"/>
            <a:ext cx="405432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Google Sans"/>
                <a:ea typeface="Google Sans"/>
              </a:rPr>
              <a:t>Persona: Layla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188;p33"/>
          <p:cNvSpPr/>
          <p:nvPr/>
        </p:nvSpPr>
        <p:spPr>
          <a:xfrm>
            <a:off x="543960" y="899280"/>
            <a:ext cx="92620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" sz="1100" spc="-1" strike="noStrike">
                <a:solidFill>
                  <a:srgbClr val="434343"/>
                </a:solidFill>
                <a:latin typeface="Google Sans"/>
                <a:ea typeface="Google Sans"/>
              </a:rPr>
              <a:t>Goal: Adopt a small cute pet for her family.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Google Shape;189;p33"/>
          <p:cNvGraphicFramePr/>
          <p:nvPr/>
        </p:nvGraphicFramePr>
        <p:xfrm>
          <a:off x="356760" y="1485360"/>
          <a:ext cx="10058040" cy="5272200"/>
        </p:xfrm>
        <a:graphic>
          <a:graphicData uri="http://schemas.openxmlformats.org/drawingml/2006/table">
            <a:tbl>
              <a:tblPr/>
              <a:tblGrid>
                <a:gridCol w="1676160"/>
                <a:gridCol w="1676160"/>
                <a:gridCol w="1676160"/>
                <a:gridCol w="1652400"/>
                <a:gridCol w="1698480"/>
                <a:gridCol w="1679040"/>
              </a:tblGrid>
              <a:tr h="5569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ACTION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Research different pet breeds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Enquire animal shelters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Visit the chosen animal shelter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Adopt desired pet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Take care of the adopted pet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d2e3fc"/>
                    </a:solidFill>
                  </a:tcPr>
                </a:tc>
              </a:tr>
              <a:tr h="1850040">
                <a:tc>
                  <a:txBody>
                    <a:bodyPr lIns="91080" rIns="91080" tIns="91080" bIns="91080" anchor="ctr">
                      <a:noAutofit/>
                    </a:bodyPr>
                    <a:p>
                      <a:pPr marL="177840" indent="-114480"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TASK LIST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Collect information of pet breeds from people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Consult friends and families who have pets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Search online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Gather details of nearby animal shelters from people.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Browse animal shelter websites.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Call/email different animal shelters.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Interact with shelter staff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Interact with pets.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Decide the pet to adopt based on desired criteria.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Ask for guidance from shelter staff on ways to take care of the chosen pet.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</a:t>
                      </a: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Perform necessary steps for adoption.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Take pet home.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A. Visit pet stores to buy food, toys &amp; playgrounds for the pet.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B. Frequently contact vet specialists for guidance on ways of preventing diseases.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C. Take care of pet.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10346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FEELING ADJECTIVE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2808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Nervous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Uncertain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Overwhelmed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 to find a good shelter with cute animals.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Overwhelmed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Nervous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Glad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Excited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Nervous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Uncertain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Happy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Nervous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Love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  <a:tr h="2465640">
                <a:tc>
                  <a:txBody>
                    <a:bodyPr lIns="11412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IMPROVEMENT OPPORTUNITIES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412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28080">
                      <a:solidFill>
                        <a:srgbClr val="666666"/>
                      </a:solidFill>
                      <a:prstDash val="solid"/>
                    </a:lnR>
                    <a:lnT w="2808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Create an app that contains a collection of pets and their various characteristics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2808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 </a:t>
                      </a: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Create app of animal shelters.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App contains detailed info about each pet &amp; their conditions.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Regularly update adoption criteria.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a way to connect with pets before visiting shelter.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an easier way to communicate availability info with potential adopters.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Have a system to coordinate potential adopter’s visit.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Have system that builds connection between people and pet before adoption.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Provide proper guidance for post-adoption.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Provide information on what to expect on adoption day.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a forum that connects adopters with vet specialists and shelter staff for subsequent guidance on taking care of adopted pets.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Google Sans"/>
                          <a:ea typeface="Google Sans"/>
                        </a:rPr>
                        <a:t>Integrate an ecommerce platform for purchase of pet items.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666666"/>
                      </a:solidFill>
                      <a:prstDash val="solid"/>
                    </a:lnL>
                    <a:lnR w="9360">
                      <a:solidFill>
                        <a:srgbClr val="666666"/>
                      </a:solidFill>
                      <a:prstDash val="solid"/>
                    </a:lnR>
                    <a:lnT w="9360">
                      <a:solidFill>
                        <a:srgbClr val="666666"/>
                      </a:solidFill>
                      <a:prstDash val="solid"/>
                    </a:lnT>
                    <a:lnB w="9360">
                      <a:solidFill>
                        <a:srgbClr val="666666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2023-05-24T08:45:59Z</dcterms:modified>
  <cp:revision>8</cp:revision>
  <dc:subject/>
  <dc:title/>
</cp:coreProperties>
</file>