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0C3BF4-5706-4153-BEB6-A13B0656E07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978F5E-3268-479A-8447-265F57FB2E3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A7BB5D-9E2E-4700-9778-449BEAAD8C5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D978E6-2E5D-436A-8A3D-5F460A2245D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27D2E-1262-42D0-ABC3-6C6323186DC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930DF9-91C4-431A-9D6D-22163392C53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056BC-B159-4205-B23E-527FE5BFCFE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D56FCF-8122-429B-B7BA-BA2190F0FD2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52397-81E8-4BC8-9E1B-B614E8E5D44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AF7D4-2B2F-43C8-9802-1654A49FC93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1B5D9-7ED2-45FE-881F-A593C07E9A0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4743EA-C8A0-4A16-954D-4DEC666428D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9EC56-3260-4894-AAEB-9A0BBE51059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8AEFE-9EC9-4816-B214-B21CF7C12C6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1427F8-F2F3-44E6-95AD-ED78A3ED04C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9D25D2-A030-48E0-A46D-B076F19C5D6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25C11-F419-49D0-B1AA-72325A16E3F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346A8D-2F71-4AD0-B355-D3BD6693BFC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E97D09-7E41-4281-9CDB-22D35165954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DFC364-C689-4E7D-AEF9-CBA002A06F7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65F0AE-1C45-4CF3-970A-C68D61B4756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7E24F4-306E-46A7-8F2D-A771E628624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447566-E505-4FFC-9B94-65BA482ADF5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D4AF12-7C6C-4F87-96EC-D1243DEC8B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E4B562-E746-4251-99E0-50531D66BFB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526F66-EFB2-4AED-AA3F-9B07F833D49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451440" y="461160"/>
            <a:ext cx="2756520" cy="275652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451440" y="3219480"/>
            <a:ext cx="275652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Musa Sissoko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324000" y="3614400"/>
            <a:ext cx="310356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25 years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Msc. Chemistry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Kano, Nigeria.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Single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Chemical Scientist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1707840" y="3614400"/>
            <a:ext cx="181548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58;p13"/>
          <p:cNvSpPr/>
          <p:nvPr/>
        </p:nvSpPr>
        <p:spPr>
          <a:xfrm>
            <a:off x="3651480" y="461160"/>
            <a:ext cx="5033880" cy="9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No greater friendship exists than that of a good dog.”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59;p13"/>
          <p:cNvSpPr/>
          <p:nvPr/>
        </p:nvSpPr>
        <p:spPr>
          <a:xfrm>
            <a:off x="3651480" y="1491840"/>
            <a:ext cx="2521080" cy="193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Find companionship.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fit and healthy.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happy in times of depression.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0;p13"/>
          <p:cNvSpPr/>
          <p:nvPr/>
        </p:nvSpPr>
        <p:spPr>
          <a:xfrm>
            <a:off x="6326640" y="1491840"/>
            <a:ext cx="2521080" cy="193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Loves animals, but unsure if pet ownership is for him.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Doesn’t know where to begin on dog selection process.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61;p13"/>
          <p:cNvSpPr/>
          <p:nvPr/>
        </p:nvSpPr>
        <p:spPr>
          <a:xfrm>
            <a:off x="3651480" y="3619800"/>
            <a:ext cx="5195880" cy="124056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Musa is a single, successful individual that is generally happy in life, but is a bit lonely at times. He lives an active lifestyle and has a stable job, but feels like something is missing. He’s got a lot of love to give.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62;p13"/>
          <p:cNvSpPr/>
          <p:nvPr/>
        </p:nvSpPr>
        <p:spPr>
          <a:xfrm>
            <a:off x="985320" y="1442160"/>
            <a:ext cx="166428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555120"/>
            <a:ext cx="182736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54;p 1"/>
          <p:cNvSpPr/>
          <p:nvPr/>
        </p:nvSpPr>
        <p:spPr>
          <a:xfrm>
            <a:off x="451440" y="461160"/>
            <a:ext cx="2756520" cy="275652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Google Shape;55;p 1"/>
          <p:cNvSpPr/>
          <p:nvPr/>
        </p:nvSpPr>
        <p:spPr>
          <a:xfrm>
            <a:off x="451440" y="3219480"/>
            <a:ext cx="275652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Layla Brad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56;p 1"/>
          <p:cNvSpPr/>
          <p:nvPr/>
        </p:nvSpPr>
        <p:spPr>
          <a:xfrm>
            <a:off x="324000" y="3614400"/>
            <a:ext cx="310356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41 years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Master in English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Ibadan, Nigeria.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Mother of six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Content Writer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57;p 1"/>
          <p:cNvSpPr/>
          <p:nvPr/>
        </p:nvSpPr>
        <p:spPr>
          <a:xfrm>
            <a:off x="1707840" y="3614400"/>
            <a:ext cx="181548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58;p 1"/>
          <p:cNvSpPr/>
          <p:nvPr/>
        </p:nvSpPr>
        <p:spPr>
          <a:xfrm>
            <a:off x="3651480" y="461160"/>
            <a:ext cx="5033880" cy="9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I always wanted to adopt a dog from animal shelters, but all available dogs are too big.”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59;p 1"/>
          <p:cNvSpPr/>
          <p:nvPr/>
        </p:nvSpPr>
        <p:spPr>
          <a:xfrm>
            <a:off x="3651480" y="1383840"/>
            <a:ext cx="2521080" cy="193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Wants to surprise her family with a cute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Needs an appropriate dog breed that is easy to take care of and small in size.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60;p 1"/>
          <p:cNvSpPr/>
          <p:nvPr/>
        </p:nvSpPr>
        <p:spPr>
          <a:xfrm>
            <a:off x="6326640" y="1383840"/>
            <a:ext cx="2521080" cy="193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finding the dog with appropriate size and breed.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Information about the dog is outdated.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being able to adopt a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61;p 1"/>
          <p:cNvSpPr/>
          <p:nvPr/>
        </p:nvSpPr>
        <p:spPr>
          <a:xfrm>
            <a:off x="3651480" y="3547800"/>
            <a:ext cx="5195880" cy="124056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Layla is a Content Writer in a busy business firm. She lives with her family and wants to have a dog as a pet to take care of and enjoy her time with. She always checks a local shelter in her neighbourhood but she always struggle to find an appropriate dog.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62;p 1"/>
          <p:cNvSpPr/>
          <p:nvPr/>
        </p:nvSpPr>
        <p:spPr>
          <a:xfrm>
            <a:off x="985320" y="1442160"/>
            <a:ext cx="166428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659880"/>
            <a:ext cx="2284560" cy="23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2023-05-24T09:47:35Z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