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364400" y="1544040"/>
            <a:ext cx="727272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36440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09112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823200" y="137052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82360" y="137052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1364400" y="154404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823200" y="154404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282360" y="1544040"/>
            <a:ext cx="234144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364400" y="1308600"/>
            <a:ext cx="7272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6440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3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91120" y="154404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36440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91120" y="1370520"/>
            <a:ext cx="354888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364400" y="1544040"/>
            <a:ext cx="7272720" cy="1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6;p20"/>
          <p:cNvSpPr/>
          <p:nvPr/>
        </p:nvSpPr>
        <p:spPr>
          <a:xfrm>
            <a:off x="0" y="500760"/>
            <a:ext cx="914364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USER STORY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47;p20"/>
          <p:cNvSpPr/>
          <p:nvPr/>
        </p:nvSpPr>
        <p:spPr>
          <a:xfrm>
            <a:off x="216720" y="1378800"/>
            <a:ext cx="115272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As a/an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48;p20"/>
          <p:cNvSpPr/>
          <p:nvPr/>
        </p:nvSpPr>
        <p:spPr>
          <a:xfrm>
            <a:off x="267840" y="2248560"/>
            <a:ext cx="133236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I want to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149;p20"/>
          <p:cNvSpPr/>
          <p:nvPr/>
        </p:nvSpPr>
        <p:spPr>
          <a:xfrm>
            <a:off x="293040" y="3266640"/>
            <a:ext cx="104112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900" spc="-1" strike="noStrike">
                <a:solidFill>
                  <a:srgbClr val="3c4043"/>
                </a:solidFill>
                <a:latin typeface="Google Sans"/>
                <a:ea typeface="Google Sans"/>
              </a:rPr>
              <a:t>so that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150;p20"/>
          <p:cNvSpPr/>
          <p:nvPr/>
        </p:nvSpPr>
        <p:spPr>
          <a:xfrm>
            <a:off x="1370520" y="1775520"/>
            <a:ext cx="7272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type of user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151;p20"/>
          <p:cNvSpPr/>
          <p:nvPr/>
        </p:nvSpPr>
        <p:spPr>
          <a:xfrm>
            <a:off x="1370160" y="2628720"/>
            <a:ext cx="727272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action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152;p20"/>
          <p:cNvSpPr/>
          <p:nvPr/>
        </p:nvSpPr>
        <p:spPr>
          <a:xfrm>
            <a:off x="1370520" y="3618720"/>
            <a:ext cx="727272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575757"/>
                </a:solidFill>
                <a:latin typeface="Google Sans"/>
                <a:ea typeface="Google Sans"/>
              </a:rPr>
              <a:t>benefit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153;p20"/>
          <p:cNvSpPr/>
          <p:nvPr/>
        </p:nvSpPr>
        <p:spPr>
          <a:xfrm>
            <a:off x="8572680" y="3133800"/>
            <a:ext cx="122400" cy="5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5f6368"/>
                </a:solidFill>
                <a:latin typeface="Google Sans"/>
                <a:ea typeface="Google Sans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Google Shape;154;p20"/>
          <p:cNvCxnSpPr/>
          <p:nvPr/>
        </p:nvCxnSpPr>
        <p:spPr>
          <a:xfrm>
            <a:off x="1370160" y="1713600"/>
            <a:ext cx="72738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9" name="Google Shape;155;p20"/>
          <p:cNvCxnSpPr/>
          <p:nvPr/>
        </p:nvCxnSpPr>
        <p:spPr>
          <a:xfrm>
            <a:off x="1370160" y="2628000"/>
            <a:ext cx="72738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10" name="Google Shape;156;p20"/>
          <p:cNvCxnSpPr/>
          <p:nvPr/>
        </p:nvCxnSpPr>
        <p:spPr>
          <a:xfrm>
            <a:off x="1370160" y="3618720"/>
            <a:ext cx="7273800" cy="36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body"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"/>
          </a:bodyPr>
          <a:p>
            <a:pPr marL="30240" indent="-22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0480" indent="-22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0720" indent="-20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0960" indent="-15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120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8144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21168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64400" y="22849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"/>
          </a:bodyPr>
          <a:p>
            <a:pPr marL="30240" indent="-22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0480" indent="-22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0720" indent="-20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0960" indent="-15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120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8144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21168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364400" y="327528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7000"/>
          </a:bodyPr>
          <a:p>
            <a:pPr marL="30240" indent="-22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60480" indent="-22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90720" indent="-20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20960" indent="-15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15120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18144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211680" indent="-15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160;p20"/>
          <p:cNvSpPr/>
          <p:nvPr/>
        </p:nvSpPr>
        <p:spPr>
          <a:xfrm>
            <a:off x="3593160" y="898200"/>
            <a:ext cx="16632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740040" y="898200"/>
            <a:ext cx="1663200" cy="307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6000"/>
          </a:bodyPr>
          <a:p>
            <a:pPr marL="25920" indent="-194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51840" indent="-194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77760" indent="-172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03680" indent="-129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129600" indent="-129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155520" indent="-129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181440" indent="-129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freelance Software Engineer who creates softwares for firms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64400" y="327528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I can enjoy CoffeeHouse products and continue to work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364400" y="22849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To be able to place order without losing my table space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6" name="Google Shape;169;p21"/>
          <p:cNvSpPr/>
          <p:nvPr/>
        </p:nvSpPr>
        <p:spPr>
          <a:xfrm>
            <a:off x="3750120" y="878760"/>
            <a:ext cx="16437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[add persona]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1364400" y="13705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marketing intern who collects coffee orders for the team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364400" y="327528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I can better manage order accuracy and plan pick up time.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364400" y="2284920"/>
            <a:ext cx="7272720" cy="331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600" spc="-1" strike="noStrike">
                <a:solidFill>
                  <a:schemeClr val="dk2"/>
                </a:solidFill>
                <a:latin typeface="Google Sans"/>
              </a:rPr>
              <a:t>submit and monitor group coffee orders in advance </a:t>
            </a:r>
            <a:endParaRPr b="0" lang="en-US" sz="1600" spc="-1" strike="noStrike">
              <a:solidFill>
                <a:schemeClr val="dk2"/>
              </a:solidFill>
              <a:latin typeface="Google Sans"/>
              <a:ea typeface="Google Sans"/>
            </a:endParaRPr>
          </a:p>
        </p:txBody>
      </p:sp>
      <p:sp>
        <p:nvSpPr>
          <p:cNvPr id="60" name="Google Shape;169;p 1"/>
          <p:cNvSpPr/>
          <p:nvPr/>
        </p:nvSpPr>
        <p:spPr>
          <a:xfrm>
            <a:off x="3750120" y="878760"/>
            <a:ext cx="16437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[add persona]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2023-05-23T09:06:22Z</dcterms:modified>
  <cp:revision>6</cp:revision>
  <dc:subject/>
  <dc:title/>
</cp:coreProperties>
</file>