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A3BD63-79A4-4856-9192-A3F757EF8C9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80BFC2-7928-4CD7-B3D1-AC0E78DBA99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FFCAC1-06C2-48C8-B669-C64C2301366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3DA450-BE1D-436A-B158-7C6B32C4829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C33648-C011-4833-A793-95381BBB93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73B540-76E7-4FA8-80B9-9F226EA0001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21B104-AA89-4912-B079-674ED224183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BE6180-4999-4A3C-B08D-8140F07ADE6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2BB34A-27C6-4BCF-99F0-7C35A53CCF8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22B570-60BA-45A6-81E6-B238A24B456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F6AE40-CB70-4694-87EB-CE7276A03AB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BB0A11-9518-4A55-8E8D-6C590533861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4E525-D408-4BE0-8E3B-82E06E86E00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87;p33"/>
          <p:cNvSpPr/>
          <p:nvPr/>
        </p:nvSpPr>
        <p:spPr>
          <a:xfrm>
            <a:off x="171000" y="119520"/>
            <a:ext cx="280080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Anika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88;p33"/>
          <p:cNvSpPr/>
          <p:nvPr/>
        </p:nvSpPr>
        <p:spPr>
          <a:xfrm>
            <a:off x="171720" y="407880"/>
            <a:ext cx="848736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Seeks quick and efficient pick up service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Google Shape;189;p33"/>
          <p:cNvGraphicFramePr/>
          <p:nvPr/>
        </p:nvGraphicFramePr>
        <p:xfrm>
          <a:off x="226440" y="848160"/>
          <a:ext cx="8581680" cy="4076280"/>
        </p:xfrm>
        <a:graphic>
          <a:graphicData uri="http://schemas.openxmlformats.org/drawingml/2006/table">
            <a:tbl>
              <a:tblPr/>
              <a:tblGrid>
                <a:gridCol w="1430280"/>
                <a:gridCol w="1430280"/>
                <a:gridCol w="1430280"/>
                <a:gridCol w="1410480"/>
                <a:gridCol w="1449720"/>
                <a:gridCol w="1430280"/>
              </a:tblGrid>
              <a:tr h="7138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Place order for CoffeeHouse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Ride to CoffeeHouse for pick up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Wait for processing of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Collect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Checkout order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315440">
                <a:tc>
                  <a:txBody>
                    <a:bodyPr lIns="91080" rIns="91080" tIns="91080" b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Gather all office orders.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Make an order in advance.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Continue other office activities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Suspend office activities.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Take all necessary items for order checkout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Ride to CoffeeHouse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Meet the barista to confirm order completion.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Wait for order to be processed.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Collect orders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Wait in line for collection of extra coffee items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Confirm order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Make payment for all orders.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Make way to back to the office.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996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050480">
                <a:tc>
                  <a:txBody>
                    <a:bodyPr lIns="11412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87;p 1"/>
          <p:cNvSpPr/>
          <p:nvPr/>
        </p:nvSpPr>
        <p:spPr>
          <a:xfrm>
            <a:off x="171000" y="119520"/>
            <a:ext cx="234360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Ali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188;p 1"/>
          <p:cNvSpPr/>
          <p:nvPr/>
        </p:nvSpPr>
        <p:spPr>
          <a:xfrm>
            <a:off x="171720" y="407880"/>
            <a:ext cx="848736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A fast and easy way to place and pick up group orders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4" name="Google Shape;189;p 1"/>
          <p:cNvGraphicFramePr/>
          <p:nvPr/>
        </p:nvGraphicFramePr>
        <p:xfrm>
          <a:off x="226440" y="848160"/>
          <a:ext cx="8581680" cy="4076280"/>
        </p:xfrm>
        <a:graphic>
          <a:graphicData uri="http://schemas.openxmlformats.org/drawingml/2006/table">
            <a:tbl>
              <a:tblPr/>
              <a:tblGrid>
                <a:gridCol w="1430280"/>
                <a:gridCol w="1430280"/>
                <a:gridCol w="1430280"/>
                <a:gridCol w="1410480"/>
                <a:gridCol w="1449720"/>
                <a:gridCol w="1430280"/>
              </a:tblGrid>
              <a:tr h="7138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 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 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 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 4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 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315440">
                <a:tc>
                  <a:txBody>
                    <a:bodyPr lIns="91080" rIns="91080" tIns="91080" b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996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User emotions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050480">
                <a:tc>
                  <a:txBody>
                    <a:bodyPr lIns="11412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Area to improve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2023-05-23T18:04:51Z</dcterms:modified>
  <cp:revision>3</cp:revision>
  <dc:subject/>
  <dc:title/>
</cp:coreProperties>
</file>