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FC7520-281B-4661-9115-548723C493B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6B12FE-7E64-4F66-9E69-59A97263C83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EE2C99-20C2-465C-9697-7FD521F4EF2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5A6D2E-38D4-4EF0-979B-6FC8C8A9D9F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28FFA0-9D57-45A0-8B07-67E18DF715B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D831EE-2D0E-4EFA-8A2D-C405F7B95C0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45D545-31E0-43B0-B4E8-66D86B71090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6C94F-08A1-4C45-B82E-036F664CA99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AC6DB-8CC2-4031-ADA0-E61B9408CB8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93C0B-6EFC-4078-BEB8-236913F57DC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FDEC10-1439-4075-9FA7-80A5A1CC7F9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DCA611-17C1-42BC-B923-A24C01D4298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05B1A-D0BC-4C5D-9220-225B4879869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465F5-C34F-4627-938B-B2E1D342619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9B5B2-2C05-42F7-869D-F8714F868DB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9F3DE-EF99-4FAE-8923-C3AA5E3197D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9042A-A950-4C00-9969-FA5F4CA9702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A4633F-D4A2-4319-B6BC-C3812823568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5E9B5D-FB51-4172-9A88-13B4CBD609D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DE59AA-B99C-4D19-B07D-AC269EA814E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859B06-8B27-4AD8-A7BE-8A4DF0161F2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88300C-C016-4C67-A1FF-515131D126B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8F9390-4DB8-4CBB-8215-44F103F4A1D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9FDF82-2B5B-45BC-8561-40456405C8E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ACD24-E3D3-4A69-B2F6-2FB7828EFF9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A31634-7655-44DA-8732-0FB783594CC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451440" y="461160"/>
            <a:ext cx="2756160" cy="275616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451440" y="3219480"/>
            <a:ext cx="27561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Musa Sissoko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324000" y="3614400"/>
            <a:ext cx="310320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25 years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Msc. Chemistry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Kano, Nigeria.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Single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Chemical Scientist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1707840" y="3614400"/>
            <a:ext cx="181512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58;p13"/>
          <p:cNvSpPr/>
          <p:nvPr/>
        </p:nvSpPr>
        <p:spPr>
          <a:xfrm>
            <a:off x="3651480" y="461160"/>
            <a:ext cx="503352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No greater friendship exists than that of a good dog.”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59;p13"/>
          <p:cNvSpPr/>
          <p:nvPr/>
        </p:nvSpPr>
        <p:spPr>
          <a:xfrm>
            <a:off x="3651480" y="1491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Find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fit and healthy.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Stay happy in times of depression.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60;p13"/>
          <p:cNvSpPr/>
          <p:nvPr/>
        </p:nvSpPr>
        <p:spPr>
          <a:xfrm>
            <a:off x="6326640" y="1491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Loves animals, but unsure if pet ownership is for him.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Doesn’t know where to begin on dog selection process.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61;p13"/>
          <p:cNvSpPr/>
          <p:nvPr/>
        </p:nvSpPr>
        <p:spPr>
          <a:xfrm>
            <a:off x="3651480" y="3619800"/>
            <a:ext cx="5195520" cy="124020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Musa is a single, successful individual that is generally happy in life, but is a bit lonely at times. He lives an active lifestyle and has a stable job, but feels like something is missing. He’s got a lot of love to give.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62;p13"/>
          <p:cNvSpPr/>
          <p:nvPr/>
        </p:nvSpPr>
        <p:spPr>
          <a:xfrm>
            <a:off x="985320" y="1442160"/>
            <a:ext cx="1663920" cy="7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555120"/>
            <a:ext cx="1827000" cy="25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54;p 1"/>
          <p:cNvSpPr/>
          <p:nvPr/>
        </p:nvSpPr>
        <p:spPr>
          <a:xfrm>
            <a:off x="451440" y="461160"/>
            <a:ext cx="2756160" cy="2756160"/>
          </a:xfrm>
          <a:prstGeom prst="rect">
            <a:avLst/>
          </a:prstGeom>
          <a:solidFill>
            <a:schemeClr val="lt2"/>
          </a:solidFill>
          <a:ln w="2857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Google Shape;55;p 1"/>
          <p:cNvSpPr/>
          <p:nvPr/>
        </p:nvSpPr>
        <p:spPr>
          <a:xfrm>
            <a:off x="451440" y="3219480"/>
            <a:ext cx="275616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d2"/>
                </a:solidFill>
                <a:latin typeface="Google Sans"/>
                <a:ea typeface="Google Sans"/>
              </a:rPr>
              <a:t>Layla Brad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56;p 1"/>
          <p:cNvSpPr/>
          <p:nvPr/>
        </p:nvSpPr>
        <p:spPr>
          <a:xfrm>
            <a:off x="324000" y="3614400"/>
            <a:ext cx="310320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Age: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41 years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Education: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Master in English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Hometown: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Ibadan, Nigeria.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Family: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Mother of six</a:t>
            </a: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Occupation: </a:t>
            </a: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Content Writer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57;p 1"/>
          <p:cNvSpPr/>
          <p:nvPr/>
        </p:nvSpPr>
        <p:spPr>
          <a:xfrm>
            <a:off x="1707840" y="3614400"/>
            <a:ext cx="1815120" cy="12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58;p 1"/>
          <p:cNvSpPr/>
          <p:nvPr/>
        </p:nvSpPr>
        <p:spPr>
          <a:xfrm>
            <a:off x="3651480" y="461160"/>
            <a:ext cx="503352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“</a:t>
            </a:r>
            <a:r>
              <a:rPr b="0" i="1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I always wanted to adopt a dog from animal shelters, but all available dogs are too big.”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59;p 1"/>
          <p:cNvSpPr/>
          <p:nvPr/>
        </p:nvSpPr>
        <p:spPr>
          <a:xfrm>
            <a:off x="3651480" y="1383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196702"/>
                </a:solidFill>
                <a:latin typeface="Google Sans"/>
                <a:ea typeface="Google Sans"/>
              </a:rPr>
              <a:t>Goals</a:t>
            </a:r>
            <a:r>
              <a:rPr b="0" lang="en" sz="18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Wants to surprise her family with a cute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Needs an appropriate dog breed that is easy to take care of and small in size.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60;p 1"/>
          <p:cNvSpPr/>
          <p:nvPr/>
        </p:nvSpPr>
        <p:spPr>
          <a:xfrm>
            <a:off x="6326640" y="1383840"/>
            <a:ext cx="2520720" cy="193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c5221f"/>
                </a:solidFill>
                <a:latin typeface="Google Sans"/>
                <a:ea typeface="Google Sans"/>
              </a:rPr>
              <a:t>Frustrations</a:t>
            </a:r>
            <a:r>
              <a:rPr b="1" lang="en" sz="1800" spc="-1" strike="noStrike">
                <a:solidFill>
                  <a:schemeClr val="dk1"/>
                </a:solidFill>
                <a:latin typeface="Google Sans"/>
                <a:ea typeface="Google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finding the dog with appropriate size and breed.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Information about the dog is outdated.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Google Sans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Google Sans"/>
                <a:ea typeface="Google Sans"/>
              </a:rPr>
              <a:t>Not being able to adopt a dog.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61;p 1"/>
          <p:cNvSpPr/>
          <p:nvPr/>
        </p:nvSpPr>
        <p:spPr>
          <a:xfrm>
            <a:off x="3651480" y="3547800"/>
            <a:ext cx="5195520" cy="1240200"/>
          </a:xfrm>
          <a:prstGeom prst="rect">
            <a:avLst/>
          </a:prstGeom>
          <a:noFill/>
          <a:ln w="28575">
            <a:solidFill>
              <a:srgbClr val="ffd9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Layla is a Content Writer in a busy business firm. She lives with her family and wants to have a dog as a pet to take care of and enjoy her time with. She always checks a local shelter in her neighbourhood but she always struggle to find an appropriate dog.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62;p 1"/>
          <p:cNvSpPr/>
          <p:nvPr/>
        </p:nvSpPr>
        <p:spPr>
          <a:xfrm>
            <a:off x="985320" y="1442160"/>
            <a:ext cx="1663920" cy="7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500" spc="-1" strike="noStrike">
                <a:solidFill>
                  <a:srgbClr val="000000"/>
                </a:solidFill>
                <a:latin typeface="Google Sans"/>
                <a:ea typeface="Google Sans"/>
              </a:rPr>
              <a:t>Add image that represents this persona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659880"/>
            <a:ext cx="2284200" cy="23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2023-05-24T19:46:33Z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