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925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4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0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71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82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28724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chart shows that Animation category of the Family-friendly movies has the highest rental patronage with rental count of 1166 while Music category has the lowest rental patronage with count of 830.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1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How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family-friendly movies compare based on the number of times each has been rented out?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" y="1305434"/>
            <a:ext cx="4825902" cy="3479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chart shows that Eleanor Hunt has made the most rental patronage with a rental count of 45 and total payment of $211.58.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2756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2: 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payment 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count and total payment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 the top 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paying customers in the year 2007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8" y="1182148"/>
            <a:ext cx="4896802" cy="3555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Of the top 10 paying customers, Eleanor Hunt paid the maximum difference of $64.87 in 2007.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4: 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 the top 10 paying customers has the highest monthly payment difference in 2007?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" y="1188333"/>
            <a:ext cx="4977782" cy="3583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chart shows that there is no major difference in the rental orders for both store 1 and store 2 based on the years and months available.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-10274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Question 4</a:t>
            </a:r>
            <a:r>
              <a:rPr lang="en-US" sz="2000" dirty="0" smtClean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 does </a:t>
            </a:r>
            <a:r>
              <a:rPr lang="en-US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two stores compare in their count of rental orders during every month for all the years we have data </a:t>
            </a:r>
            <a:r>
              <a:rPr lang="en-US" sz="20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?</a:t>
            </a:r>
            <a:endParaRPr sz="2000" dirty="0">
              <a:solidFill>
                <a:srgbClr val="FFFF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" y="1160981"/>
            <a:ext cx="4985900" cy="3604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206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Question 1: How does the family-friendly movies compare based on the number of times each has been rented out?</vt:lpstr>
      <vt:lpstr>Question 2: What is the payment count and total payment of the top 10 paying customers in the year 2007?</vt:lpstr>
      <vt:lpstr>Question 4: Which of the top 10 paying customers has the highest monthly payment difference in 2007?</vt:lpstr>
      <vt:lpstr>Question 4: How does the two stores compare in their count of rental orders during every month for all the years we have data for?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family-friendly movies compare based on the number of times each has been rented out?</dc:title>
  <dc:creator>User</dc:creator>
  <cp:lastModifiedBy>Microsoft account</cp:lastModifiedBy>
  <cp:revision>17</cp:revision>
  <dcterms:modified xsi:type="dcterms:W3CDTF">2022-01-04T22:04:48Z</dcterms:modified>
</cp:coreProperties>
</file>