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184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 smtClean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Henry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35years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latin typeface="Google Sans"/>
                <a:ea typeface="Google Sans"/>
                <a:cs typeface="Google Sans"/>
                <a:sym typeface="Google Sans"/>
              </a:rPr>
              <a:t>Bachelor Degree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latin typeface="Google Sans"/>
                <a:ea typeface="Google Sans"/>
                <a:cs typeface="Google Sans"/>
                <a:sym typeface="Google Sans"/>
              </a:rPr>
              <a:t>Madison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Married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latin typeface="Google Sans"/>
                <a:ea typeface="Google Sans"/>
                <a:cs typeface="Google Sans"/>
                <a:sym typeface="Google Sans"/>
              </a:rPr>
              <a:t>Full stack </a:t>
            </a:r>
            <a:r>
              <a:rPr lang="en-GB" dirty="0" smtClean="0">
                <a:latin typeface="Google Sans"/>
                <a:ea typeface="Google Sans"/>
                <a:cs typeface="Google Sans"/>
                <a:sym typeface="Google Sans"/>
              </a:rPr>
              <a:t>developer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love fun, I don’t believe in living a boring life”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have fun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live a happy life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 smtClean="0">
                <a:latin typeface="Google Sans"/>
                <a:ea typeface="Google Sans"/>
                <a:cs typeface="Google Sans"/>
                <a:sym typeface="Google Sans"/>
              </a:rPr>
              <a:t>To enjoy with my family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GB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Need to have fun after a stressful coding activity.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GB" sz="1400" i="0" u="none" strike="noStrike" cap="none" dirty="0" smtClean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 get more frustrated when I cannot easily reserve a seat at movie theatres.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4"/>
            <a:ext cx="5197800" cy="1388119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 smtClean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Henry is a fullstack developer who lives in the United states. He is married in a monogamous setting and has three kids. After a very stressful coding activity, Henry always want to relax by watching movies. Unfortunately, he finds it difficult to easily reserve a seat as most of the seats get sold out before he finishes coding every afternoon.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9" y="526619"/>
            <a:ext cx="2627612" cy="2627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145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modified xsi:type="dcterms:W3CDTF">2022-08-25T06:06:23Z</dcterms:modified>
</cp:coreProperties>
</file>