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CA99-6790-4076-967E-6DE83321575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4897C-C4DB-440C-8ED8-09F778B8E28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CA99-6790-4076-967E-6DE83321575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897C-C4DB-440C-8ED8-09F778B8E2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CA99-6790-4076-967E-6DE83321575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897C-C4DB-440C-8ED8-09F778B8E2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CA99-6790-4076-967E-6DE83321575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897C-C4DB-440C-8ED8-09F778B8E2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CA99-6790-4076-967E-6DE83321575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897C-C4DB-440C-8ED8-09F778B8E2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CA99-6790-4076-967E-6DE83321575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897C-C4DB-440C-8ED8-09F778B8E28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CA99-6790-4076-967E-6DE83321575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897C-C4DB-440C-8ED8-09F778B8E28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CA99-6790-4076-967E-6DE83321575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897C-C4DB-440C-8ED8-09F778B8E2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CA99-6790-4076-967E-6DE83321575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897C-C4DB-440C-8ED8-09F778B8E2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CA99-6790-4076-967E-6DE83321575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897C-C4DB-440C-8ED8-09F778B8E2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CA99-6790-4076-967E-6DE83321575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897C-C4DB-440C-8ED8-09F778B8E2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D13CA99-6790-4076-967E-6DE833215756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1E4897C-C4DB-440C-8ED8-09F778B8E28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276872"/>
            <a:ext cx="7315200" cy="2595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THE POWER OF CI/CD IN BUSINESS GROWTH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i="1" dirty="0" smtClean="0"/>
              <a:t>BY ADEBOYE </a:t>
            </a:r>
            <a:r>
              <a:rPr lang="en-GB" sz="1400" i="1" dirty="0" smtClean="0"/>
              <a:t>ELISHA</a:t>
            </a:r>
            <a:endParaRPr lang="en-GB" sz="1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039207" y="3103939"/>
            <a:ext cx="4982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 PRESENTATON AT UDAPEOPLE ON:</a:t>
            </a:r>
            <a:endParaRPr lang="en-GB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0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Benefits of CI/CD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Conclusion</a:t>
            </a:r>
            <a:endParaRPr lang="en-GB" dirty="0"/>
          </a:p>
        </p:txBody>
      </p:sp>
      <p:pic>
        <p:nvPicPr>
          <p:cNvPr id="6" name="Picture 2" descr="white robot near brown wall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3351412"/>
            <a:ext cx="3567112" cy="237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11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CI/CD stands for Continuous integration/Continuous deployment</a:t>
            </a:r>
          </a:p>
          <a:p>
            <a:endParaRPr lang="en-GB" dirty="0" smtClean="0"/>
          </a:p>
          <a:p>
            <a:r>
              <a:rPr lang="en-GB" dirty="0"/>
              <a:t>a set of development practices aimed at automating the building, testing, and deployment of </a:t>
            </a:r>
            <a:r>
              <a:rPr lang="en-GB" dirty="0" smtClean="0"/>
              <a:t>applications.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86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Benefits of </a:t>
            </a:r>
            <a:r>
              <a:rPr lang="en-GB" dirty="0" smtClean="0"/>
              <a:t>CI/CD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Reduces </a:t>
            </a:r>
            <a:r>
              <a:rPr lang="en-GB" dirty="0"/>
              <a:t>c</a:t>
            </a:r>
            <a:r>
              <a:rPr lang="en-GB" dirty="0" smtClean="0"/>
              <a:t>ost by reducing the time developers spend </a:t>
            </a:r>
            <a:r>
              <a:rPr lang="en-GB" dirty="0"/>
              <a:t>on issues from new developer </a:t>
            </a:r>
            <a:r>
              <a:rPr lang="en-GB" dirty="0" smtClean="0"/>
              <a:t>code.</a:t>
            </a:r>
          </a:p>
          <a:p>
            <a:endParaRPr lang="en-GB" dirty="0" smtClean="0"/>
          </a:p>
          <a:p>
            <a:r>
              <a:rPr lang="en-GB" dirty="0" smtClean="0"/>
              <a:t>Avoids cost by preventing embarrassing </a:t>
            </a:r>
            <a:r>
              <a:rPr lang="en-GB" dirty="0"/>
              <a:t>or costly security </a:t>
            </a:r>
            <a:r>
              <a:rPr lang="en-GB" dirty="0" smtClean="0"/>
              <a:t>holes</a:t>
            </a:r>
          </a:p>
          <a:p>
            <a:endParaRPr lang="en-GB" dirty="0" smtClean="0"/>
          </a:p>
          <a:p>
            <a:r>
              <a:rPr lang="en-GB" dirty="0" smtClean="0"/>
              <a:t>Increases revenue by ensuring that new </a:t>
            </a:r>
            <a:r>
              <a:rPr lang="en-GB" dirty="0"/>
              <a:t>value-generating features </a:t>
            </a:r>
            <a:r>
              <a:rPr lang="en-GB" dirty="0" smtClean="0"/>
              <a:t>are released </a:t>
            </a:r>
            <a:r>
              <a:rPr lang="en-GB" dirty="0"/>
              <a:t>more </a:t>
            </a:r>
            <a:r>
              <a:rPr lang="en-GB" dirty="0" smtClean="0"/>
              <a:t>quickly</a:t>
            </a:r>
          </a:p>
          <a:p>
            <a:endParaRPr lang="en-GB" dirty="0" smtClean="0"/>
          </a:p>
          <a:p>
            <a:r>
              <a:rPr lang="en-GB" dirty="0" smtClean="0"/>
              <a:t>Protects revenue by reducing the downtime from </a:t>
            </a:r>
            <a:r>
              <a:rPr lang="en-GB" dirty="0"/>
              <a:t>a deploy-related crash or major bug</a:t>
            </a:r>
          </a:p>
        </p:txBody>
      </p:sp>
    </p:spTree>
    <p:extLst>
      <p:ext uri="{BB962C8B-B14F-4D97-AF65-F5344CB8AC3E}">
        <p14:creationId xmlns:p14="http://schemas.microsoft.com/office/powerpoint/2010/main" val="117623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CI/CD is a powerful strategy that is capable of increasing Udapeople’s revenue.</a:t>
            </a:r>
          </a:p>
          <a:p>
            <a:pPr marL="45720" indent="0">
              <a:buNone/>
            </a:pPr>
            <a:r>
              <a:rPr lang="en-GB" dirty="0" smtClean="0"/>
              <a:t> </a:t>
            </a:r>
          </a:p>
          <a:p>
            <a:r>
              <a:rPr lang="en-GB" dirty="0" smtClean="0"/>
              <a:t>Udapeople would benefit a lot from the adoption of CI/CD.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122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61</TotalTime>
  <Words>125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Perspective</vt:lpstr>
      <vt:lpstr>THE POWER OF CI/CD IN BUSINESS GROWTH</vt:lpstr>
      <vt:lpstr>OUTLINE</vt:lpstr>
      <vt:lpstr>Introduction</vt:lpstr>
      <vt:lpstr>Benefits of CI/CD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CI/CD IN BUSINESS GROWTH</dc:title>
  <dc:creator>HP</dc:creator>
  <cp:lastModifiedBy>HP</cp:lastModifiedBy>
  <cp:revision>7</cp:revision>
  <dcterms:created xsi:type="dcterms:W3CDTF">2022-07-08T06:23:18Z</dcterms:created>
  <dcterms:modified xsi:type="dcterms:W3CDTF">2022-07-08T07:44:54Z</dcterms:modified>
</cp:coreProperties>
</file>