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BB79-73FC-4636-ABB8-8022D5D3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BFF5-B742-4CFF-9945-4FF5F1DD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9A17-2899-4DBA-ABE3-8B588A11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F08A-FEBD-4BF2-B403-874D5CC9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8354-1A79-4199-8D38-5E2EF837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E2DE-942F-445D-8227-52E31032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0D294-9C5B-48D1-B615-FCAA62DE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D83D-B3C5-4980-AF0D-9A1BB19F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917-682E-40F8-890F-65BE9AE1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58C1-0919-4195-84E0-3E9EC8B8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96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1AA3B-0A3B-4EFC-A3EC-AA7D5B10F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79B4-C053-4E22-9A33-E7666C5B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4CAA-CAEC-4A30-8038-DB381E59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7AC9-E1FA-4B74-8AD0-5152DCEA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6DC3-FA9E-4512-A37C-23BA0563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13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B3F8-FFB3-424B-9812-AD47FA17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E6C1-6F1C-485C-93EA-A69BAD19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0E3B-B2BC-4968-8ED8-BC66CDC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E0A1-1DC8-44DC-A318-177EF250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942A-9C97-4D43-8028-C0191EA5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06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2C8B-8B44-4CA9-B133-600FE59D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5B0F-0DFD-4D90-B0D6-20077196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4DF7-1BA0-4B24-A432-996D780E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2A93-0519-4F07-88D0-8D9B5510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3A8F-6E2B-4D7E-9E88-B8257C20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4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7D5D-E175-4270-A453-1FC36CAF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230F-ED1C-4774-8963-EC60967C8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FA11F-EB51-4DC8-930C-D7F9AE1A1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483C-44DB-490C-80FF-CA4B8755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9DF7D-3F15-440A-BB65-B0C6727F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DF1C-5DE6-4B60-9BA5-92E96B2E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87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C2B8-A255-408C-8BCA-06142CE1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F8CD-1FC1-411E-B4F4-43C78265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BF43-FD37-4AC0-B672-C979467C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8230B-1D11-4FC9-82FA-78D020C7B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0D144-019A-40C5-AFCA-8E77C669A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12ED6-5D85-428C-91D1-0F33BDC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7F87A-4C2A-49C7-900A-230CCEFF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08518-4B09-4563-A675-718A801B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3A19-875E-456B-B557-FDAFEDF4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0799B-6E8E-462F-8A7D-051542E2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5FDF-0C74-48DA-98D6-60708E33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8B02A-021A-4054-8265-876BB52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55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96891-6884-47FF-B18D-71177FE7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9E7F0-5B62-47EF-811A-790A4871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3CA5-A8CE-4CAF-8451-1DB9EA99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67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F424-B569-4D7C-9229-50C5A847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D438-436B-4C5E-81A8-C67C725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238F1-D1C9-4B29-846E-EAAAC9C9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281E-0111-4FCF-8C99-402AD489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0186-7CF8-4C5F-951F-DCEEF89D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A4348-E79E-4640-A39E-6F4F6A1F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01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8622-27C5-410F-B9D7-1F1CF0ED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E04DA-4F90-49F2-A0EB-96BC8A5D6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D0BEE-0B37-4F70-9705-53FE9A93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24E24-6445-4549-9B87-01D44690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425E2-10D1-4B0A-A96E-5B245260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2AB1-B432-407E-9043-347964CF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36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B2F72-0EE5-44F0-B82C-09B6BCE8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1E5A-4913-4FF3-BE0C-33BF82FD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F002-CDB8-4197-A8C3-7373CCB17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2069-3797-4D69-8BD0-D84773629D9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A252-8D05-44AF-B5CD-CA86FA6EF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261C-D364-42CE-89DD-4AB7A998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9781-3FA5-476C-8342-EB01785B96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5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D4D0-4EC4-4FC3-AF88-13B1007B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signs on the fly </a:t>
            </a:r>
            <a:br>
              <a:rPr lang="en-US" dirty="0"/>
            </a:br>
            <a:r>
              <a:rPr lang="en-US" dirty="0"/>
              <a:t>Serverless Architecture</a:t>
            </a:r>
            <a:endParaRPr 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C201C-C068-40C3-A9C8-6E373490CFB3}"/>
              </a:ext>
            </a:extLst>
          </p:cNvPr>
          <p:cNvGrpSpPr/>
          <p:nvPr/>
        </p:nvGrpSpPr>
        <p:grpSpPr>
          <a:xfrm>
            <a:off x="928551" y="1806539"/>
            <a:ext cx="10334897" cy="4686336"/>
            <a:chOff x="3963647" y="1129248"/>
            <a:chExt cx="7209450" cy="46863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741D7-C7A5-4280-B6F0-6C57533E9D97}"/>
                </a:ext>
              </a:extLst>
            </p:cNvPr>
            <p:cNvSpPr/>
            <p:nvPr/>
          </p:nvSpPr>
          <p:spPr>
            <a:xfrm>
              <a:off x="3963647" y="1129248"/>
              <a:ext cx="7209450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4498D72-EC0A-4C9D-83AE-D569158C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</p:grp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9DB721F-FB27-45C6-BFF1-CF0DEB8B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1337" y="3012592"/>
            <a:ext cx="714375" cy="7143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EF63714-2818-421E-878B-452BBB0E9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1139" y="2499553"/>
            <a:ext cx="469900" cy="469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5651E8-2201-4F69-A00E-5819676FF321}"/>
              </a:ext>
            </a:extLst>
          </p:cNvPr>
          <p:cNvSpPr txBox="1"/>
          <p:nvPr/>
        </p:nvSpPr>
        <p:spPr>
          <a:xfrm>
            <a:off x="5608042" y="267369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Identity and Access Management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36A3EA88-B753-4F69-A328-D7E0AE01B2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407" y="1903228"/>
            <a:ext cx="711200" cy="7590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89F5200-A653-45C4-BBD4-1E3CA0A00F5A}"/>
              </a:ext>
            </a:extLst>
          </p:cNvPr>
          <p:cNvSpPr txBox="1"/>
          <p:nvPr/>
        </p:nvSpPr>
        <p:spPr>
          <a:xfrm>
            <a:off x="2285338" y="508679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82C543B-66E5-46B3-95A4-A99687C2E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0690" y="4149707"/>
            <a:ext cx="711200" cy="711200"/>
          </a:xfrm>
          <a:prstGeom prst="rect">
            <a:avLst/>
          </a:prstGeom>
        </p:spPr>
      </p:pic>
      <p:pic>
        <p:nvPicPr>
          <p:cNvPr id="1026" name="Picture 2" descr="Icône Google, chrome Gratuit de Social icons">
            <a:extLst>
              <a:ext uri="{FF2B5EF4-FFF2-40B4-BE49-F238E27FC236}">
                <a16:creationId xmlns:a16="http://schemas.microsoft.com/office/drawing/2014/main" id="{87DCEECE-8663-45C5-BBC4-947AF51D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35" y="2259347"/>
            <a:ext cx="324989" cy="32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CEBE6-EAA6-4857-947A-CB646DAA4CD4}"/>
              </a:ext>
            </a:extLst>
          </p:cNvPr>
          <p:cNvSpPr txBox="1"/>
          <p:nvPr/>
        </p:nvSpPr>
        <p:spPr>
          <a:xfrm>
            <a:off x="2688653" y="296765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991A5-7B1D-4ABE-8F42-18A441762642}"/>
              </a:ext>
            </a:extLst>
          </p:cNvPr>
          <p:cNvSpPr txBox="1"/>
          <p:nvPr/>
        </p:nvSpPr>
        <p:spPr>
          <a:xfrm>
            <a:off x="3370160" y="220383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Index.html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3BC19-66D1-410F-93A8-7758C2A474A9}"/>
              </a:ext>
            </a:extLst>
          </p:cNvPr>
          <p:cNvCxnSpPr>
            <a:cxnSpLocks/>
          </p:cNvCxnSpPr>
          <p:nvPr/>
        </p:nvCxnSpPr>
        <p:spPr>
          <a:xfrm flipV="1">
            <a:off x="3122671" y="3275436"/>
            <a:ext cx="0" cy="744359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3539E0-E8D1-4441-9D8F-F60310787DF4}"/>
              </a:ext>
            </a:extLst>
          </p:cNvPr>
          <p:cNvSpPr txBox="1"/>
          <p:nvPr/>
        </p:nvSpPr>
        <p:spPr>
          <a:xfrm>
            <a:off x="1162896" y="3244785"/>
            <a:ext cx="174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1) Upload pic on S3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67BDE77-DE7F-4AB3-8DD9-D0CA5B9FD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7806" y="2922961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399EFC-561C-4B50-BA6B-A3ADFE02FD10}"/>
              </a:ext>
            </a:extLst>
          </p:cNvPr>
          <p:cNvSpPr txBox="1"/>
          <p:nvPr/>
        </p:nvSpPr>
        <p:spPr>
          <a:xfrm>
            <a:off x="7432544" y="3445576"/>
            <a:ext cx="117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with pic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8E3936-5786-498E-B754-B8C59EBF58D4}"/>
              </a:ext>
            </a:extLst>
          </p:cNvPr>
          <p:cNvSpPr txBox="1"/>
          <p:nvPr/>
        </p:nvSpPr>
        <p:spPr>
          <a:xfrm>
            <a:off x="7155319" y="49061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Rekognition</a:t>
            </a:r>
            <a:endParaRPr lang="en-US" sz="1400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CB15B48-8BC5-497D-8DE8-DE00EC0DCE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9741" y="4176713"/>
            <a:ext cx="711200" cy="7112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B9334A8-199C-4E6C-8FA1-9AD6D3F59AC8}"/>
              </a:ext>
            </a:extLst>
          </p:cNvPr>
          <p:cNvSpPr txBox="1"/>
          <p:nvPr/>
        </p:nvSpPr>
        <p:spPr>
          <a:xfrm>
            <a:off x="6830610" y="6009041"/>
            <a:ext cx="274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Translate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7DB9B9F9-9993-4865-AD2A-DA9B618D60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3439" y="5286497"/>
            <a:ext cx="711200" cy="7112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3EEB06-4066-4952-8B2B-ACD0218E9F93}"/>
              </a:ext>
            </a:extLst>
          </p:cNvPr>
          <p:cNvCxnSpPr>
            <a:cxnSpLocks/>
          </p:cNvCxnSpPr>
          <p:nvPr/>
        </p:nvCxnSpPr>
        <p:spPr>
          <a:xfrm flipH="1">
            <a:off x="3976156" y="3399474"/>
            <a:ext cx="871078" cy="921229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4D92D6-C918-43C0-8F66-9D6429031B88}"/>
              </a:ext>
            </a:extLst>
          </p:cNvPr>
          <p:cNvCxnSpPr>
            <a:cxnSpLocks/>
          </p:cNvCxnSpPr>
          <p:nvPr/>
        </p:nvCxnSpPr>
        <p:spPr>
          <a:xfrm flipH="1" flipV="1">
            <a:off x="6075681" y="3346488"/>
            <a:ext cx="1389724" cy="11207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BF3CBF-FE9A-4923-B71D-A575CD3F2EB9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441929" y="3275435"/>
            <a:ext cx="0" cy="758840"/>
          </a:xfrm>
          <a:prstGeom prst="straightConnector1">
            <a:avLst/>
          </a:prstGeom>
          <a:ln>
            <a:solidFill>
              <a:srgbClr val="FFC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C4BBD52-20CE-44F6-BBD4-E48F45DFD74C}"/>
              </a:ext>
            </a:extLst>
          </p:cNvPr>
          <p:cNvSpPr txBox="1"/>
          <p:nvPr/>
        </p:nvSpPr>
        <p:spPr>
          <a:xfrm>
            <a:off x="1152833" y="3554053"/>
            <a:ext cx="174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2) Extract text</a:t>
            </a:r>
          </a:p>
        </p:txBody>
      </p:sp>
      <p:pic>
        <p:nvPicPr>
          <p:cNvPr id="95" name="Content Placeholder 29">
            <a:extLst>
              <a:ext uri="{FF2B5EF4-FFF2-40B4-BE49-F238E27FC236}">
                <a16:creationId xmlns:a16="http://schemas.microsoft.com/office/drawing/2014/main" id="{A3B0E38E-64B7-49C2-BE14-F5986F051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898" y="4119138"/>
            <a:ext cx="714375" cy="714375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97D4E8-F360-4375-9103-EB4AC065BEB8}"/>
              </a:ext>
            </a:extLst>
          </p:cNvPr>
          <p:cNvCxnSpPr>
            <a:cxnSpLocks/>
          </p:cNvCxnSpPr>
          <p:nvPr/>
        </p:nvCxnSpPr>
        <p:spPr>
          <a:xfrm flipH="1">
            <a:off x="6011744" y="4402948"/>
            <a:ext cx="1389783" cy="1"/>
          </a:xfrm>
          <a:prstGeom prst="straightConnector1">
            <a:avLst/>
          </a:prstGeom>
          <a:ln>
            <a:solidFill>
              <a:srgbClr val="FFC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06937D-805E-4108-90A4-70DC91255FB0}"/>
              </a:ext>
            </a:extLst>
          </p:cNvPr>
          <p:cNvCxnSpPr>
            <a:cxnSpLocks/>
          </p:cNvCxnSpPr>
          <p:nvPr/>
        </p:nvCxnSpPr>
        <p:spPr>
          <a:xfrm flipV="1">
            <a:off x="5990487" y="4546011"/>
            <a:ext cx="1411040" cy="3241"/>
          </a:xfrm>
          <a:prstGeom prst="straightConnector1">
            <a:avLst/>
          </a:prstGeom>
          <a:ln>
            <a:solidFill>
              <a:srgbClr val="FFC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F307977-F1CB-4B63-A122-D587F8DC4E13}"/>
              </a:ext>
            </a:extLst>
          </p:cNvPr>
          <p:cNvCxnSpPr>
            <a:cxnSpLocks/>
          </p:cNvCxnSpPr>
          <p:nvPr/>
        </p:nvCxnSpPr>
        <p:spPr>
          <a:xfrm flipH="1">
            <a:off x="3976157" y="4561706"/>
            <a:ext cx="900555" cy="0"/>
          </a:xfrm>
          <a:prstGeom prst="straightConnector1">
            <a:avLst/>
          </a:prstGeom>
          <a:ln>
            <a:solidFill>
              <a:srgbClr val="FFC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9" name="Content Placeholder 29">
            <a:extLst>
              <a:ext uri="{FF2B5EF4-FFF2-40B4-BE49-F238E27FC236}">
                <a16:creationId xmlns:a16="http://schemas.microsoft.com/office/drawing/2014/main" id="{3275A029-51FA-4AC4-B20E-E286FD006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898" y="5283322"/>
            <a:ext cx="714375" cy="714375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15B6F1-D7ED-4625-8976-18EFB29630AF}"/>
              </a:ext>
            </a:extLst>
          </p:cNvPr>
          <p:cNvCxnSpPr>
            <a:cxnSpLocks/>
          </p:cNvCxnSpPr>
          <p:nvPr/>
        </p:nvCxnSpPr>
        <p:spPr>
          <a:xfrm>
            <a:off x="4111147" y="3201977"/>
            <a:ext cx="5362722" cy="1023146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0A139CC7-F28A-49D4-ADFE-52F11E85E788}"/>
              </a:ext>
            </a:extLst>
          </p:cNvPr>
          <p:cNvCxnSpPr>
            <a:cxnSpLocks/>
          </p:cNvCxnSpPr>
          <p:nvPr/>
        </p:nvCxnSpPr>
        <p:spPr>
          <a:xfrm flipH="1" flipV="1">
            <a:off x="3998221" y="4714106"/>
            <a:ext cx="849013" cy="89679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2BAAADE-323A-4815-A096-38C3FE207785}"/>
              </a:ext>
            </a:extLst>
          </p:cNvPr>
          <p:cNvCxnSpPr>
            <a:cxnSpLocks/>
          </p:cNvCxnSpPr>
          <p:nvPr/>
        </p:nvCxnSpPr>
        <p:spPr>
          <a:xfrm flipV="1">
            <a:off x="3701039" y="3281388"/>
            <a:ext cx="0" cy="76434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2659C3C-F0CE-43C1-A570-13E8A4A3BF7F}"/>
              </a:ext>
            </a:extLst>
          </p:cNvPr>
          <p:cNvSpPr txBox="1"/>
          <p:nvPr/>
        </p:nvSpPr>
        <p:spPr>
          <a:xfrm>
            <a:off x="1128006" y="3873335"/>
            <a:ext cx="174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3) Translate text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F97E8F7-C652-47CC-B1ED-BC538FBDBFC6}"/>
              </a:ext>
            </a:extLst>
          </p:cNvPr>
          <p:cNvCxnSpPr>
            <a:cxnSpLocks/>
          </p:cNvCxnSpPr>
          <p:nvPr/>
        </p:nvCxnSpPr>
        <p:spPr>
          <a:xfrm flipH="1" flipV="1">
            <a:off x="6011744" y="5717261"/>
            <a:ext cx="1529979" cy="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749862AD-8A5B-4DFE-85B4-C6B4D8349909}"/>
              </a:ext>
            </a:extLst>
          </p:cNvPr>
          <p:cNvCxnSpPr>
            <a:cxnSpLocks/>
          </p:cNvCxnSpPr>
          <p:nvPr/>
        </p:nvCxnSpPr>
        <p:spPr>
          <a:xfrm>
            <a:off x="5990487" y="5533055"/>
            <a:ext cx="1560113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CDCA6772-7A1E-4D6D-8B57-68E66B433102}"/>
              </a:ext>
            </a:extLst>
          </p:cNvPr>
          <p:cNvCxnSpPr>
            <a:cxnSpLocks/>
          </p:cNvCxnSpPr>
          <p:nvPr/>
        </p:nvCxnSpPr>
        <p:spPr>
          <a:xfrm>
            <a:off x="4025738" y="3328009"/>
            <a:ext cx="5486489" cy="197112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7" name="Content Placeholder 29">
            <a:extLst>
              <a:ext uri="{FF2B5EF4-FFF2-40B4-BE49-F238E27FC236}">
                <a16:creationId xmlns:a16="http://schemas.microsoft.com/office/drawing/2014/main" id="{FC55AE19-EAA7-4F26-8B6F-07EE3F1E9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3805" y="4142933"/>
            <a:ext cx="714375" cy="714375"/>
          </a:xfrm>
          <a:prstGeom prst="rect">
            <a:avLst/>
          </a:prstGeom>
        </p:spPr>
      </p:pic>
      <p:pic>
        <p:nvPicPr>
          <p:cNvPr id="1047" name="Content Placeholder 29">
            <a:extLst>
              <a:ext uri="{FF2B5EF4-FFF2-40B4-BE49-F238E27FC236}">
                <a16:creationId xmlns:a16="http://schemas.microsoft.com/office/drawing/2014/main" id="{6760AB87-2BFE-4F59-983F-67960449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1766" y="5317904"/>
            <a:ext cx="714375" cy="714375"/>
          </a:xfrm>
          <a:prstGeom prst="rect">
            <a:avLst/>
          </a:prstGeom>
        </p:spPr>
      </p:pic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2EF79AC-C02F-42B8-BD1E-17FCAC576E12}"/>
              </a:ext>
            </a:extLst>
          </p:cNvPr>
          <p:cNvCxnSpPr>
            <a:cxnSpLocks/>
          </p:cNvCxnSpPr>
          <p:nvPr/>
        </p:nvCxnSpPr>
        <p:spPr>
          <a:xfrm flipH="1">
            <a:off x="8511618" y="5607833"/>
            <a:ext cx="945605" cy="108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3E6F7C06-9278-4526-9FA1-241DC39B4986}"/>
              </a:ext>
            </a:extLst>
          </p:cNvPr>
          <p:cNvCxnSpPr>
            <a:cxnSpLocks/>
          </p:cNvCxnSpPr>
          <p:nvPr/>
        </p:nvCxnSpPr>
        <p:spPr>
          <a:xfrm flipH="1">
            <a:off x="8454640" y="4529594"/>
            <a:ext cx="929057" cy="0"/>
          </a:xfrm>
          <a:prstGeom prst="straightConnector1">
            <a:avLst/>
          </a:prstGeom>
          <a:ln>
            <a:solidFill>
              <a:srgbClr val="FFC000"/>
            </a:solidFill>
            <a:headEnd type="arrow" w="med" len="sm"/>
            <a:tailEnd type="non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8215907-B756-4CEF-BB7F-EB4FD7BA8890}"/>
              </a:ext>
            </a:extLst>
          </p:cNvPr>
          <p:cNvSpPr txBox="1"/>
          <p:nvPr/>
        </p:nvSpPr>
        <p:spPr>
          <a:xfrm>
            <a:off x="798312" y="2233057"/>
            <a:ext cx="22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 takes a pic of a sign</a:t>
            </a:r>
          </a:p>
        </p:txBody>
      </p:sp>
    </p:spTree>
    <p:extLst>
      <p:ext uri="{BB962C8B-B14F-4D97-AF65-F5344CB8AC3E}">
        <p14:creationId xmlns:p14="http://schemas.microsoft.com/office/powerpoint/2010/main" val="416010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Translate signs on the fly  Serverless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Translate signs on the fly  Serverless Architecture</dc:title>
  <dc:creator>Andrea Sonnellini</dc:creator>
  <cp:lastModifiedBy>Andrea Sonnellini</cp:lastModifiedBy>
  <cp:revision>1</cp:revision>
  <dcterms:created xsi:type="dcterms:W3CDTF">2020-07-24T09:33:29Z</dcterms:created>
  <dcterms:modified xsi:type="dcterms:W3CDTF">2020-07-24T11:40:56Z</dcterms:modified>
</cp:coreProperties>
</file>