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9" d="100"/>
          <a:sy n="69" d="100"/>
        </p:scale>
        <p:origin x="-118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Jakarta" TargetMode="External"/><Relationship Id="rId2" Type="http://schemas.openxmlformats.org/officeDocument/2006/relationships/hyperlink" Target="http://securityjustillusion.or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OWASP </a:t>
            </a:r>
            <a:r>
              <a:rPr lang="en-US" b="1" dirty="0" err="1" smtClean="0"/>
              <a:t>Hackersproject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OWASP </a:t>
            </a:r>
            <a:r>
              <a:rPr lang="en-US" dirty="0" err="1"/>
              <a:t>Hackersproject</a:t>
            </a:r>
            <a:r>
              <a:rPr lang="en-US" dirty="0"/>
              <a:t> is open source web to hire the Hackers. find Hackers &amp; hire </a:t>
            </a:r>
            <a:r>
              <a:rPr lang="en-US" dirty="0" smtClean="0"/>
              <a:t>Hackers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 </a:t>
            </a:r>
            <a:r>
              <a:rPr lang="en-US" dirty="0"/>
              <a:t>&amp; also a Co-founder of </a:t>
            </a:r>
            <a:r>
              <a:rPr lang="en-US" u="sng" dirty="0">
                <a:hlinkClick r:id="rId2"/>
              </a:rPr>
              <a:t>Security Just </a:t>
            </a:r>
            <a:r>
              <a:rPr lang="en-US" u="sng" dirty="0" smtClean="0">
                <a:hlinkClick r:id="rId2"/>
              </a:rPr>
              <a:t>Illusion</a:t>
            </a:r>
            <a:endParaRPr lang="en-US" u="sng" dirty="0" smtClean="0"/>
          </a:p>
          <a:p>
            <a:r>
              <a:rPr lang="en-US" dirty="0" smtClean="0"/>
              <a:t>CERT (Computer Emergency Response Team)</a:t>
            </a:r>
          </a:p>
          <a:p>
            <a:r>
              <a:rPr lang="it-IT" u="sng" dirty="0" smtClean="0">
                <a:hlinkClick r:id="rId3"/>
              </a:rPr>
              <a:t>OWASP </a:t>
            </a:r>
            <a:r>
              <a:rPr lang="it-IT" u="sng" dirty="0">
                <a:hlinkClick r:id="rId3"/>
              </a:rPr>
              <a:t>Indonesia (Jakarta) Chapter </a:t>
            </a:r>
            <a:r>
              <a:rPr lang="it-IT" u="sng" dirty="0" smtClean="0">
                <a:hlinkClick r:id="rId3"/>
              </a:rPr>
              <a:t>Leader</a:t>
            </a:r>
            <a:endParaRPr lang="it-IT" u="sng" dirty="0" smtClean="0"/>
          </a:p>
          <a:p>
            <a:r>
              <a:rPr lang="en-US"/>
              <a:t>https://www.owasp.org/index.php/Ade_Yoseman_Putra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4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1" y="1600200"/>
            <a:ext cx="7337777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hacker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5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hacker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hacker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25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OWASP </a:t>
            </a:r>
            <a:r>
              <a:rPr lang="en-US" dirty="0" err="1"/>
              <a:t>Hackersproject</a:t>
            </a:r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83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hanks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4" y="1600200"/>
            <a:ext cx="7769411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6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OWASP Hackersproject </vt:lpstr>
      <vt:lpstr>About me</vt:lpstr>
      <vt:lpstr>PowerPoint Presentation</vt:lpstr>
      <vt:lpstr>Register project</vt:lpstr>
      <vt:lpstr>Register hacker</vt:lpstr>
      <vt:lpstr>Register hacker</vt:lpstr>
      <vt:lpstr>Find hacker</vt:lpstr>
      <vt:lpstr>Why OWASP Hackersproject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netrondoank</cp:lastModifiedBy>
  <cp:revision>9</cp:revision>
  <dcterms:created xsi:type="dcterms:W3CDTF">2013-10-03T18:23:08Z</dcterms:created>
  <dcterms:modified xsi:type="dcterms:W3CDTF">2017-06-02T07:47:50Z</dcterms:modified>
</cp:coreProperties>
</file>