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94621"/>
  </p:normalViewPr>
  <p:slideViewPr>
    <p:cSldViewPr>
      <p:cViewPr varScale="1">
        <p:scale>
          <a:sx n="119" d="100"/>
          <a:sy n="119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9B35F-E53D-D244-9F48-49647C06A810}" type="datetimeFigureOut">
              <a:rPr lang="id-ID" smtClean="0"/>
              <a:t>30/05/22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32F3-8270-684D-83E7-34B1705841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00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hak-akses-user-wordp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text-editor-terbai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Linux Basic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Ade </a:t>
            </a:r>
            <a:r>
              <a:rPr lang="en-US" dirty="0" err="1"/>
              <a:t>Yoseman</a:t>
            </a:r>
            <a:r>
              <a:rPr lang="en-US" dirty="0"/>
              <a:t> Putra</a:t>
            </a:r>
          </a:p>
          <a:p>
            <a:r>
              <a:rPr lang="en-US" dirty="0"/>
              <a:t>CEO PT.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Appsec.asia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1843FF-7EAB-B809-9005-D19DC454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err="1"/>
              <a:t>List</a:t>
            </a:r>
            <a:r>
              <a:rPr lang="id-ID" b="1" dirty="0"/>
              <a:t> Perintah Dasar Linux Yang Wajib Diketahui</a:t>
            </a:r>
            <a:br>
              <a:rPr lang="id-ID" b="1" dirty="0"/>
            </a:b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8533D7E-75FC-BAF6-4E57-ADEE61E5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id-ID" sz="4300" b="1" dirty="0" err="1"/>
              <a:t>man</a:t>
            </a:r>
            <a:r>
              <a:rPr lang="id-ID" sz="4300" b="1" dirty="0"/>
              <a:t> &lt;perintah&gt; </a:t>
            </a:r>
            <a:r>
              <a:rPr lang="id-ID" sz="4300" b="1" i="1" dirty="0"/>
              <a:t>untuk melihat panduan</a:t>
            </a:r>
            <a:endParaRPr lang="id-ID" sz="4300" b="1" dirty="0"/>
          </a:p>
          <a:p>
            <a:r>
              <a:rPr lang="id-ID" sz="4300" dirty="0"/>
              <a:t>Melihat kegunaan dari perintah (melihat buku manual dari sebuah program). Contohnya seperti | </a:t>
            </a:r>
            <a:r>
              <a:rPr lang="id-ID" sz="4300" b="1" dirty="0"/>
              <a:t>$ </a:t>
            </a:r>
            <a:r>
              <a:rPr lang="id-ID" sz="4300" b="1" dirty="0" err="1"/>
              <a:t>man</a:t>
            </a:r>
            <a:r>
              <a:rPr lang="id-ID" sz="4300" b="1" dirty="0"/>
              <a:t> </a:t>
            </a:r>
            <a:r>
              <a:rPr lang="id-ID" sz="4300" b="1" dirty="0" err="1"/>
              <a:t>apt</a:t>
            </a:r>
            <a:r>
              <a:rPr lang="id-ID" sz="4300" b="1" dirty="0"/>
              <a:t> |</a:t>
            </a:r>
            <a:r>
              <a:rPr lang="id-ID" sz="4300" dirty="0"/>
              <a:t> akan menampilkan manual penggunaan dari program </a:t>
            </a:r>
            <a:r>
              <a:rPr lang="id-ID" sz="4300" b="1" dirty="0" err="1"/>
              <a:t>apt</a:t>
            </a:r>
            <a:r>
              <a:rPr lang="id-ID" sz="4300" dirty="0"/>
              <a:t>.</a:t>
            </a:r>
          </a:p>
          <a:p>
            <a:r>
              <a:rPr lang="id-ID" sz="4300" b="1" dirty="0"/>
              <a:t>&lt;perintah&gt; –</a:t>
            </a:r>
            <a:r>
              <a:rPr lang="id-ID" sz="4300" b="1" dirty="0" err="1"/>
              <a:t>help</a:t>
            </a:r>
            <a:r>
              <a:rPr lang="id-ID" sz="4300" b="1" dirty="0"/>
              <a:t> </a:t>
            </a:r>
            <a:r>
              <a:rPr lang="id-ID" sz="4300" b="1" i="1" dirty="0"/>
              <a:t>untuk panduan ringkas</a:t>
            </a:r>
            <a:endParaRPr lang="id-ID" sz="4300" b="1" dirty="0"/>
          </a:p>
          <a:p>
            <a:r>
              <a:rPr lang="id-ID" sz="4300" dirty="0"/>
              <a:t>Hampir sama kegunaannya dengan </a:t>
            </a:r>
            <a:r>
              <a:rPr lang="id-ID" sz="4300" b="1" dirty="0" err="1"/>
              <a:t>man</a:t>
            </a:r>
            <a:r>
              <a:rPr lang="id-ID" sz="4300" dirty="0"/>
              <a:t>, akan tetapi hasil yang dimunculkan lebih ringkas daripada menggunakan perintah </a:t>
            </a:r>
            <a:r>
              <a:rPr lang="id-ID" sz="4300" b="1" dirty="0" err="1"/>
              <a:t>man</a:t>
            </a:r>
            <a:r>
              <a:rPr lang="id-ID" sz="4300" b="1" dirty="0"/>
              <a:t>.</a:t>
            </a:r>
            <a:endParaRPr lang="id-ID" sz="4300" dirty="0"/>
          </a:p>
          <a:p>
            <a:r>
              <a:rPr lang="id-ID" sz="4300" b="1" dirty="0" err="1"/>
              <a:t>sudo</a:t>
            </a:r>
            <a:r>
              <a:rPr lang="id-ID" sz="4300" b="1" dirty="0"/>
              <a:t> </a:t>
            </a:r>
            <a:r>
              <a:rPr lang="id-ID" sz="4300" b="1" i="1" dirty="0"/>
              <a:t>untuk super </a:t>
            </a:r>
            <a:r>
              <a:rPr lang="id-ID" sz="4300" b="1" i="1" dirty="0" err="1"/>
              <a:t>user</a:t>
            </a:r>
            <a:endParaRPr lang="id-ID" sz="4300" b="1" dirty="0"/>
          </a:p>
          <a:p>
            <a:r>
              <a:rPr lang="id-ID" sz="4300" dirty="0"/>
              <a:t>Menjalankan program sebagai </a:t>
            </a:r>
            <a:r>
              <a:rPr lang="id-ID" sz="4300" dirty="0" err="1"/>
              <a:t>user</a:t>
            </a:r>
            <a:r>
              <a:rPr lang="id-ID" sz="4300" dirty="0"/>
              <a:t> </a:t>
            </a:r>
            <a:r>
              <a:rPr lang="id-ID" sz="4300" i="1" dirty="0" err="1"/>
              <a:t>root</a:t>
            </a:r>
            <a:r>
              <a:rPr lang="id-ID" sz="4300" dirty="0"/>
              <a:t> atau </a:t>
            </a:r>
            <a:r>
              <a:rPr lang="id-ID" sz="4300" i="1" dirty="0"/>
              <a:t>super </a:t>
            </a:r>
            <a:r>
              <a:rPr lang="id-ID" sz="4300" i="1" dirty="0" err="1"/>
              <a:t>user</a:t>
            </a:r>
            <a:r>
              <a:rPr lang="id-ID" sz="4300" dirty="0"/>
              <a:t>.</a:t>
            </a:r>
          </a:p>
          <a:p>
            <a:r>
              <a:rPr lang="id-ID" sz="4300" b="1" dirty="0" err="1"/>
              <a:t>ls</a:t>
            </a:r>
            <a:r>
              <a:rPr lang="id-ID" sz="4300" b="1" dirty="0"/>
              <a:t> </a:t>
            </a:r>
            <a:r>
              <a:rPr lang="id-ID" sz="4300" b="1" i="1" dirty="0"/>
              <a:t>untuk melihat </a:t>
            </a:r>
            <a:r>
              <a:rPr lang="id-ID" sz="4300" b="1" i="1" dirty="0" err="1"/>
              <a:t>direktori</a:t>
            </a:r>
            <a:endParaRPr lang="id-ID" sz="4300" b="1" dirty="0"/>
          </a:p>
          <a:p>
            <a:r>
              <a:rPr lang="id-ID" sz="4300" dirty="0"/>
              <a:t>Melihat daftar </a:t>
            </a:r>
            <a:r>
              <a:rPr lang="id-ID" sz="4300" dirty="0" err="1"/>
              <a:t>file</a:t>
            </a:r>
            <a:r>
              <a:rPr lang="id-ID" sz="4300" dirty="0"/>
              <a:t> &amp; folder yang ada </a:t>
            </a:r>
            <a:r>
              <a:rPr lang="id-ID" sz="4300" dirty="0" err="1"/>
              <a:t>direktori</a:t>
            </a:r>
            <a:r>
              <a:rPr lang="id-ID" sz="4300" dirty="0"/>
              <a:t> pada saat itu, contohnya | </a:t>
            </a:r>
            <a:r>
              <a:rPr lang="id-ID" sz="4300" b="1" dirty="0"/>
              <a:t>$ </a:t>
            </a:r>
            <a:r>
              <a:rPr lang="id-ID" sz="4300" b="1" dirty="0" err="1"/>
              <a:t>ls</a:t>
            </a:r>
            <a:r>
              <a:rPr lang="id-ID" sz="4300" b="1" dirty="0"/>
              <a:t> /</a:t>
            </a:r>
            <a:r>
              <a:rPr lang="id-ID" sz="4300" b="1" dirty="0" err="1"/>
              <a:t>var</a:t>
            </a:r>
            <a:r>
              <a:rPr lang="id-ID" sz="4300" b="1" dirty="0"/>
              <a:t>/</a:t>
            </a:r>
            <a:r>
              <a:rPr lang="id-ID" sz="4300" b="1" dirty="0" err="1"/>
              <a:t>lib</a:t>
            </a:r>
            <a:r>
              <a:rPr lang="id-ID" sz="4300" dirty="0"/>
              <a:t> | digunakan untuk melihat apa saja yang ada pada folder </a:t>
            </a:r>
            <a:r>
              <a:rPr lang="id-ID" sz="4300" b="1" dirty="0" err="1"/>
              <a:t>lib</a:t>
            </a:r>
            <a:r>
              <a:rPr lang="id-ID" sz="4300" dirty="0"/>
              <a:t>.</a:t>
            </a:r>
          </a:p>
          <a:p>
            <a:r>
              <a:rPr lang="id-ID" sz="4300" b="1" dirty="0"/>
              <a:t>cd </a:t>
            </a:r>
            <a:r>
              <a:rPr lang="id-ID" sz="4300" b="1" i="1" dirty="0"/>
              <a:t>untuk masuk ke </a:t>
            </a:r>
            <a:r>
              <a:rPr lang="id-ID" sz="4300" b="1" i="1" dirty="0" err="1"/>
              <a:t>direktori</a:t>
            </a:r>
            <a:endParaRPr lang="id-ID" sz="4300" b="1" dirty="0"/>
          </a:p>
          <a:p>
            <a:r>
              <a:rPr lang="id-ID" sz="4300" dirty="0"/>
              <a:t>Masuk ke </a:t>
            </a:r>
            <a:r>
              <a:rPr lang="id-ID" sz="4300" dirty="0" err="1"/>
              <a:t>direktori</a:t>
            </a:r>
            <a:r>
              <a:rPr lang="id-ID" sz="4300" dirty="0"/>
              <a:t> yang diinginkan, contohnya seperti | </a:t>
            </a:r>
            <a:r>
              <a:rPr lang="id-ID" sz="4300" b="1" dirty="0"/>
              <a:t>$ cd /</a:t>
            </a:r>
            <a:r>
              <a:rPr lang="id-ID" sz="4300" b="1" dirty="0" err="1"/>
              <a:t>home</a:t>
            </a:r>
            <a:r>
              <a:rPr lang="id-ID" sz="4300" b="1" dirty="0"/>
              <a:t>/</a:t>
            </a:r>
            <a:r>
              <a:rPr lang="id-ID" sz="4300" dirty="0"/>
              <a:t> | untuk menjadikan folder </a:t>
            </a:r>
            <a:r>
              <a:rPr lang="id-ID" sz="4300" dirty="0" err="1"/>
              <a:t>home</a:t>
            </a:r>
            <a:r>
              <a:rPr lang="id-ID" sz="4300" dirty="0"/>
              <a:t> sebagai </a:t>
            </a:r>
            <a:r>
              <a:rPr lang="id-ID" sz="4300" dirty="0" err="1"/>
              <a:t>direktori</a:t>
            </a:r>
            <a:r>
              <a:rPr lang="id-ID" sz="4300" dirty="0"/>
              <a:t> pada saat itu.</a:t>
            </a:r>
          </a:p>
          <a:p>
            <a:r>
              <a:rPr lang="id-ID" sz="4300" b="1" dirty="0" err="1"/>
              <a:t>mkdir</a:t>
            </a:r>
            <a:r>
              <a:rPr lang="id-ID" sz="4300" b="1" dirty="0"/>
              <a:t> &lt;nama folder&gt; </a:t>
            </a:r>
            <a:r>
              <a:rPr lang="id-ID" sz="4300" b="1" i="1" dirty="0"/>
              <a:t>untuk membuat folder</a:t>
            </a:r>
            <a:endParaRPr lang="id-ID" sz="4300" b="1" dirty="0"/>
          </a:p>
          <a:p>
            <a:r>
              <a:rPr lang="id-ID" sz="4300" dirty="0"/>
              <a:t>Membuat folder pada </a:t>
            </a:r>
            <a:r>
              <a:rPr lang="id-ID" sz="4300" dirty="0" err="1"/>
              <a:t>direktori</a:t>
            </a:r>
            <a:r>
              <a:rPr lang="id-ID" sz="4300" dirty="0"/>
              <a:t> kerja pada saat itu.</a:t>
            </a:r>
          </a:p>
          <a:p>
            <a:r>
              <a:rPr lang="id-ID" sz="4300" b="1" dirty="0" err="1"/>
              <a:t>pwd</a:t>
            </a:r>
            <a:r>
              <a:rPr lang="id-ID" sz="4300" b="1" dirty="0"/>
              <a:t> </a:t>
            </a:r>
            <a:r>
              <a:rPr lang="id-ID" sz="4300" b="1" i="1" dirty="0"/>
              <a:t>untuk melihat </a:t>
            </a:r>
            <a:r>
              <a:rPr lang="id-ID" sz="4300" b="1" i="1" dirty="0" err="1"/>
              <a:t>direktori</a:t>
            </a:r>
            <a:r>
              <a:rPr lang="id-ID" sz="4300" b="1" i="1" dirty="0"/>
              <a:t> aktif</a:t>
            </a:r>
            <a:endParaRPr lang="id-ID" sz="4300" b="1" dirty="0"/>
          </a:p>
          <a:p>
            <a:r>
              <a:rPr lang="id-ID" sz="4300" dirty="0"/>
              <a:t>Melihat </a:t>
            </a:r>
            <a:r>
              <a:rPr lang="id-ID" sz="4300" dirty="0" err="1"/>
              <a:t>direktori</a:t>
            </a:r>
            <a:r>
              <a:rPr lang="id-ID" sz="4300" dirty="0"/>
              <a:t> kerja yang pada saat itu aktif. Contoh hasilnya “/</a:t>
            </a:r>
            <a:r>
              <a:rPr lang="id-ID" sz="4300" dirty="0" err="1"/>
              <a:t>home</a:t>
            </a:r>
            <a:r>
              <a:rPr lang="id-ID" sz="4300" dirty="0"/>
              <a:t>/</a:t>
            </a:r>
            <a:r>
              <a:rPr lang="id-ID" sz="4300" dirty="0" err="1"/>
              <a:t>niagahoster</a:t>
            </a:r>
            <a:r>
              <a:rPr lang="id-ID" sz="4300" dirty="0"/>
              <a:t>”</a:t>
            </a:r>
          </a:p>
          <a:p>
            <a:r>
              <a:rPr lang="id-ID" sz="4300" b="1" dirty="0" err="1"/>
              <a:t>vim</a:t>
            </a:r>
            <a:r>
              <a:rPr lang="id-ID" sz="4300" b="1" dirty="0"/>
              <a:t> </a:t>
            </a:r>
            <a:r>
              <a:rPr lang="id-ID" sz="4300" b="1" i="1" dirty="0"/>
              <a:t>untuk membuka </a:t>
            </a:r>
            <a:r>
              <a:rPr lang="id-ID" sz="4300" b="1" i="1" dirty="0" err="1"/>
              <a:t>text</a:t>
            </a:r>
            <a:r>
              <a:rPr lang="id-ID" sz="4300" b="1" i="1" dirty="0"/>
              <a:t> editor</a:t>
            </a:r>
            <a:endParaRPr lang="id-ID" sz="4300" b="1" dirty="0"/>
          </a:p>
          <a:p>
            <a:r>
              <a:rPr lang="id-ID" sz="4300" dirty="0"/>
              <a:t>Membuka </a:t>
            </a:r>
            <a:r>
              <a:rPr lang="id-ID" sz="4300" dirty="0" err="1"/>
              <a:t>text</a:t>
            </a:r>
            <a:r>
              <a:rPr lang="id-ID" sz="4300" dirty="0"/>
              <a:t> editor </a:t>
            </a:r>
            <a:r>
              <a:rPr lang="id-ID" sz="4300" dirty="0" err="1"/>
              <a:t>Vim</a:t>
            </a:r>
            <a:r>
              <a:rPr lang="id-ID" sz="4300" dirty="0"/>
              <a:t> untuk mengedit teks.</a:t>
            </a:r>
          </a:p>
          <a:p>
            <a:r>
              <a:rPr lang="id-ID" sz="4300" b="1" dirty="0" err="1"/>
              <a:t>cp</a:t>
            </a:r>
            <a:r>
              <a:rPr lang="id-ID" sz="4300" b="1" dirty="0"/>
              <a:t> &lt;asal&gt; &lt;tujuan&gt; </a:t>
            </a:r>
            <a:r>
              <a:rPr lang="id-ID" sz="4300" b="1" i="1" dirty="0"/>
              <a:t>untuk menyalin </a:t>
            </a:r>
            <a:r>
              <a:rPr lang="id-ID" sz="4300" b="1" i="1" dirty="0" err="1"/>
              <a:t>file</a:t>
            </a:r>
            <a:endParaRPr lang="id-ID" sz="4300" b="1" dirty="0"/>
          </a:p>
          <a:p>
            <a:r>
              <a:rPr lang="id-ID" sz="4300" dirty="0"/>
              <a:t>Menyalin </a:t>
            </a:r>
            <a:r>
              <a:rPr lang="id-ID" sz="4300" dirty="0" err="1"/>
              <a:t>file</a:t>
            </a:r>
            <a:r>
              <a:rPr lang="id-ID" sz="4300" dirty="0"/>
              <a:t> dan folder, bisa ke folder itu juga atau ke folder yang lain. Seperti | </a:t>
            </a:r>
            <a:r>
              <a:rPr lang="id-ID" sz="4300" b="1" dirty="0"/>
              <a:t>$ </a:t>
            </a:r>
            <a:r>
              <a:rPr lang="id-ID" sz="4300" b="1" dirty="0" err="1"/>
              <a:t>cp</a:t>
            </a:r>
            <a:r>
              <a:rPr lang="id-ID" sz="4300" b="1" dirty="0"/>
              <a:t> /</a:t>
            </a:r>
            <a:r>
              <a:rPr lang="id-ID" sz="4300" b="1" dirty="0" err="1"/>
              <a:t>home</a:t>
            </a:r>
            <a:r>
              <a:rPr lang="id-ID" sz="4300" b="1" dirty="0"/>
              <a:t>/</a:t>
            </a:r>
            <a:r>
              <a:rPr lang="id-ID" sz="4300" b="1" dirty="0" err="1"/>
              <a:t>test.php</a:t>
            </a:r>
            <a:r>
              <a:rPr lang="id-ID" sz="4300" b="1" dirty="0"/>
              <a:t> /</a:t>
            </a:r>
            <a:r>
              <a:rPr lang="id-ID" sz="4300" b="1" dirty="0" err="1"/>
              <a:t>var</a:t>
            </a:r>
            <a:r>
              <a:rPr lang="id-ID" sz="4300" b="1" dirty="0"/>
              <a:t>/</a:t>
            </a:r>
            <a:r>
              <a:rPr lang="id-ID" sz="4300" b="1" dirty="0" err="1"/>
              <a:t>www</a:t>
            </a:r>
            <a:r>
              <a:rPr lang="id-ID" sz="4300" b="1" dirty="0"/>
              <a:t>/</a:t>
            </a:r>
            <a:r>
              <a:rPr lang="id-ID" sz="4300" b="1" dirty="0" err="1"/>
              <a:t>html</a:t>
            </a:r>
            <a:r>
              <a:rPr lang="id-ID" sz="4300" dirty="0"/>
              <a:t> | akan memindahkan </a:t>
            </a:r>
            <a:r>
              <a:rPr lang="id-ID" sz="4300" dirty="0" err="1"/>
              <a:t>file</a:t>
            </a:r>
            <a:r>
              <a:rPr lang="id-ID" sz="4300" dirty="0"/>
              <a:t> </a:t>
            </a:r>
            <a:r>
              <a:rPr lang="id-ID" sz="4300" b="1" dirty="0" err="1"/>
              <a:t>test.php</a:t>
            </a:r>
            <a:r>
              <a:rPr lang="id-ID" sz="4300" dirty="0"/>
              <a:t> ke folder </a:t>
            </a:r>
            <a:r>
              <a:rPr lang="id-ID" sz="4300" b="1" dirty="0" err="1"/>
              <a:t>html</a:t>
            </a:r>
            <a:r>
              <a:rPr lang="id-ID" sz="4300" dirty="0"/>
              <a:t>. Sedangkan jika menyalin </a:t>
            </a:r>
            <a:r>
              <a:rPr lang="id-ID" sz="4300" i="1" dirty="0"/>
              <a:t>folder</a:t>
            </a:r>
            <a:r>
              <a:rPr lang="id-ID" sz="4300" dirty="0"/>
              <a:t> harus menggunakan opsi “</a:t>
            </a:r>
            <a:r>
              <a:rPr lang="id-ID" sz="4300" b="1" dirty="0"/>
              <a:t>-</a:t>
            </a:r>
            <a:r>
              <a:rPr lang="id-ID" sz="4300" b="1" dirty="0" err="1"/>
              <a:t>r</a:t>
            </a:r>
            <a:r>
              <a:rPr lang="id-ID" sz="4300" dirty="0"/>
              <a:t>”.</a:t>
            </a:r>
          </a:p>
          <a:p>
            <a:r>
              <a:rPr lang="id-ID" sz="4300" b="1" dirty="0"/>
              <a:t>mv &lt;asal&gt; &lt;tujuan&gt; </a:t>
            </a:r>
            <a:r>
              <a:rPr lang="id-ID" sz="4300" b="1" i="1" dirty="0"/>
              <a:t>untuk memindahkan folder</a:t>
            </a:r>
            <a:endParaRPr lang="id-ID" sz="4300" b="1" dirty="0"/>
          </a:p>
          <a:p>
            <a:r>
              <a:rPr lang="id-ID" sz="4300" dirty="0"/>
              <a:t>Memindahkan </a:t>
            </a:r>
            <a:r>
              <a:rPr lang="id-ID" sz="4300" i="1" dirty="0" err="1"/>
              <a:t>file</a:t>
            </a:r>
            <a:r>
              <a:rPr lang="id-ID" sz="4300" dirty="0"/>
              <a:t> dan folder, bisa ke folder itu juga atau ke folder yang lain. Seperti | </a:t>
            </a:r>
            <a:r>
              <a:rPr lang="id-ID" sz="4300" b="1" dirty="0"/>
              <a:t>$ </a:t>
            </a:r>
            <a:r>
              <a:rPr lang="id-ID" sz="4300" b="1" dirty="0" err="1"/>
              <a:t>cp</a:t>
            </a:r>
            <a:r>
              <a:rPr lang="id-ID" sz="4300" b="1" dirty="0"/>
              <a:t> /</a:t>
            </a:r>
            <a:r>
              <a:rPr lang="id-ID" sz="4300" b="1" dirty="0" err="1"/>
              <a:t>home</a:t>
            </a:r>
            <a:r>
              <a:rPr lang="id-ID" sz="4300" b="1" dirty="0"/>
              <a:t>/</a:t>
            </a:r>
            <a:r>
              <a:rPr lang="id-ID" sz="4300" b="1" dirty="0" err="1"/>
              <a:t>test.php</a:t>
            </a:r>
            <a:r>
              <a:rPr lang="id-ID" sz="4300" b="1" dirty="0"/>
              <a:t> /</a:t>
            </a:r>
            <a:r>
              <a:rPr lang="id-ID" sz="4300" b="1" dirty="0" err="1"/>
              <a:t>var</a:t>
            </a:r>
            <a:r>
              <a:rPr lang="id-ID" sz="4300" b="1" dirty="0"/>
              <a:t>/</a:t>
            </a:r>
            <a:r>
              <a:rPr lang="id-ID" sz="4300" b="1" dirty="0" err="1"/>
              <a:t>www</a:t>
            </a:r>
            <a:r>
              <a:rPr lang="id-ID" sz="4300" b="1" dirty="0"/>
              <a:t>/</a:t>
            </a:r>
            <a:r>
              <a:rPr lang="id-ID" sz="4300" b="1" dirty="0" err="1"/>
              <a:t>html</a:t>
            </a:r>
            <a:r>
              <a:rPr lang="id-ID" sz="4300" dirty="0"/>
              <a:t> | digunakan untuk memindahkan </a:t>
            </a:r>
            <a:r>
              <a:rPr lang="id-ID" sz="4300" dirty="0" err="1"/>
              <a:t>file</a:t>
            </a:r>
            <a:r>
              <a:rPr lang="id-ID" sz="4300" dirty="0"/>
              <a:t> </a:t>
            </a:r>
            <a:r>
              <a:rPr lang="id-ID" sz="4300" b="1" dirty="0" err="1"/>
              <a:t>test.php</a:t>
            </a:r>
            <a:r>
              <a:rPr lang="id-ID" sz="4300" dirty="0"/>
              <a:t> ke folder </a:t>
            </a:r>
            <a:r>
              <a:rPr lang="id-ID" sz="4300" b="1" dirty="0" err="1"/>
              <a:t>html</a:t>
            </a:r>
            <a:r>
              <a:rPr lang="id-ID" sz="4300" dirty="0"/>
              <a:t>.</a:t>
            </a:r>
          </a:p>
          <a:p>
            <a:r>
              <a:rPr lang="id-ID" sz="4300" b="1" dirty="0" err="1"/>
              <a:t>rm</a:t>
            </a:r>
            <a:r>
              <a:rPr lang="id-ID" sz="4300" b="1" dirty="0"/>
              <a:t> &lt;</a:t>
            </a:r>
            <a:r>
              <a:rPr lang="id-ID" sz="4300" b="1" dirty="0" err="1"/>
              <a:t>file</a:t>
            </a:r>
            <a:r>
              <a:rPr lang="id-ID" sz="4300" b="1" dirty="0"/>
              <a:t>&gt; </a:t>
            </a:r>
            <a:r>
              <a:rPr lang="id-ID" sz="4300" b="1" i="1" dirty="0"/>
              <a:t>untuk menghapus </a:t>
            </a:r>
            <a:r>
              <a:rPr lang="id-ID" sz="4300" b="1" i="1" dirty="0" err="1"/>
              <a:t>file</a:t>
            </a:r>
            <a:endParaRPr lang="id-ID" sz="4300" b="1" dirty="0"/>
          </a:p>
          <a:p>
            <a:r>
              <a:rPr lang="id-ID" sz="4300" dirty="0"/>
              <a:t>Menghapus </a:t>
            </a:r>
            <a:r>
              <a:rPr lang="id-ID" sz="4300" dirty="0" err="1"/>
              <a:t>file</a:t>
            </a:r>
            <a:r>
              <a:rPr lang="id-ID" sz="4300" dirty="0"/>
              <a:t>, bisa juga untuk menghapus folder pada </a:t>
            </a:r>
            <a:r>
              <a:rPr lang="id-ID" sz="4300" dirty="0" err="1"/>
              <a:t>direktori</a:t>
            </a:r>
            <a:r>
              <a:rPr lang="id-ID" sz="4300" dirty="0"/>
              <a:t> tertentu.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816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A5E676-B7E1-C51D-C565-0F58243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72511D2-E801-9F46-4E64-2DC68379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25000" lnSpcReduction="20000"/>
          </a:bodyPr>
          <a:lstStyle/>
          <a:p>
            <a:r>
              <a:rPr lang="id-ID" sz="6400" b="1" dirty="0" err="1"/>
              <a:t>find</a:t>
            </a:r>
            <a:r>
              <a:rPr lang="id-ID" sz="6400" b="1" dirty="0"/>
              <a:t> &lt;nama </a:t>
            </a:r>
            <a:r>
              <a:rPr lang="id-ID" sz="6400" b="1" dirty="0" err="1"/>
              <a:t>file</a:t>
            </a:r>
            <a:r>
              <a:rPr lang="id-ID" sz="6400" b="1" dirty="0"/>
              <a:t>&gt; </a:t>
            </a:r>
            <a:r>
              <a:rPr lang="id-ID" sz="6400" b="1" i="1" dirty="0"/>
              <a:t>untuk mencari </a:t>
            </a:r>
            <a:r>
              <a:rPr lang="id-ID" sz="6400" b="1" i="1" dirty="0" err="1"/>
              <a:t>file</a:t>
            </a:r>
            <a:endParaRPr lang="id-ID" sz="6400" b="1" dirty="0"/>
          </a:p>
          <a:p>
            <a:r>
              <a:rPr lang="id-ID" sz="6400" dirty="0"/>
              <a:t>Mencari </a:t>
            </a:r>
            <a:r>
              <a:rPr lang="id-ID" sz="6400" dirty="0" err="1"/>
              <a:t>file</a:t>
            </a:r>
            <a:r>
              <a:rPr lang="id-ID" sz="6400" dirty="0"/>
              <a:t> dalam </a:t>
            </a:r>
            <a:r>
              <a:rPr lang="id-ID" sz="6400" dirty="0" err="1"/>
              <a:t>direktori</a:t>
            </a:r>
            <a:r>
              <a:rPr lang="id-ID" sz="6400" dirty="0"/>
              <a:t> </a:t>
            </a:r>
            <a:r>
              <a:rPr lang="id-ID" sz="6400" dirty="0" err="1"/>
              <a:t>hirarki</a:t>
            </a:r>
            <a:r>
              <a:rPr lang="id-ID" sz="6400" dirty="0"/>
              <a:t>. Contoh penggunaannya | </a:t>
            </a:r>
            <a:r>
              <a:rPr lang="id-ID" sz="6400" b="1" dirty="0"/>
              <a:t>$ </a:t>
            </a:r>
            <a:r>
              <a:rPr lang="id-ID" sz="6400" b="1" dirty="0" err="1"/>
              <a:t>find</a:t>
            </a:r>
            <a:r>
              <a:rPr lang="id-ID" sz="6400" b="1" dirty="0"/>
              <a:t> -</a:t>
            </a:r>
            <a:r>
              <a:rPr lang="id-ID" sz="6400" b="1" dirty="0" err="1"/>
              <a:t>name</a:t>
            </a:r>
            <a:r>
              <a:rPr lang="id-ID" sz="6400" b="1" dirty="0"/>
              <a:t> </a:t>
            </a:r>
            <a:r>
              <a:rPr lang="id-ID" sz="6400" b="1" dirty="0" err="1"/>
              <a:t>niagahoster.txt</a:t>
            </a:r>
            <a:r>
              <a:rPr lang="id-ID" sz="6400" dirty="0"/>
              <a:t> |</a:t>
            </a:r>
          </a:p>
          <a:p>
            <a:r>
              <a:rPr lang="id-ID" sz="6400" b="1" dirty="0" err="1"/>
              <a:t>history</a:t>
            </a:r>
            <a:r>
              <a:rPr lang="id-ID" sz="6400" b="1" dirty="0"/>
              <a:t> </a:t>
            </a:r>
            <a:r>
              <a:rPr lang="id-ID" sz="6400" b="1" i="1" dirty="0"/>
              <a:t>untuk melihat riwayat</a:t>
            </a:r>
            <a:endParaRPr lang="id-ID" sz="6400" b="1" dirty="0"/>
          </a:p>
          <a:p>
            <a:r>
              <a:rPr lang="id-ID" sz="6400" dirty="0"/>
              <a:t>Perintah dasar </a:t>
            </a:r>
            <a:r>
              <a:rPr lang="id-ID" sz="6400" dirty="0" err="1"/>
              <a:t>linux</a:t>
            </a:r>
            <a:r>
              <a:rPr lang="id-ID" sz="6400" dirty="0"/>
              <a:t> ini digunakan untuk melihat riwayat perintah yang sudah pernah digunakan sebelumnya. Jika ingin mencari perintah tertentu bisa menggunakan </a:t>
            </a:r>
            <a:r>
              <a:rPr lang="id-ID" sz="6400" b="1" dirty="0"/>
              <a:t>$ </a:t>
            </a:r>
            <a:r>
              <a:rPr lang="id-ID" sz="6400" b="1" dirty="0" err="1"/>
              <a:t>history</a:t>
            </a:r>
            <a:r>
              <a:rPr lang="id-ID" sz="6400" b="1" dirty="0"/>
              <a:t> | </a:t>
            </a:r>
            <a:r>
              <a:rPr lang="id-ID" sz="6400" b="1" dirty="0" err="1"/>
              <a:t>grep</a:t>
            </a:r>
            <a:r>
              <a:rPr lang="id-ID" sz="6400" b="1" dirty="0"/>
              <a:t> </a:t>
            </a:r>
            <a:r>
              <a:rPr lang="id-ID" sz="6400" b="1" dirty="0" err="1"/>
              <a:t>apt</a:t>
            </a:r>
            <a:r>
              <a:rPr lang="id-ID" sz="6400" b="1" dirty="0"/>
              <a:t> </a:t>
            </a:r>
            <a:r>
              <a:rPr lang="id-ID" sz="6400" dirty="0"/>
              <a:t>untuk mencari nama perintah yang sudah pernah diketikan dan mengandung potongan kata </a:t>
            </a:r>
            <a:r>
              <a:rPr lang="id-ID" sz="6400" b="1" dirty="0" err="1"/>
              <a:t>apt</a:t>
            </a:r>
            <a:r>
              <a:rPr lang="id-ID" sz="6400" dirty="0"/>
              <a:t>.</a:t>
            </a:r>
          </a:p>
          <a:p>
            <a:r>
              <a:rPr lang="id-ID" sz="6400" b="1" dirty="0"/>
              <a:t>cat </a:t>
            </a:r>
            <a:r>
              <a:rPr lang="id-ID" sz="6400" b="1" i="1" dirty="0"/>
              <a:t>untuk melihat isi </a:t>
            </a:r>
            <a:r>
              <a:rPr lang="id-ID" sz="6400" b="1" i="1" dirty="0" err="1"/>
              <a:t>file</a:t>
            </a:r>
            <a:endParaRPr lang="id-ID" sz="6400" b="1" dirty="0"/>
          </a:p>
          <a:p>
            <a:r>
              <a:rPr lang="id-ID" sz="6400" dirty="0"/>
              <a:t>Melihat isi dari sebuah </a:t>
            </a:r>
            <a:r>
              <a:rPr lang="id-ID" sz="6400" dirty="0" err="1"/>
              <a:t>file</a:t>
            </a:r>
            <a:r>
              <a:rPr lang="id-ID" sz="6400" dirty="0"/>
              <a:t>, bisa juga untuk menggabungkan isi dari dua buah </a:t>
            </a:r>
            <a:r>
              <a:rPr lang="id-ID" sz="6400" dirty="0" err="1"/>
              <a:t>file</a:t>
            </a:r>
            <a:r>
              <a:rPr lang="id-ID" sz="6400" dirty="0"/>
              <a:t>. Contohnya | </a:t>
            </a:r>
            <a:r>
              <a:rPr lang="id-ID" sz="6400" b="1" dirty="0"/>
              <a:t>$ cat niagahoster1.txt niagahoster2.txt</a:t>
            </a:r>
            <a:r>
              <a:rPr lang="id-ID" sz="6400" dirty="0"/>
              <a:t> |.</a:t>
            </a:r>
          </a:p>
          <a:p>
            <a:r>
              <a:rPr lang="id-ID" sz="6400" b="1" dirty="0" err="1"/>
              <a:t>echo</a:t>
            </a:r>
            <a:r>
              <a:rPr lang="id-ID" sz="6400" b="1" dirty="0"/>
              <a:t> </a:t>
            </a:r>
            <a:r>
              <a:rPr lang="id-ID" sz="6400" b="1" i="1" dirty="0"/>
              <a:t>untuk menampilkan baris teks</a:t>
            </a:r>
            <a:endParaRPr lang="id-ID" sz="6400" b="1" dirty="0"/>
          </a:p>
          <a:p>
            <a:r>
              <a:rPr lang="id-ID" sz="6400" dirty="0"/>
              <a:t>Perintah ini digunakan untuk menampilkan satu baris teks. Bisa juga untuk menuliskan sebuah teks </a:t>
            </a:r>
            <a:r>
              <a:rPr lang="id-ID" sz="6400" dirty="0" err="1"/>
              <a:t>kedalam</a:t>
            </a:r>
            <a:r>
              <a:rPr lang="id-ID" sz="6400" dirty="0"/>
              <a:t> </a:t>
            </a:r>
            <a:r>
              <a:rPr lang="id-ID" sz="6400" dirty="0" err="1"/>
              <a:t>file</a:t>
            </a:r>
            <a:r>
              <a:rPr lang="id-ID" sz="6400" dirty="0"/>
              <a:t>, contohnya seperti berikut | </a:t>
            </a:r>
            <a:r>
              <a:rPr lang="id-ID" sz="6400" b="1" dirty="0"/>
              <a:t>$ </a:t>
            </a:r>
            <a:r>
              <a:rPr lang="id-ID" sz="6400" b="1" dirty="0" err="1"/>
              <a:t>echo</a:t>
            </a:r>
            <a:r>
              <a:rPr lang="id-ID" sz="6400" b="1" dirty="0"/>
              <a:t> “Teks” &gt;&gt; </a:t>
            </a:r>
            <a:r>
              <a:rPr lang="id-ID" sz="6400" b="1" dirty="0" err="1"/>
              <a:t>niagahoster.txt</a:t>
            </a:r>
            <a:r>
              <a:rPr lang="id-ID" sz="6400" dirty="0"/>
              <a:t> |. Perintah tersebut akan menuliskan “</a:t>
            </a:r>
            <a:r>
              <a:rPr lang="id-ID" sz="6400" b="1" dirty="0"/>
              <a:t>Teks”</a:t>
            </a:r>
            <a:r>
              <a:rPr lang="id-ID" sz="6400" dirty="0"/>
              <a:t> ke dalam </a:t>
            </a:r>
            <a:r>
              <a:rPr lang="id-ID" sz="6400" dirty="0" err="1"/>
              <a:t>file</a:t>
            </a:r>
            <a:r>
              <a:rPr lang="id-ID" sz="6400" dirty="0"/>
              <a:t> “</a:t>
            </a:r>
            <a:r>
              <a:rPr lang="id-ID" sz="6400" b="1" dirty="0" err="1"/>
              <a:t>niagahoster.txt</a:t>
            </a:r>
            <a:r>
              <a:rPr lang="id-ID" sz="6400" b="1" dirty="0"/>
              <a:t>”</a:t>
            </a:r>
            <a:r>
              <a:rPr lang="id-ID" sz="6400" dirty="0"/>
              <a:t>, jika </a:t>
            </a:r>
            <a:r>
              <a:rPr lang="id-ID" sz="6400" dirty="0" err="1"/>
              <a:t>file</a:t>
            </a:r>
            <a:r>
              <a:rPr lang="id-ID" sz="6400" dirty="0"/>
              <a:t> tersebut belum ada maka otomatis akan dibuat.</a:t>
            </a:r>
          </a:p>
          <a:p>
            <a:r>
              <a:rPr lang="id-ID" sz="6400" b="1" dirty="0" err="1"/>
              <a:t>grep</a:t>
            </a:r>
            <a:r>
              <a:rPr lang="id-ID" sz="6400" b="1" dirty="0"/>
              <a:t> </a:t>
            </a:r>
            <a:r>
              <a:rPr lang="id-ID" sz="6400" b="1" i="1" dirty="0"/>
              <a:t>untuk mencari kata</a:t>
            </a:r>
            <a:endParaRPr lang="id-ID" sz="6400" b="1" dirty="0"/>
          </a:p>
          <a:p>
            <a:r>
              <a:rPr lang="id-ID" sz="6400" dirty="0"/>
              <a:t>Menampilkan baris yang mengandung kata yang sama sesuai dengan </a:t>
            </a:r>
            <a:r>
              <a:rPr lang="id-ID" sz="6400" dirty="0" err="1"/>
              <a:t>pattern</a:t>
            </a:r>
            <a:r>
              <a:rPr lang="id-ID" sz="6400" dirty="0"/>
              <a:t>, contohnya seperti | </a:t>
            </a:r>
            <a:r>
              <a:rPr lang="id-ID" sz="6400" b="1" dirty="0"/>
              <a:t>$ </a:t>
            </a:r>
            <a:r>
              <a:rPr lang="id-ID" sz="6400" b="1" dirty="0" err="1"/>
              <a:t>grep</a:t>
            </a:r>
            <a:r>
              <a:rPr lang="id-ID" sz="6400" b="1" dirty="0"/>
              <a:t> -i </a:t>
            </a:r>
            <a:r>
              <a:rPr lang="id-ID" sz="6400" b="1" dirty="0" err="1"/>
              <a:t>source</a:t>
            </a:r>
            <a:r>
              <a:rPr lang="id-ID" sz="6400" b="1" dirty="0"/>
              <a:t> </a:t>
            </a:r>
            <a:r>
              <a:rPr lang="id-ID" sz="6400" b="1" dirty="0" err="1"/>
              <a:t>niagahoster.txt</a:t>
            </a:r>
            <a:r>
              <a:rPr lang="id-ID" sz="6400" dirty="0"/>
              <a:t> | maka akan memunculkan baris yang mengandung kata “</a:t>
            </a:r>
            <a:r>
              <a:rPr lang="id-ID" sz="6400" b="1" dirty="0" err="1"/>
              <a:t>source</a:t>
            </a:r>
            <a:r>
              <a:rPr lang="id-ID" sz="6400" b="1" dirty="0"/>
              <a:t>”</a:t>
            </a:r>
            <a:r>
              <a:rPr lang="id-ID" sz="6400" dirty="0"/>
              <a:t> pada “</a:t>
            </a:r>
            <a:r>
              <a:rPr lang="id-ID" sz="6400" b="1" dirty="0" err="1"/>
              <a:t>niagahoster.txt</a:t>
            </a:r>
            <a:r>
              <a:rPr lang="id-ID" sz="6400" dirty="0"/>
              <a:t>”.</a:t>
            </a:r>
          </a:p>
          <a:p>
            <a:r>
              <a:rPr lang="id-ID" sz="6400" b="1" dirty="0" err="1"/>
              <a:t>wc</a:t>
            </a:r>
            <a:r>
              <a:rPr lang="id-ID" sz="6400" b="1" dirty="0"/>
              <a:t> </a:t>
            </a:r>
            <a:r>
              <a:rPr lang="id-ID" sz="6400" b="1" i="1" dirty="0"/>
              <a:t>untuk menampilkan baris baru</a:t>
            </a:r>
            <a:endParaRPr lang="id-ID" sz="6400" b="1" dirty="0"/>
          </a:p>
          <a:p>
            <a:r>
              <a:rPr lang="id-ID" sz="6400" dirty="0"/>
              <a:t>Menampilkan baris baru, kata, dan </a:t>
            </a:r>
            <a:r>
              <a:rPr lang="id-ID" sz="6400" dirty="0" err="1"/>
              <a:t>bite</a:t>
            </a:r>
            <a:r>
              <a:rPr lang="id-ID" sz="6400" dirty="0"/>
              <a:t> pada sebuah </a:t>
            </a:r>
            <a:r>
              <a:rPr lang="id-ID" sz="6400" dirty="0" err="1"/>
              <a:t>file</a:t>
            </a:r>
            <a:r>
              <a:rPr lang="id-ID" sz="6400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251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74A4025-DDD6-4F89-C655-831BC0E3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028AFF0-2DDF-1E41-6C6E-F10A7943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d-ID" b="1" dirty="0" err="1"/>
              <a:t>sort</a:t>
            </a:r>
            <a:r>
              <a:rPr lang="id-ID" b="1" dirty="0"/>
              <a:t> </a:t>
            </a:r>
            <a:r>
              <a:rPr lang="id-ID" b="1" i="1" dirty="0"/>
              <a:t>untuk mengurutkan</a:t>
            </a:r>
            <a:endParaRPr lang="id-ID" b="1" dirty="0"/>
          </a:p>
          <a:p>
            <a:r>
              <a:rPr lang="id-ID" dirty="0"/>
              <a:t>Mengurutkan hasil dari pembacaan isi </a:t>
            </a:r>
            <a:r>
              <a:rPr lang="id-ID" dirty="0" err="1"/>
              <a:t>file</a:t>
            </a:r>
            <a:r>
              <a:rPr lang="id-ID" dirty="0"/>
              <a:t>.</a:t>
            </a:r>
          </a:p>
          <a:p>
            <a:r>
              <a:rPr lang="id-ID" b="1" dirty="0" err="1"/>
              <a:t>chmod</a:t>
            </a:r>
            <a:r>
              <a:rPr lang="id-ID" b="1" dirty="0"/>
              <a:t> </a:t>
            </a:r>
            <a:r>
              <a:rPr lang="id-ID" b="1" i="1" dirty="0"/>
              <a:t>untuk mengganti hak akses</a:t>
            </a:r>
            <a:endParaRPr lang="id-ID" b="1" dirty="0"/>
          </a:p>
          <a:p>
            <a:r>
              <a:rPr lang="id-ID" dirty="0"/>
              <a:t>Mengganti </a:t>
            </a:r>
            <a:r>
              <a:rPr lang="id-ID" dirty="0">
                <a:hlinkClick r:id="rId2"/>
              </a:rPr>
              <a:t>hak akses</a:t>
            </a:r>
            <a:r>
              <a:rPr lang="id-ID" dirty="0"/>
              <a:t> pada sebuah </a:t>
            </a:r>
            <a:r>
              <a:rPr lang="id-ID" dirty="0" err="1"/>
              <a:t>file</a:t>
            </a:r>
            <a:r>
              <a:rPr lang="id-ID" dirty="0"/>
              <a:t>. Contohnya jika ingin </a:t>
            </a:r>
            <a:r>
              <a:rPr lang="id-ID" dirty="0" err="1"/>
              <a:t>menggani</a:t>
            </a:r>
            <a:r>
              <a:rPr lang="id-ID" dirty="0"/>
              <a:t> hak akses </a:t>
            </a:r>
            <a:r>
              <a:rPr lang="id-ID" b="1" dirty="0" err="1"/>
              <a:t>niagahoster.txt</a:t>
            </a:r>
            <a:r>
              <a:rPr lang="id-ID" dirty="0"/>
              <a:t> menjadi 644 menggunakan baris perintah | </a:t>
            </a:r>
            <a:r>
              <a:rPr lang="id-ID" b="1" dirty="0"/>
              <a:t>$ </a:t>
            </a:r>
            <a:r>
              <a:rPr lang="id-ID" b="1" dirty="0" err="1"/>
              <a:t>chmod</a:t>
            </a:r>
            <a:r>
              <a:rPr lang="id-ID" b="1" dirty="0"/>
              <a:t> 644 </a:t>
            </a:r>
            <a:r>
              <a:rPr lang="id-ID" b="1" dirty="0" err="1"/>
              <a:t>niagahoster.txt</a:t>
            </a:r>
            <a:r>
              <a:rPr lang="id-ID" dirty="0"/>
              <a:t> |.</a:t>
            </a:r>
          </a:p>
          <a:p>
            <a:r>
              <a:rPr lang="id-ID" b="1" dirty="0" err="1"/>
              <a:t>chown</a:t>
            </a:r>
            <a:r>
              <a:rPr lang="id-ID" b="1" dirty="0"/>
              <a:t> </a:t>
            </a:r>
            <a:r>
              <a:rPr lang="id-ID" b="1" i="1" dirty="0"/>
              <a:t>mengganti hak milik</a:t>
            </a:r>
            <a:endParaRPr lang="id-ID" b="1" dirty="0"/>
          </a:p>
          <a:p>
            <a:r>
              <a:rPr lang="id-ID" dirty="0"/>
              <a:t>Mengganti pemilik dan </a:t>
            </a:r>
            <a:r>
              <a:rPr lang="id-ID" dirty="0" err="1"/>
              <a:t>group</a:t>
            </a:r>
            <a:r>
              <a:rPr lang="id-ID" dirty="0"/>
              <a:t> dari sebuah </a:t>
            </a:r>
            <a:r>
              <a:rPr lang="id-ID" dirty="0" err="1"/>
              <a:t>file</a:t>
            </a:r>
            <a:r>
              <a:rPr lang="id-ID" dirty="0"/>
              <a:t>. Contohnya jika ingin mengubah kepemilikan </a:t>
            </a:r>
            <a:r>
              <a:rPr lang="id-ID" dirty="0" err="1"/>
              <a:t>niagahoster.txt</a:t>
            </a:r>
            <a:r>
              <a:rPr lang="id-ID" dirty="0"/>
              <a:t> menjadi “niaga” bisa menggunakan perintah | </a:t>
            </a:r>
            <a:r>
              <a:rPr lang="id-ID" b="1" dirty="0"/>
              <a:t>$ </a:t>
            </a:r>
            <a:r>
              <a:rPr lang="id-ID" b="1" dirty="0" err="1"/>
              <a:t>chown</a:t>
            </a:r>
            <a:r>
              <a:rPr lang="id-ID" b="1" dirty="0"/>
              <a:t> </a:t>
            </a:r>
            <a:r>
              <a:rPr lang="id-ID" b="1" dirty="0" err="1"/>
              <a:t>niaga:niaga</a:t>
            </a:r>
            <a:r>
              <a:rPr lang="id-ID" b="1" dirty="0"/>
              <a:t> </a:t>
            </a:r>
            <a:r>
              <a:rPr lang="id-ID" b="1" dirty="0" err="1"/>
              <a:t>niagahoster.txt</a:t>
            </a:r>
            <a:r>
              <a:rPr lang="id-ID" dirty="0"/>
              <a:t> |. Kata “</a:t>
            </a:r>
            <a:r>
              <a:rPr lang="id-ID" b="1" dirty="0"/>
              <a:t>niaga</a:t>
            </a:r>
            <a:r>
              <a:rPr lang="id-ID" dirty="0"/>
              <a:t>” di depan merujuk pada </a:t>
            </a:r>
            <a:r>
              <a:rPr lang="id-ID" i="1" dirty="0" err="1"/>
              <a:t>user</a:t>
            </a:r>
            <a:r>
              <a:rPr lang="id-ID" dirty="0"/>
              <a:t> sedangkan “</a:t>
            </a:r>
            <a:r>
              <a:rPr lang="id-ID" b="1" dirty="0"/>
              <a:t>niaga</a:t>
            </a:r>
            <a:r>
              <a:rPr lang="id-ID" dirty="0"/>
              <a:t>” di belakang merujuk pada nama </a:t>
            </a:r>
            <a:r>
              <a:rPr lang="id-ID" dirty="0" err="1"/>
              <a:t>group</a:t>
            </a:r>
            <a:r>
              <a:rPr lang="id-ID" dirty="0"/>
              <a:t>.</a:t>
            </a:r>
          </a:p>
          <a:p>
            <a:r>
              <a:rPr lang="id-ID" b="1" dirty="0" err="1"/>
              <a:t>su</a:t>
            </a:r>
            <a:r>
              <a:rPr lang="id-ID" b="1" dirty="0"/>
              <a:t> </a:t>
            </a:r>
            <a:r>
              <a:rPr lang="id-ID" b="1" i="1" dirty="0"/>
              <a:t>untuk mengganti </a:t>
            </a:r>
            <a:r>
              <a:rPr lang="id-ID" b="1" i="1" dirty="0" err="1"/>
              <a:t>user</a:t>
            </a:r>
            <a:r>
              <a:rPr lang="id-ID" b="1" i="1" dirty="0"/>
              <a:t> </a:t>
            </a:r>
            <a:r>
              <a:rPr lang="id-ID" b="1" i="1" dirty="0" err="1"/>
              <a:t>id</a:t>
            </a:r>
            <a:endParaRPr lang="id-ID" b="1" dirty="0"/>
          </a:p>
          <a:p>
            <a:r>
              <a:rPr lang="id-ID" dirty="0"/>
              <a:t>Mengganti </a:t>
            </a:r>
            <a:r>
              <a:rPr lang="id-ID" i="1" dirty="0" err="1"/>
              <a:t>user</a:t>
            </a:r>
            <a:r>
              <a:rPr lang="id-ID" dirty="0"/>
              <a:t> ID, contohnya | </a:t>
            </a:r>
            <a:r>
              <a:rPr lang="id-ID" b="1" dirty="0"/>
              <a:t>$ </a:t>
            </a:r>
            <a:r>
              <a:rPr lang="id-ID" b="1" dirty="0" err="1"/>
              <a:t>su</a:t>
            </a:r>
            <a:r>
              <a:rPr lang="id-ID" b="1" dirty="0"/>
              <a:t> &lt;nama </a:t>
            </a:r>
            <a:r>
              <a:rPr lang="id-ID" b="1" i="1" dirty="0" err="1"/>
              <a:t>user</a:t>
            </a:r>
            <a:r>
              <a:rPr lang="id-ID" b="1" dirty="0"/>
              <a:t>&gt;</a:t>
            </a:r>
            <a:r>
              <a:rPr lang="id-ID" dirty="0"/>
              <a:t> | atau menjadikan </a:t>
            </a:r>
            <a:r>
              <a:rPr lang="id-ID" i="1" dirty="0" err="1"/>
              <a:t>user</a:t>
            </a:r>
            <a:r>
              <a:rPr lang="id-ID" dirty="0"/>
              <a:t> pada saat itu menjadi super </a:t>
            </a:r>
            <a:r>
              <a:rPr lang="id-ID" i="1" dirty="0" err="1"/>
              <a:t>user</a:t>
            </a:r>
            <a:r>
              <a:rPr lang="id-ID" dirty="0"/>
              <a:t>.</a:t>
            </a:r>
          </a:p>
          <a:p>
            <a:r>
              <a:rPr lang="id-ID" b="1" dirty="0" err="1"/>
              <a:t>passwd</a:t>
            </a:r>
            <a:r>
              <a:rPr lang="id-ID" b="1" dirty="0"/>
              <a:t> </a:t>
            </a:r>
            <a:r>
              <a:rPr lang="id-ID" b="1" i="1" dirty="0"/>
              <a:t>untuk mengganti </a:t>
            </a:r>
            <a:r>
              <a:rPr lang="id-ID" b="1" i="1" dirty="0" err="1"/>
              <a:t>password</a:t>
            </a:r>
            <a:endParaRPr lang="id-ID" b="1" dirty="0"/>
          </a:p>
          <a:p>
            <a:r>
              <a:rPr lang="id-ID" dirty="0"/>
              <a:t>Perintah ini digunakan untuk mengganti </a:t>
            </a:r>
            <a:r>
              <a:rPr lang="id-ID" dirty="0" err="1"/>
              <a:t>password</a:t>
            </a:r>
            <a:r>
              <a:rPr lang="id-ID" dirty="0"/>
              <a:t> dari </a:t>
            </a:r>
            <a:r>
              <a:rPr lang="id-ID" i="1" dirty="0" err="1"/>
              <a:t>user</a:t>
            </a:r>
            <a:r>
              <a:rPr lang="id-ID" dirty="0"/>
              <a:t>. Mengetikan | </a:t>
            </a:r>
            <a:r>
              <a:rPr lang="id-ID" b="1" dirty="0"/>
              <a:t>$ </a:t>
            </a:r>
            <a:r>
              <a:rPr lang="id-ID" b="1" dirty="0" err="1"/>
              <a:t>sudo</a:t>
            </a:r>
            <a:r>
              <a:rPr lang="id-ID" b="1" dirty="0"/>
              <a:t> </a:t>
            </a:r>
            <a:r>
              <a:rPr lang="id-ID" b="1" dirty="0" err="1"/>
              <a:t>passwd</a:t>
            </a:r>
            <a:r>
              <a:rPr lang="id-ID" dirty="0"/>
              <a:t> | mengganti </a:t>
            </a:r>
            <a:r>
              <a:rPr lang="id-ID" b="1" i="1" dirty="0" err="1"/>
              <a:t>password</a:t>
            </a:r>
            <a:r>
              <a:rPr lang="id-ID" dirty="0"/>
              <a:t> </a:t>
            </a:r>
            <a:r>
              <a:rPr lang="id-ID" i="1" dirty="0" err="1"/>
              <a:t>user</a:t>
            </a:r>
            <a:r>
              <a:rPr lang="id-ID" dirty="0"/>
              <a:t> pada saat itu, sedangkan | </a:t>
            </a:r>
            <a:r>
              <a:rPr lang="id-ID" b="1" dirty="0"/>
              <a:t>$ </a:t>
            </a:r>
            <a:r>
              <a:rPr lang="id-ID" b="1" dirty="0" err="1"/>
              <a:t>sudo</a:t>
            </a:r>
            <a:r>
              <a:rPr lang="id-ID" b="1" dirty="0"/>
              <a:t> </a:t>
            </a:r>
            <a:r>
              <a:rPr lang="id-ID" b="1" dirty="0" err="1"/>
              <a:t>passwd</a:t>
            </a:r>
            <a:r>
              <a:rPr lang="id-ID" b="1" dirty="0"/>
              <a:t> </a:t>
            </a:r>
            <a:r>
              <a:rPr lang="id-ID" b="1" dirty="0" err="1"/>
              <a:t>niagahoster</a:t>
            </a:r>
            <a:r>
              <a:rPr lang="id-ID" dirty="0"/>
              <a:t> | digunakan untuk mengganti </a:t>
            </a:r>
            <a:r>
              <a:rPr lang="id-ID" b="1" i="1" dirty="0" err="1"/>
              <a:t>password</a:t>
            </a:r>
            <a:r>
              <a:rPr lang="id-ID" dirty="0"/>
              <a:t> </a:t>
            </a:r>
            <a:r>
              <a:rPr lang="id-ID" i="1" dirty="0" err="1"/>
              <a:t>user</a:t>
            </a:r>
            <a:r>
              <a:rPr lang="id-ID" dirty="0"/>
              <a:t> “</a:t>
            </a:r>
            <a:r>
              <a:rPr lang="id-ID" dirty="0" err="1"/>
              <a:t>niagahoster</a:t>
            </a:r>
            <a:r>
              <a:rPr lang="id-ID" dirty="0"/>
              <a:t>”.</a:t>
            </a:r>
          </a:p>
          <a:p>
            <a:r>
              <a:rPr lang="id-ID" b="1" dirty="0" err="1"/>
              <a:t>who</a:t>
            </a:r>
            <a:r>
              <a:rPr lang="id-ID" b="1" dirty="0"/>
              <a:t> </a:t>
            </a:r>
            <a:r>
              <a:rPr lang="id-ID" b="1" i="1" dirty="0"/>
              <a:t>untuk menampilkan </a:t>
            </a:r>
            <a:r>
              <a:rPr lang="id-ID" b="1" i="1" dirty="0" err="1"/>
              <a:t>user</a:t>
            </a:r>
            <a:endParaRPr lang="id-ID" b="1" dirty="0"/>
          </a:p>
          <a:p>
            <a:r>
              <a:rPr lang="id-ID" dirty="0"/>
              <a:t>Perintah dasar </a:t>
            </a:r>
            <a:r>
              <a:rPr lang="id-ID" dirty="0" err="1"/>
              <a:t>linux</a:t>
            </a:r>
            <a:r>
              <a:rPr lang="id-ID" dirty="0"/>
              <a:t> ini digunakan untuk menampilkan </a:t>
            </a:r>
            <a:r>
              <a:rPr lang="id-ID" i="1" dirty="0" err="1"/>
              <a:t>user</a:t>
            </a:r>
            <a:r>
              <a:rPr lang="id-ID" dirty="0"/>
              <a:t> pada saat ini dipakai.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30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990A3B-5782-5ED1-5848-1DC94038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7FB8F0B-B24F-4EA2-7BB8-9341AB80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1437"/>
            <a:ext cx="8991600" cy="4754563"/>
          </a:xfrm>
        </p:spPr>
        <p:txBody>
          <a:bodyPr>
            <a:normAutofit fontScale="25000" lnSpcReduction="20000"/>
          </a:bodyPr>
          <a:lstStyle/>
          <a:p>
            <a:r>
              <a:rPr lang="id-ID" sz="5600" b="1" dirty="0" err="1"/>
              <a:t>ps</a:t>
            </a:r>
            <a:r>
              <a:rPr lang="id-ID" sz="5600" b="1" dirty="0"/>
              <a:t> </a:t>
            </a:r>
            <a:r>
              <a:rPr lang="id-ID" sz="5600" b="1" i="1" dirty="0"/>
              <a:t>untuk menampilkan </a:t>
            </a:r>
            <a:r>
              <a:rPr lang="id-ID" sz="5600" b="1" i="1" dirty="0" err="1"/>
              <a:t>snapshot</a:t>
            </a:r>
            <a:endParaRPr lang="id-ID" sz="5600" b="1" dirty="0"/>
          </a:p>
          <a:p>
            <a:r>
              <a:rPr lang="id-ID" sz="5600" dirty="0"/>
              <a:t>Menampilkan </a:t>
            </a:r>
            <a:r>
              <a:rPr lang="id-ID" sz="5600" i="1" dirty="0" err="1"/>
              <a:t>snapshot</a:t>
            </a:r>
            <a:r>
              <a:rPr lang="id-ID" sz="5600" i="1" dirty="0"/>
              <a:t> </a:t>
            </a:r>
            <a:r>
              <a:rPr lang="id-ID" sz="5600" dirty="0"/>
              <a:t> </a:t>
            </a:r>
            <a:r>
              <a:rPr lang="id-ID" sz="5600" dirty="0" err="1"/>
              <a:t>process</a:t>
            </a:r>
            <a:r>
              <a:rPr lang="id-ID" sz="5600" dirty="0"/>
              <a:t> yang sedang berjalan.</a:t>
            </a:r>
          </a:p>
          <a:p>
            <a:r>
              <a:rPr lang="id-ID" sz="5600" b="1" dirty="0" err="1"/>
              <a:t>kill</a:t>
            </a:r>
            <a:r>
              <a:rPr lang="id-ID" sz="5600" b="1" dirty="0"/>
              <a:t> </a:t>
            </a:r>
            <a:r>
              <a:rPr lang="id-ID" sz="5600" b="1" i="1" dirty="0"/>
              <a:t>untuk menghentikan program</a:t>
            </a:r>
            <a:endParaRPr lang="id-ID" sz="5600" b="1" dirty="0"/>
          </a:p>
          <a:p>
            <a:r>
              <a:rPr lang="id-ID" sz="5600" dirty="0"/>
              <a:t>Menghentikan program yang berjalan dengan menggunakan </a:t>
            </a:r>
            <a:r>
              <a:rPr lang="id-ID" sz="5600" dirty="0" err="1"/>
              <a:t>signal</a:t>
            </a:r>
            <a:r>
              <a:rPr lang="id-ID" sz="5600" dirty="0"/>
              <a:t>. Biasanya perintah ini ditambahkan opsi “</a:t>
            </a:r>
            <a:r>
              <a:rPr lang="id-ID" sz="5600" b="1" dirty="0"/>
              <a:t>-9</a:t>
            </a:r>
            <a:r>
              <a:rPr lang="id-ID" sz="5600" dirty="0"/>
              <a:t>” pada saat mengeksekusi. Contohnya seperti | </a:t>
            </a:r>
            <a:r>
              <a:rPr lang="id-ID" sz="5600" b="1" dirty="0"/>
              <a:t>$ </a:t>
            </a:r>
            <a:r>
              <a:rPr lang="id-ID" sz="5600" b="1" dirty="0" err="1"/>
              <a:t>sudo</a:t>
            </a:r>
            <a:r>
              <a:rPr lang="id-ID" sz="5600" b="1" dirty="0"/>
              <a:t> </a:t>
            </a:r>
            <a:r>
              <a:rPr lang="id-ID" sz="5600" b="1" dirty="0" err="1"/>
              <a:t>kill</a:t>
            </a:r>
            <a:r>
              <a:rPr lang="id-ID" sz="5600" b="1" dirty="0"/>
              <a:t> -9 373</a:t>
            </a:r>
            <a:r>
              <a:rPr lang="id-ID" sz="5600" dirty="0"/>
              <a:t> |, 373 adalah PID dari proses yang sedang berjalan.</a:t>
            </a:r>
          </a:p>
          <a:p>
            <a:r>
              <a:rPr lang="id-ID" sz="5600" b="1" dirty="0"/>
              <a:t>tar </a:t>
            </a:r>
            <a:r>
              <a:rPr lang="id-ID" sz="5600" b="1" i="1" dirty="0"/>
              <a:t>untuk mengumpulkan </a:t>
            </a:r>
            <a:r>
              <a:rPr lang="id-ID" sz="5600" b="1" i="1" dirty="0" err="1"/>
              <a:t>file</a:t>
            </a:r>
            <a:endParaRPr lang="id-ID" sz="5600" b="1" dirty="0"/>
          </a:p>
          <a:p>
            <a:r>
              <a:rPr lang="id-ID" sz="5600" dirty="0"/>
              <a:t>Ini merupakan program pengarsipan atau untuk mengumpulkan beberapa </a:t>
            </a:r>
            <a:r>
              <a:rPr lang="id-ID" sz="5600" dirty="0" err="1"/>
              <a:t>file</a:t>
            </a:r>
            <a:r>
              <a:rPr lang="id-ID" sz="5600" dirty="0"/>
              <a:t> menjadi satu </a:t>
            </a:r>
            <a:r>
              <a:rPr lang="id-ID" sz="5600" dirty="0" err="1"/>
              <a:t>file</a:t>
            </a:r>
            <a:r>
              <a:rPr lang="id-ID" sz="5600" dirty="0"/>
              <a:t>, dengan ekstensi “</a:t>
            </a:r>
            <a:r>
              <a:rPr lang="id-ID" sz="5600" b="1" dirty="0" err="1"/>
              <a:t>namafile.tar</a:t>
            </a:r>
            <a:r>
              <a:rPr lang="id-ID" sz="5600" dirty="0"/>
              <a:t>”. Perintah ini juga menggunakan beberapa opsi, sebagai contoh, opsi “</a:t>
            </a:r>
            <a:r>
              <a:rPr lang="id-ID" sz="5600" b="1" dirty="0"/>
              <a:t>c</a:t>
            </a:r>
            <a:r>
              <a:rPr lang="id-ID" sz="5600" dirty="0"/>
              <a:t>” untuk membuat arsip, opsi “v” untuk operasi </a:t>
            </a:r>
            <a:r>
              <a:rPr lang="id-ID" sz="5600" i="1" dirty="0" err="1"/>
              <a:t>verbose</a:t>
            </a:r>
            <a:r>
              <a:rPr lang="id-ID" sz="5600" dirty="0"/>
              <a:t>, sedangkan “</a:t>
            </a:r>
            <a:r>
              <a:rPr lang="id-ID" sz="5600" b="1" dirty="0" err="1"/>
              <a:t>f</a:t>
            </a:r>
            <a:r>
              <a:rPr lang="id-ID" sz="5600" dirty="0"/>
              <a:t>” untuk menentukan nama </a:t>
            </a:r>
            <a:r>
              <a:rPr lang="id-ID" sz="5600" dirty="0" err="1"/>
              <a:t>file</a:t>
            </a:r>
            <a:r>
              <a:rPr lang="id-ID" sz="5600" dirty="0"/>
              <a:t>.</a:t>
            </a:r>
          </a:p>
          <a:p>
            <a:r>
              <a:rPr lang="id-ID" sz="5600" b="1" dirty="0" err="1"/>
              <a:t>zip</a:t>
            </a:r>
            <a:r>
              <a:rPr lang="id-ID" sz="5600" b="1" dirty="0"/>
              <a:t> </a:t>
            </a:r>
            <a:r>
              <a:rPr lang="id-ID" sz="5600" b="1" i="1" dirty="0"/>
              <a:t>untuk </a:t>
            </a:r>
            <a:r>
              <a:rPr lang="id-ID" sz="5600" b="1" i="1" dirty="0" err="1"/>
              <a:t>mengkompres</a:t>
            </a:r>
            <a:r>
              <a:rPr lang="id-ID" sz="5600" b="1" i="1" dirty="0"/>
              <a:t> </a:t>
            </a:r>
            <a:r>
              <a:rPr lang="id-ID" sz="5600" b="1" i="1" dirty="0" err="1"/>
              <a:t>file</a:t>
            </a:r>
            <a:endParaRPr lang="id-ID" sz="5600" b="1" dirty="0"/>
          </a:p>
          <a:p>
            <a:r>
              <a:rPr lang="id-ID" sz="5600" dirty="0"/>
              <a:t>Alat kompresi </a:t>
            </a:r>
            <a:r>
              <a:rPr lang="id-ID" sz="5600" dirty="0" err="1"/>
              <a:t>file</a:t>
            </a:r>
            <a:r>
              <a:rPr lang="id-ID" sz="5600" dirty="0"/>
              <a:t> menjadi “,</a:t>
            </a:r>
            <a:r>
              <a:rPr lang="id-ID" sz="5600" dirty="0" err="1"/>
              <a:t>zip</a:t>
            </a:r>
            <a:r>
              <a:rPr lang="id-ID" sz="5600" dirty="0"/>
              <a:t>”, hampir sama penggunaannya dengan tar.</a:t>
            </a:r>
          </a:p>
          <a:p>
            <a:r>
              <a:rPr lang="id-ID" sz="5600" b="1" dirty="0" err="1"/>
              <a:t>unzip</a:t>
            </a:r>
            <a:r>
              <a:rPr lang="id-ID" sz="5600" b="1" dirty="0"/>
              <a:t> </a:t>
            </a:r>
            <a:r>
              <a:rPr lang="id-ID" sz="5600" b="1" i="1" dirty="0"/>
              <a:t>untuk mengekstrak </a:t>
            </a:r>
            <a:r>
              <a:rPr lang="id-ID" sz="5600" b="1" i="1" dirty="0" err="1"/>
              <a:t>file</a:t>
            </a:r>
            <a:endParaRPr lang="id-ID" sz="5600" b="1" dirty="0"/>
          </a:p>
          <a:p>
            <a:r>
              <a:rPr lang="id-ID" sz="5600" dirty="0"/>
              <a:t>Mengekstrak/membongkar </a:t>
            </a:r>
            <a:r>
              <a:rPr lang="id-ID" sz="5600" dirty="0" err="1"/>
              <a:t>file</a:t>
            </a:r>
            <a:r>
              <a:rPr lang="id-ID" sz="5600" dirty="0"/>
              <a:t> “</a:t>
            </a:r>
            <a:r>
              <a:rPr lang="id-ID" sz="5600" b="1" dirty="0"/>
              <a:t>.</a:t>
            </a:r>
            <a:r>
              <a:rPr lang="id-ID" sz="5600" b="1" dirty="0" err="1"/>
              <a:t>zip</a:t>
            </a:r>
            <a:r>
              <a:rPr lang="id-ID" sz="5600" dirty="0"/>
              <a:t>”.</a:t>
            </a:r>
          </a:p>
          <a:p>
            <a:r>
              <a:rPr lang="id-ID" sz="5600" b="1" dirty="0" err="1"/>
              <a:t>ssh</a:t>
            </a:r>
            <a:r>
              <a:rPr lang="id-ID" sz="5600" b="1" dirty="0"/>
              <a:t> </a:t>
            </a:r>
            <a:r>
              <a:rPr lang="id-ID" sz="5600" b="1" i="1" dirty="0"/>
              <a:t>untuk akses jarak jauh</a:t>
            </a:r>
            <a:endParaRPr lang="id-ID" sz="5600" b="1" dirty="0"/>
          </a:p>
          <a:p>
            <a:r>
              <a:rPr lang="id-ID" sz="5600" dirty="0"/>
              <a:t>Mengakses komputer/server dari jarak jauh. Contoh perintah yang bisa digunakan seperti | </a:t>
            </a:r>
            <a:r>
              <a:rPr lang="id-ID" sz="5600" b="1" dirty="0"/>
              <a:t>$ </a:t>
            </a:r>
            <a:r>
              <a:rPr lang="id-ID" sz="5600" b="1" dirty="0" err="1"/>
              <a:t>ssh</a:t>
            </a:r>
            <a:r>
              <a:rPr lang="id-ID" sz="5600" b="1" dirty="0"/>
              <a:t> &lt;</a:t>
            </a:r>
            <a:r>
              <a:rPr lang="id-ID" sz="5600" b="1" dirty="0" err="1"/>
              <a:t>namauser</a:t>
            </a:r>
            <a:r>
              <a:rPr lang="id-ID" sz="5600" b="1" dirty="0"/>
              <a:t>&gt;@&lt;</a:t>
            </a:r>
            <a:r>
              <a:rPr lang="id-ID" sz="5600" b="1" dirty="0" err="1"/>
              <a:t>ip</a:t>
            </a:r>
            <a:r>
              <a:rPr lang="id-ID" sz="5600" b="1" dirty="0"/>
              <a:t>&gt;</a:t>
            </a:r>
            <a:r>
              <a:rPr lang="id-ID" sz="5600" dirty="0"/>
              <a:t> |.</a:t>
            </a:r>
          </a:p>
          <a:p>
            <a:r>
              <a:rPr lang="id-ID" sz="5600" b="1" dirty="0" err="1"/>
              <a:t>scp</a:t>
            </a:r>
            <a:r>
              <a:rPr lang="id-ID" sz="5600" b="1" dirty="0"/>
              <a:t> </a:t>
            </a:r>
            <a:r>
              <a:rPr lang="id-ID" sz="5600" b="1" i="1" dirty="0"/>
              <a:t>untuk menyalin </a:t>
            </a:r>
            <a:r>
              <a:rPr lang="id-ID" sz="5600" b="1" i="1" dirty="0" err="1"/>
              <a:t>file</a:t>
            </a:r>
            <a:endParaRPr lang="id-ID" sz="5600" b="1" dirty="0"/>
          </a:p>
          <a:p>
            <a:r>
              <a:rPr lang="id-ID" sz="5600" dirty="0"/>
              <a:t>Menyalin </a:t>
            </a:r>
            <a:r>
              <a:rPr lang="id-ID" sz="5600" dirty="0" err="1"/>
              <a:t>file</a:t>
            </a:r>
            <a:r>
              <a:rPr lang="id-ID" sz="5600" dirty="0"/>
              <a:t> dari </a:t>
            </a:r>
            <a:r>
              <a:rPr lang="id-ID" sz="5600" dirty="0" err="1"/>
              <a:t>host</a:t>
            </a:r>
            <a:r>
              <a:rPr lang="id-ID" sz="5600" dirty="0"/>
              <a:t> lain yang terhubung dalam satu jaringan. Contohnya | </a:t>
            </a:r>
            <a:r>
              <a:rPr lang="id-ID" sz="5600" b="1" dirty="0"/>
              <a:t>$ </a:t>
            </a:r>
            <a:r>
              <a:rPr lang="id-ID" sz="5600" b="1" dirty="0" err="1"/>
              <a:t>scp</a:t>
            </a:r>
            <a:r>
              <a:rPr lang="id-ID" sz="5600" b="1" dirty="0"/>
              <a:t> &lt;</a:t>
            </a:r>
            <a:r>
              <a:rPr lang="id-ID" sz="5600" b="1" dirty="0" err="1"/>
              <a:t>file</a:t>
            </a:r>
            <a:r>
              <a:rPr lang="id-ID" sz="5600" b="1" dirty="0"/>
              <a:t>&gt; &lt;</a:t>
            </a:r>
            <a:r>
              <a:rPr lang="id-ID" sz="5600" b="1" dirty="0" err="1"/>
              <a:t>user</a:t>
            </a:r>
            <a:r>
              <a:rPr lang="id-ID" sz="5600" b="1" dirty="0"/>
              <a:t>&gt;@&lt;</a:t>
            </a:r>
            <a:r>
              <a:rPr lang="id-ID" sz="5600" b="1" dirty="0" err="1"/>
              <a:t>ip</a:t>
            </a:r>
            <a:r>
              <a:rPr lang="id-ID" sz="5600" b="1" dirty="0"/>
              <a:t>&gt;:&lt;folder tujuan&gt;</a:t>
            </a:r>
            <a:r>
              <a:rPr lang="id-ID" sz="5600" dirty="0"/>
              <a:t> |</a:t>
            </a:r>
          </a:p>
          <a:p>
            <a:r>
              <a:rPr lang="id-ID" sz="5600" b="1" dirty="0" err="1"/>
              <a:t>fdisk</a:t>
            </a:r>
            <a:r>
              <a:rPr lang="id-ID" sz="5600" b="1" dirty="0"/>
              <a:t> </a:t>
            </a:r>
            <a:r>
              <a:rPr lang="id-ID" sz="5600" b="1" i="1" dirty="0"/>
              <a:t>untuk menampilkan partisi</a:t>
            </a:r>
            <a:endParaRPr lang="id-ID" sz="5600" b="1" dirty="0"/>
          </a:p>
          <a:p>
            <a:r>
              <a:rPr lang="id-ID" sz="5600" dirty="0"/>
              <a:t>Menampilkan </a:t>
            </a:r>
            <a:r>
              <a:rPr lang="id-ID" sz="5600" dirty="0" err="1"/>
              <a:t>list</a:t>
            </a:r>
            <a:r>
              <a:rPr lang="id-ID" sz="5600" dirty="0"/>
              <a:t> partisi pada perangkat, biasanya menggunakan opsi “</a:t>
            </a:r>
            <a:r>
              <a:rPr lang="id-ID" sz="5600" b="1" dirty="0"/>
              <a:t>-l</a:t>
            </a:r>
            <a:r>
              <a:rPr lang="id-ID" sz="5600" dirty="0"/>
              <a:t>”, contohnya | </a:t>
            </a:r>
            <a:r>
              <a:rPr lang="id-ID" sz="5600" b="1" dirty="0"/>
              <a:t>$ </a:t>
            </a:r>
            <a:r>
              <a:rPr lang="id-ID" sz="5600" b="1" dirty="0" err="1"/>
              <a:t>sudo</a:t>
            </a:r>
            <a:r>
              <a:rPr lang="id-ID" sz="5600" b="1" dirty="0"/>
              <a:t> </a:t>
            </a:r>
            <a:r>
              <a:rPr lang="id-ID" sz="5600" b="1" dirty="0" err="1"/>
              <a:t>fdisk</a:t>
            </a:r>
            <a:r>
              <a:rPr lang="id-ID" sz="5600" b="1" dirty="0"/>
              <a:t> -l</a:t>
            </a:r>
            <a:r>
              <a:rPr lang="id-ID" sz="5600" dirty="0"/>
              <a:t> |</a:t>
            </a:r>
          </a:p>
          <a:p>
            <a:r>
              <a:rPr lang="id-ID" sz="5600" b="1" dirty="0" err="1"/>
              <a:t>mount</a:t>
            </a:r>
            <a:r>
              <a:rPr lang="id-ID" sz="5600" b="1" dirty="0"/>
              <a:t> </a:t>
            </a:r>
            <a:r>
              <a:rPr lang="id-ID" sz="5600" b="1" i="1" dirty="0"/>
              <a:t>untuk melampirkan </a:t>
            </a:r>
            <a:r>
              <a:rPr lang="id-ID" sz="5600" b="1" i="1" dirty="0" err="1"/>
              <a:t>file</a:t>
            </a:r>
            <a:endParaRPr lang="id-ID" sz="5600" b="1" dirty="0"/>
          </a:p>
          <a:p>
            <a:r>
              <a:rPr lang="id-ID" sz="5600" dirty="0"/>
              <a:t>Melampirkan sebuah </a:t>
            </a:r>
            <a:r>
              <a:rPr lang="id-ID" sz="5600" i="1" dirty="0" err="1"/>
              <a:t>filesystem</a:t>
            </a:r>
            <a:r>
              <a:rPr lang="id-ID" sz="5600" dirty="0"/>
              <a:t> </a:t>
            </a:r>
            <a:r>
              <a:rPr lang="id-ID" sz="5600" dirty="0" err="1"/>
              <a:t>kedalam</a:t>
            </a:r>
            <a:r>
              <a:rPr lang="id-ID" sz="5600" dirty="0"/>
              <a:t> satu folder besar. Sehingga tidak perlu melakukan akses langsung ke </a:t>
            </a:r>
            <a:r>
              <a:rPr lang="id-ID" sz="5600" i="1" dirty="0" err="1"/>
              <a:t>filesystem</a:t>
            </a:r>
            <a:r>
              <a:rPr lang="id-ID" sz="5600" dirty="0"/>
              <a:t>. Sebagai contoh menggunakan | </a:t>
            </a:r>
            <a:r>
              <a:rPr lang="id-ID" sz="5600" b="1" dirty="0"/>
              <a:t>$ </a:t>
            </a:r>
            <a:r>
              <a:rPr lang="id-ID" sz="5600" b="1" dirty="0" err="1"/>
              <a:t>sudo</a:t>
            </a:r>
            <a:r>
              <a:rPr lang="id-ID" sz="5600" b="1" dirty="0"/>
              <a:t> </a:t>
            </a:r>
            <a:r>
              <a:rPr lang="id-ID" sz="5600" b="1" dirty="0" err="1"/>
              <a:t>mount</a:t>
            </a:r>
            <a:r>
              <a:rPr lang="id-ID" sz="5600" b="1" dirty="0"/>
              <a:t> /</a:t>
            </a:r>
            <a:r>
              <a:rPr lang="id-ID" sz="5600" b="1" dirty="0" err="1"/>
              <a:t>dev</a:t>
            </a:r>
            <a:r>
              <a:rPr lang="id-ID" sz="5600" b="1" dirty="0"/>
              <a:t>/sda2 /</a:t>
            </a:r>
            <a:r>
              <a:rPr lang="id-ID" sz="5600" b="1" dirty="0" err="1"/>
              <a:t>mnt</a:t>
            </a:r>
            <a:r>
              <a:rPr lang="id-ID" sz="5600" dirty="0"/>
              <a:t> |. Perintah ini akan membuat isi partisi </a:t>
            </a:r>
            <a:r>
              <a:rPr lang="id-ID" sz="5600" b="1" dirty="0"/>
              <a:t>/</a:t>
            </a:r>
            <a:r>
              <a:rPr lang="id-ID" sz="5600" b="1" dirty="0" err="1"/>
              <a:t>dev</a:t>
            </a:r>
            <a:r>
              <a:rPr lang="id-ID" sz="5600" b="1" dirty="0"/>
              <a:t>/sda2</a:t>
            </a:r>
            <a:r>
              <a:rPr lang="id-ID" sz="5600" dirty="0"/>
              <a:t> bisa diakses melalui </a:t>
            </a:r>
            <a:r>
              <a:rPr lang="id-ID" sz="5600" b="1" dirty="0"/>
              <a:t>/</a:t>
            </a:r>
            <a:r>
              <a:rPr lang="id-ID" sz="5600" b="1" dirty="0" err="1"/>
              <a:t>mnt</a:t>
            </a:r>
            <a:r>
              <a:rPr lang="id-ID" sz="5600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16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CDCDB09-A7C7-D65C-4679-07543919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7993E34-D19E-2644-AFDE-56B3D1AC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25000" lnSpcReduction="20000"/>
          </a:bodyPr>
          <a:lstStyle/>
          <a:p>
            <a:r>
              <a:rPr lang="id-ID" sz="6400" b="1" dirty="0" err="1"/>
              <a:t>umount</a:t>
            </a:r>
            <a:r>
              <a:rPr lang="id-ID" sz="6400" b="1" dirty="0"/>
              <a:t> </a:t>
            </a:r>
            <a:r>
              <a:rPr lang="id-ID" sz="6400" b="1" i="1" dirty="0"/>
              <a:t>untuk melakukan </a:t>
            </a:r>
            <a:r>
              <a:rPr lang="id-ID" sz="6400" b="1" i="1" dirty="0" err="1"/>
              <a:t>unmount</a:t>
            </a:r>
            <a:endParaRPr lang="id-ID" sz="6400" b="1" dirty="0"/>
          </a:p>
          <a:p>
            <a:r>
              <a:rPr lang="id-ID" sz="6400" dirty="0" err="1"/>
              <a:t>Mengunlock</a:t>
            </a:r>
            <a:r>
              <a:rPr lang="id-ID" sz="6400" dirty="0"/>
              <a:t> perintah </a:t>
            </a:r>
            <a:r>
              <a:rPr lang="id-ID" sz="6400" dirty="0" err="1"/>
              <a:t>mount</a:t>
            </a:r>
            <a:r>
              <a:rPr lang="id-ID" sz="6400" dirty="0"/>
              <a:t>, contohnya | </a:t>
            </a:r>
            <a:r>
              <a:rPr lang="id-ID" sz="6400" b="1" dirty="0"/>
              <a:t>$ </a:t>
            </a:r>
            <a:r>
              <a:rPr lang="id-ID" sz="6400" b="1" dirty="0" err="1"/>
              <a:t>umount</a:t>
            </a:r>
            <a:r>
              <a:rPr lang="id-ID" sz="6400" b="1" dirty="0"/>
              <a:t> /</a:t>
            </a:r>
            <a:r>
              <a:rPr lang="id-ID" sz="6400" b="1" dirty="0" err="1"/>
              <a:t>mnt</a:t>
            </a:r>
            <a:r>
              <a:rPr lang="id-ID" sz="6400" b="1" dirty="0"/>
              <a:t> </a:t>
            </a:r>
            <a:r>
              <a:rPr lang="id-ID" sz="6400" dirty="0"/>
              <a:t>| digunakan untuk memutuskan perintah </a:t>
            </a:r>
            <a:r>
              <a:rPr lang="id-ID" sz="6400" dirty="0" err="1"/>
              <a:t>mount</a:t>
            </a:r>
            <a:r>
              <a:rPr lang="id-ID" sz="6400" dirty="0"/>
              <a:t> pada folder </a:t>
            </a:r>
            <a:r>
              <a:rPr lang="id-ID" sz="6400" b="1" dirty="0"/>
              <a:t>/</a:t>
            </a:r>
            <a:r>
              <a:rPr lang="id-ID" sz="6400" b="1" dirty="0" err="1"/>
              <a:t>mnt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du</a:t>
            </a:r>
            <a:r>
              <a:rPr lang="id-ID" sz="6400" b="1" dirty="0"/>
              <a:t> </a:t>
            </a:r>
            <a:r>
              <a:rPr lang="id-ID" sz="6400" b="1" i="1" dirty="0"/>
              <a:t>untuk menampilkan ukuran </a:t>
            </a:r>
            <a:r>
              <a:rPr lang="id-ID" sz="6400" b="1" i="1" dirty="0" err="1"/>
              <a:t>file</a:t>
            </a:r>
            <a:endParaRPr lang="id-ID" sz="6400" b="1" dirty="0"/>
          </a:p>
          <a:p>
            <a:r>
              <a:rPr lang="id-ID" sz="6400" dirty="0"/>
              <a:t>Menampilkan ukuran </a:t>
            </a:r>
            <a:r>
              <a:rPr lang="id-ID" sz="6400" i="1" dirty="0" err="1"/>
              <a:t>file</a:t>
            </a:r>
            <a:r>
              <a:rPr lang="id-ID" sz="6400" dirty="0"/>
              <a:t> secara </a:t>
            </a:r>
            <a:r>
              <a:rPr lang="id-ID" sz="6400" i="1" dirty="0" err="1"/>
              <a:t>rekursif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df</a:t>
            </a:r>
            <a:r>
              <a:rPr lang="id-ID" sz="6400" b="1" dirty="0"/>
              <a:t> </a:t>
            </a:r>
            <a:r>
              <a:rPr lang="id-ID" sz="6400" b="1" i="1" dirty="0"/>
              <a:t>untuk menampilkan </a:t>
            </a:r>
            <a:r>
              <a:rPr lang="id-ID" sz="6400" b="1" i="1" dirty="0" err="1"/>
              <a:t>disk</a:t>
            </a:r>
            <a:r>
              <a:rPr lang="id-ID" sz="6400" b="1" i="1" dirty="0"/>
              <a:t> </a:t>
            </a:r>
            <a:r>
              <a:rPr lang="id-ID" sz="6400" b="1" i="1" dirty="0" err="1"/>
              <a:t>space</a:t>
            </a:r>
            <a:endParaRPr lang="id-ID" sz="6400" b="1" dirty="0"/>
          </a:p>
          <a:p>
            <a:r>
              <a:rPr lang="id-ID" sz="6400" dirty="0"/>
              <a:t>Menampilkan penggunaan ruang </a:t>
            </a:r>
            <a:r>
              <a:rPr lang="id-ID" sz="6400" dirty="0" err="1"/>
              <a:t>disk</a:t>
            </a:r>
            <a:r>
              <a:rPr lang="id-ID" sz="6400" dirty="0"/>
              <a:t> pada </a:t>
            </a:r>
            <a:r>
              <a:rPr lang="id-ID" sz="6400" i="1" dirty="0" err="1"/>
              <a:t>filesystem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quota</a:t>
            </a:r>
            <a:r>
              <a:rPr lang="id-ID" sz="6400" b="1" dirty="0"/>
              <a:t> </a:t>
            </a:r>
            <a:r>
              <a:rPr lang="id-ID" sz="6400" b="1" i="1" dirty="0"/>
              <a:t>menampilkan sisa </a:t>
            </a:r>
            <a:r>
              <a:rPr lang="id-ID" sz="6400" b="1" i="1" dirty="0" err="1"/>
              <a:t>disk</a:t>
            </a:r>
            <a:r>
              <a:rPr lang="id-ID" sz="6400" b="1" i="1" dirty="0"/>
              <a:t> </a:t>
            </a:r>
            <a:r>
              <a:rPr lang="id-ID" sz="6400" b="1" i="1" dirty="0" err="1"/>
              <a:t>space</a:t>
            </a:r>
            <a:endParaRPr lang="id-ID" sz="6400" b="1" dirty="0"/>
          </a:p>
          <a:p>
            <a:r>
              <a:rPr lang="id-ID" sz="6400" dirty="0"/>
              <a:t>Menampilkan ruang </a:t>
            </a:r>
            <a:r>
              <a:rPr lang="id-ID" sz="6400" dirty="0" err="1"/>
              <a:t>disk</a:t>
            </a:r>
            <a:r>
              <a:rPr lang="id-ID" sz="6400" dirty="0"/>
              <a:t> dan batasannya.</a:t>
            </a:r>
          </a:p>
          <a:p>
            <a:r>
              <a:rPr lang="id-ID" sz="6400" b="1" dirty="0" err="1"/>
              <a:t>reboot</a:t>
            </a:r>
            <a:r>
              <a:rPr lang="id-ID" sz="6400" b="1" dirty="0"/>
              <a:t> </a:t>
            </a:r>
            <a:r>
              <a:rPr lang="id-ID" sz="6400" b="1" i="1" dirty="0"/>
              <a:t>untuk mulai ulang</a:t>
            </a:r>
            <a:endParaRPr lang="id-ID" sz="6400" b="1" dirty="0"/>
          </a:p>
          <a:p>
            <a:r>
              <a:rPr lang="id-ID" sz="6400" dirty="0"/>
              <a:t>Menjalankan perintah </a:t>
            </a:r>
            <a:r>
              <a:rPr lang="id-ID" sz="6400" b="1" i="1" dirty="0" err="1"/>
              <a:t>restart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poweroff</a:t>
            </a:r>
            <a:r>
              <a:rPr lang="id-ID" sz="6400" b="1" dirty="0"/>
              <a:t> </a:t>
            </a:r>
            <a:r>
              <a:rPr lang="id-ID" sz="6400" b="1" i="1" dirty="0"/>
              <a:t>untuk mematikan</a:t>
            </a:r>
            <a:endParaRPr lang="id-ID" sz="6400" b="1" dirty="0"/>
          </a:p>
          <a:p>
            <a:r>
              <a:rPr lang="id-ID" sz="6400" dirty="0"/>
              <a:t>Menjalankan perintah </a:t>
            </a:r>
            <a:r>
              <a:rPr lang="id-ID" sz="6400" b="1" i="1" dirty="0" err="1"/>
              <a:t>shutdown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gedit</a:t>
            </a:r>
            <a:r>
              <a:rPr lang="id-ID" sz="6400" b="1" dirty="0"/>
              <a:t> </a:t>
            </a:r>
            <a:r>
              <a:rPr lang="id-ID" sz="6400" b="1" i="1" dirty="0"/>
              <a:t>untuk membuka editor teks</a:t>
            </a:r>
            <a:endParaRPr lang="id-ID" sz="6400" b="1" dirty="0"/>
          </a:p>
          <a:p>
            <a:r>
              <a:rPr lang="id-ID" sz="6400" dirty="0"/>
              <a:t>Membuka </a:t>
            </a:r>
            <a:r>
              <a:rPr lang="id-ID" sz="6400" b="1" dirty="0">
                <a:hlinkClick r:id="rId2"/>
              </a:rPr>
              <a:t>Text Editor</a:t>
            </a:r>
            <a:r>
              <a:rPr lang="id-ID" sz="6400" dirty="0"/>
              <a:t> untuk mengedit teks </a:t>
            </a:r>
            <a:r>
              <a:rPr lang="id-ID" sz="6400" dirty="0" err="1"/>
              <a:t>file</a:t>
            </a:r>
            <a:r>
              <a:rPr lang="id-ID" sz="6400" dirty="0"/>
              <a:t>.</a:t>
            </a:r>
          </a:p>
          <a:p>
            <a:r>
              <a:rPr lang="id-ID" sz="6400" b="1" dirty="0"/>
              <a:t>kate </a:t>
            </a:r>
            <a:r>
              <a:rPr lang="id-ID" sz="6400" b="1" i="1" dirty="0"/>
              <a:t>untuk membuka teks editor</a:t>
            </a:r>
            <a:endParaRPr lang="id-ID" sz="6400" b="1" dirty="0"/>
          </a:p>
          <a:p>
            <a:r>
              <a:rPr lang="id-ID" sz="6400" dirty="0"/>
              <a:t>Program yang digunakan sebagai </a:t>
            </a:r>
            <a:r>
              <a:rPr lang="id-ID" sz="6400" i="1" dirty="0" err="1"/>
              <a:t>file</a:t>
            </a:r>
            <a:r>
              <a:rPr lang="id-ID" sz="6400" i="1" dirty="0"/>
              <a:t> editor</a:t>
            </a:r>
            <a:r>
              <a:rPr lang="id-ID" sz="6400" dirty="0"/>
              <a:t> pada KDE, beberapa sistem operasi harus melakukan instalasi terlebih dahulu. Fungsinya hampir sama seperti </a:t>
            </a:r>
            <a:r>
              <a:rPr lang="id-ID" sz="6400" dirty="0" err="1"/>
              <a:t>Gedit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bg</a:t>
            </a:r>
            <a:r>
              <a:rPr lang="id-ID" sz="6400" b="1" dirty="0"/>
              <a:t> </a:t>
            </a:r>
            <a:r>
              <a:rPr lang="id-ID" sz="6400" b="1" i="1" dirty="0"/>
              <a:t>membuat proses </a:t>
            </a:r>
            <a:r>
              <a:rPr lang="id-ID" sz="6400" b="1" i="1" dirty="0" err="1"/>
              <a:t>background</a:t>
            </a:r>
            <a:endParaRPr lang="id-ID" sz="6400" b="1" dirty="0"/>
          </a:p>
          <a:p>
            <a:r>
              <a:rPr lang="id-ID" sz="6400" dirty="0"/>
              <a:t>Membuat proses </a:t>
            </a:r>
            <a:r>
              <a:rPr lang="id-ID" sz="6400" i="1" dirty="0" err="1"/>
              <a:t>foreground</a:t>
            </a:r>
            <a:r>
              <a:rPr lang="id-ID" sz="6400" dirty="0"/>
              <a:t> untuk berjalan di </a:t>
            </a:r>
            <a:r>
              <a:rPr lang="id-ID" sz="6400" i="1" dirty="0" err="1"/>
              <a:t>background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fg</a:t>
            </a:r>
            <a:r>
              <a:rPr lang="id-ID" sz="6400" b="1" dirty="0"/>
              <a:t> &lt;</a:t>
            </a:r>
            <a:r>
              <a:rPr lang="id-ID" sz="6400" b="1" dirty="0" err="1"/>
              <a:t>id</a:t>
            </a:r>
            <a:r>
              <a:rPr lang="id-ID" sz="6400" b="1" dirty="0"/>
              <a:t> program&gt; </a:t>
            </a:r>
            <a:r>
              <a:rPr lang="id-ID" sz="6400" b="1" i="1" dirty="0"/>
              <a:t>membuat proses </a:t>
            </a:r>
            <a:r>
              <a:rPr lang="id-ID" sz="6400" b="1" i="1" dirty="0" err="1"/>
              <a:t>foreground</a:t>
            </a:r>
            <a:endParaRPr lang="id-ID" sz="6400" b="1" dirty="0"/>
          </a:p>
          <a:p>
            <a:r>
              <a:rPr lang="id-ID" sz="6400" dirty="0"/>
              <a:t>Membuat </a:t>
            </a:r>
            <a:r>
              <a:rPr lang="id-ID" sz="6400" i="1" dirty="0" err="1"/>
              <a:t>background</a:t>
            </a:r>
            <a:r>
              <a:rPr lang="id-ID" sz="6400" dirty="0"/>
              <a:t> proses menjadi </a:t>
            </a:r>
            <a:r>
              <a:rPr lang="id-ID" sz="6400" i="1" dirty="0" err="1"/>
              <a:t>foreground</a:t>
            </a:r>
            <a:r>
              <a:rPr lang="id-ID" sz="6400" dirty="0"/>
              <a:t> proses.</a:t>
            </a:r>
          </a:p>
          <a:p>
            <a:r>
              <a:rPr lang="id-ID" sz="6400" b="1" dirty="0" err="1"/>
              <a:t>jobs</a:t>
            </a:r>
            <a:r>
              <a:rPr lang="id-ID" sz="6400" b="1" dirty="0"/>
              <a:t> &lt;</a:t>
            </a:r>
            <a:r>
              <a:rPr lang="id-ID" sz="6400" b="1" dirty="0" err="1"/>
              <a:t>id</a:t>
            </a:r>
            <a:r>
              <a:rPr lang="id-ID" sz="6400" b="1" dirty="0"/>
              <a:t> program&gt; </a:t>
            </a:r>
            <a:r>
              <a:rPr lang="id-ID" sz="6400" b="1" i="1" dirty="0"/>
              <a:t>menampilkan identitas proses</a:t>
            </a:r>
            <a:endParaRPr lang="id-ID" sz="6400" b="1" dirty="0"/>
          </a:p>
          <a:p>
            <a:r>
              <a:rPr lang="id-ID" sz="6400" dirty="0"/>
              <a:t>Menampilkan nama dan ID dari </a:t>
            </a:r>
            <a:r>
              <a:rPr lang="id-ID" sz="6400" i="1" dirty="0" err="1"/>
              <a:t>background</a:t>
            </a:r>
            <a:r>
              <a:rPr lang="id-ID" sz="6400" dirty="0"/>
              <a:t> </a:t>
            </a:r>
            <a:r>
              <a:rPr lang="id-ID" sz="6400" dirty="0" err="1"/>
              <a:t>jobs</a:t>
            </a:r>
            <a:r>
              <a:rPr lang="id-ID" sz="6400" dirty="0"/>
              <a:t>.</a:t>
            </a:r>
          </a:p>
          <a:p>
            <a:r>
              <a:rPr lang="id-ID" sz="6400" b="1" dirty="0" err="1"/>
              <a:t>sed</a:t>
            </a:r>
            <a:r>
              <a:rPr lang="id-ID" sz="6400" b="1" dirty="0"/>
              <a:t> </a:t>
            </a:r>
            <a:r>
              <a:rPr lang="id-ID" sz="6400" b="1" i="1" dirty="0"/>
              <a:t>untuk melakukan filter teks</a:t>
            </a:r>
            <a:endParaRPr lang="id-ID" sz="6400" b="1" dirty="0"/>
          </a:p>
          <a:p>
            <a:r>
              <a:rPr lang="id-ID" sz="6400" dirty="0"/>
              <a:t>Memfilter teks pada sebuah </a:t>
            </a:r>
            <a:r>
              <a:rPr lang="id-ID" sz="6400" i="1" dirty="0" err="1"/>
              <a:t>file</a:t>
            </a:r>
            <a:r>
              <a:rPr lang="id-ID" sz="6400" dirty="0"/>
              <a:t> dan menggantinya dengan teks yang baru. Contoh penggunaannya </a:t>
            </a:r>
            <a:r>
              <a:rPr lang="id-ID" sz="6400" dirty="0" err="1"/>
              <a:t>sed</a:t>
            </a:r>
            <a:r>
              <a:rPr lang="id-ID" sz="6400" dirty="0"/>
              <a:t> | </a:t>
            </a:r>
            <a:r>
              <a:rPr lang="id-ID" sz="6400" b="1" dirty="0"/>
              <a:t>‘</a:t>
            </a:r>
            <a:r>
              <a:rPr lang="id-ID" sz="6400" b="1" dirty="0" err="1"/>
              <a:t>s</a:t>
            </a:r>
            <a:r>
              <a:rPr lang="id-ID" sz="6400" b="1" dirty="0"/>
              <a:t>/niaga/</a:t>
            </a:r>
            <a:r>
              <a:rPr lang="id-ID" sz="6400" b="1" dirty="0" err="1"/>
              <a:t>hoster</a:t>
            </a:r>
            <a:r>
              <a:rPr lang="id-ID" sz="6400" b="1" dirty="0"/>
              <a:t>/</a:t>
            </a:r>
            <a:r>
              <a:rPr lang="id-ID" sz="6400" b="1" dirty="0" err="1"/>
              <a:t>g</a:t>
            </a:r>
            <a:r>
              <a:rPr lang="id-ID" sz="6400" b="1" dirty="0"/>
              <a:t>’ </a:t>
            </a:r>
            <a:r>
              <a:rPr lang="id-ID" sz="6400" b="1" dirty="0" err="1"/>
              <a:t>niagahoster.txt</a:t>
            </a:r>
            <a:r>
              <a:rPr lang="id-ID" sz="6400" dirty="0"/>
              <a:t> |</a:t>
            </a:r>
          </a:p>
          <a:p>
            <a:r>
              <a:rPr lang="id-ID" sz="6400" b="1" dirty="0" err="1"/>
              <a:t>awk</a:t>
            </a:r>
            <a:r>
              <a:rPr lang="id-ID" sz="6400" b="1" dirty="0"/>
              <a:t> </a:t>
            </a:r>
            <a:r>
              <a:rPr lang="id-ID" sz="6400" b="1" i="1" dirty="0"/>
              <a:t>untuk memindahkan teks</a:t>
            </a:r>
            <a:endParaRPr lang="id-ID" sz="6400" b="1" dirty="0"/>
          </a:p>
          <a:p>
            <a:r>
              <a:rPr lang="id-ID" sz="6400" dirty="0"/>
              <a:t>Perintah ini digunakan untuk memindah teks dan memproses bahasa.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513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87B0ED0-C40B-2009-8F01-ED21B014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5987BD6-158E-153E-55CA-3DB4A6C3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id-ID" b="1" dirty="0" err="1"/>
              <a:t>locate</a:t>
            </a:r>
            <a:r>
              <a:rPr lang="id-ID" b="1" dirty="0"/>
              <a:t> </a:t>
            </a:r>
            <a:r>
              <a:rPr lang="id-ID" b="1" i="1" dirty="0"/>
              <a:t>untuk mencari </a:t>
            </a:r>
            <a:r>
              <a:rPr lang="id-ID" b="1" i="1" dirty="0" err="1"/>
              <a:t>file</a:t>
            </a:r>
            <a:endParaRPr lang="id-ID" b="1" dirty="0"/>
          </a:p>
          <a:p>
            <a:pPr marL="0" indent="0">
              <a:buNone/>
            </a:pPr>
            <a:r>
              <a:rPr lang="id-ID" dirty="0"/>
              <a:t>        Digunakan untuk menemukan atau mencari </a:t>
            </a:r>
            <a:r>
              <a:rPr lang="id-ID" dirty="0" err="1"/>
              <a:t>file</a:t>
            </a:r>
            <a:r>
              <a:rPr lang="id-ID" dirty="0"/>
              <a:t>.</a:t>
            </a:r>
          </a:p>
          <a:p>
            <a:r>
              <a:rPr lang="id-ID" b="1" dirty="0" err="1"/>
              <a:t>ifconfig</a:t>
            </a:r>
            <a:r>
              <a:rPr lang="id-ID" b="1" dirty="0"/>
              <a:t> </a:t>
            </a:r>
            <a:r>
              <a:rPr lang="id-ID" b="1" i="1" dirty="0"/>
              <a:t>untuk melihat </a:t>
            </a:r>
            <a:r>
              <a:rPr lang="id-ID" b="1" i="1" dirty="0" err="1"/>
              <a:t>ip</a:t>
            </a:r>
            <a:endParaRPr lang="id-ID" b="1" dirty="0"/>
          </a:p>
          <a:p>
            <a:pPr marL="0" indent="0">
              <a:buNone/>
            </a:pPr>
            <a:r>
              <a:rPr lang="id-ID" dirty="0"/>
              <a:t>       Melihat IP yang sedang terkoneksi dan </a:t>
            </a:r>
            <a:r>
              <a:rPr lang="id-ID" i="1" dirty="0" err="1"/>
              <a:t>network</a:t>
            </a:r>
            <a:r>
              <a:rPr lang="id-ID" i="1" dirty="0"/>
              <a:t> </a:t>
            </a:r>
            <a:r>
              <a:rPr lang="id-ID" i="1" dirty="0" err="1"/>
              <a:t>device</a:t>
            </a:r>
            <a:r>
              <a:rPr lang="id-ID" dirty="0"/>
              <a:t> apa saja yang tersedia.</a:t>
            </a:r>
          </a:p>
          <a:p>
            <a:r>
              <a:rPr lang="id-ID" b="1" dirty="0" err="1"/>
              <a:t>date</a:t>
            </a:r>
            <a:r>
              <a:rPr lang="id-ID" b="1" dirty="0"/>
              <a:t> </a:t>
            </a:r>
            <a:r>
              <a:rPr lang="id-ID" b="1" i="1" dirty="0"/>
              <a:t>untuk menampilkan tanggal</a:t>
            </a:r>
            <a:endParaRPr lang="id-ID" b="1" dirty="0"/>
          </a:p>
          <a:p>
            <a:r>
              <a:rPr lang="id-ID" dirty="0"/>
              <a:t>Menampilkan tanggal hari ini.</a:t>
            </a:r>
          </a:p>
          <a:p>
            <a:r>
              <a:rPr lang="id-ID" b="1" dirty="0" err="1"/>
              <a:t>nano</a:t>
            </a:r>
            <a:r>
              <a:rPr lang="id-ID" b="1" dirty="0"/>
              <a:t> </a:t>
            </a:r>
            <a:r>
              <a:rPr lang="id-ID" b="1" i="1" dirty="0" err="1"/>
              <a:t>merubah</a:t>
            </a:r>
            <a:r>
              <a:rPr lang="id-ID" b="1" i="1" dirty="0"/>
              <a:t> teks editor</a:t>
            </a:r>
            <a:endParaRPr lang="id-ID" b="1" dirty="0"/>
          </a:p>
          <a:p>
            <a:r>
              <a:rPr lang="id-ID" dirty="0"/>
              <a:t>Perintah digunakan sebagai </a:t>
            </a:r>
            <a:r>
              <a:rPr lang="id-ID" i="1" dirty="0" err="1"/>
              <a:t>text</a:t>
            </a:r>
            <a:r>
              <a:rPr lang="id-ID" i="1" dirty="0"/>
              <a:t> editor</a:t>
            </a:r>
            <a:r>
              <a:rPr lang="id-ID" dirty="0"/>
              <a:t> yang tidak perlu membuka jendela baru. Hampir sama dengan </a:t>
            </a:r>
            <a:r>
              <a:rPr lang="id-ID" dirty="0" err="1"/>
              <a:t>Vi</a:t>
            </a:r>
            <a:r>
              <a:rPr lang="id-ID" dirty="0"/>
              <a:t> namun lebih praktis.</a:t>
            </a:r>
          </a:p>
          <a:p>
            <a:r>
              <a:rPr lang="id-ID" b="1" dirty="0"/>
              <a:t>top </a:t>
            </a:r>
            <a:r>
              <a:rPr lang="id-ID" b="1" i="1" dirty="0"/>
              <a:t>melihat proses secara urut</a:t>
            </a:r>
            <a:endParaRPr lang="id-ID" b="1" dirty="0"/>
          </a:p>
          <a:p>
            <a:r>
              <a:rPr lang="id-ID" dirty="0"/>
              <a:t>Melihat semua proses yang sedang berjalan, diurutkan dari proses yang paling besar. Fungsinya hampir sama seperti </a:t>
            </a:r>
            <a:r>
              <a:rPr lang="id-ID" i="1" dirty="0" err="1"/>
              <a:t>system</a:t>
            </a:r>
            <a:r>
              <a:rPr lang="id-ID" i="1" dirty="0"/>
              <a:t> monitor</a:t>
            </a:r>
            <a:r>
              <a:rPr lang="id-ID" dirty="0"/>
              <a:t>.</a:t>
            </a:r>
          </a:p>
          <a:p>
            <a:r>
              <a:rPr lang="id-ID" b="1" dirty="0" err="1"/>
              <a:t>clear</a:t>
            </a:r>
            <a:r>
              <a:rPr lang="id-ID" b="1" dirty="0"/>
              <a:t> </a:t>
            </a:r>
            <a:r>
              <a:rPr lang="id-ID" b="1" i="1" dirty="0"/>
              <a:t>membersihkan terminal</a:t>
            </a:r>
            <a:endParaRPr lang="id-ID" b="1" dirty="0"/>
          </a:p>
          <a:p>
            <a:r>
              <a:rPr lang="id-ID" dirty="0"/>
              <a:t>Membersihkan jendela terminal. Jadi isi jendela terminal akan kosong, namun jika di </a:t>
            </a:r>
            <a:r>
              <a:rPr lang="id-ID" dirty="0" err="1"/>
              <a:t>scroll</a:t>
            </a:r>
            <a:r>
              <a:rPr lang="id-ID" dirty="0"/>
              <a:t> </a:t>
            </a:r>
            <a:r>
              <a:rPr lang="id-ID" dirty="0" err="1"/>
              <a:t>keatas</a:t>
            </a:r>
            <a:r>
              <a:rPr lang="id-ID" dirty="0"/>
              <a:t> maka perintah yang sebelumnya dijalankan masih bisa terlihat.</a:t>
            </a:r>
          </a:p>
          <a:p>
            <a:r>
              <a:rPr lang="id-ID" b="1" dirty="0" err="1"/>
              <a:t>dpkg</a:t>
            </a:r>
            <a:r>
              <a:rPr lang="id-ID" b="1" dirty="0"/>
              <a:t> -i &lt;</a:t>
            </a:r>
            <a:r>
              <a:rPr lang="id-ID" b="1" dirty="0" err="1"/>
              <a:t>namapackage</a:t>
            </a:r>
            <a:r>
              <a:rPr lang="id-ID" b="1" dirty="0"/>
              <a:t>&gt;.</a:t>
            </a:r>
            <a:r>
              <a:rPr lang="id-ID" b="1" dirty="0" err="1"/>
              <a:t>deb</a:t>
            </a:r>
            <a:r>
              <a:rPr lang="id-ID" b="1" dirty="0"/>
              <a:t> </a:t>
            </a:r>
            <a:r>
              <a:rPr lang="id-ID" b="1" i="1" dirty="0"/>
              <a:t>instalasi paket</a:t>
            </a:r>
            <a:endParaRPr lang="id-ID" b="1" dirty="0"/>
          </a:p>
          <a:p>
            <a:pPr marL="0" indent="0">
              <a:buNone/>
            </a:pPr>
            <a:r>
              <a:rPr lang="id-ID" dirty="0"/>
              <a:t>        Berguna untuk melakukan instalasi paket dengan ekstensi “</a:t>
            </a:r>
            <a:r>
              <a:rPr lang="id-ID" b="1" dirty="0"/>
              <a:t>.</a:t>
            </a:r>
            <a:r>
              <a:rPr lang="id-ID" b="1" dirty="0" err="1"/>
              <a:t>deb</a:t>
            </a:r>
            <a:r>
              <a:rPr lang="id-ID" dirty="0"/>
              <a:t>”. Terkadang bisa juga menggunakan program “</a:t>
            </a:r>
            <a:r>
              <a:rPr lang="id-ID" b="1" dirty="0" err="1"/>
              <a:t>gdebi</a:t>
            </a:r>
            <a:r>
              <a:rPr lang="id-ID" dirty="0"/>
              <a:t>”, tetapi harus </a:t>
            </a:r>
            <a:r>
              <a:rPr lang="id-ID" dirty="0" err="1"/>
              <a:t>install</a:t>
            </a:r>
            <a:r>
              <a:rPr lang="id-ID" dirty="0"/>
              <a:t>.</a:t>
            </a:r>
          </a:p>
          <a:p>
            <a:r>
              <a:rPr lang="id-ID" b="1" dirty="0" err="1"/>
              <a:t>uname</a:t>
            </a:r>
            <a:r>
              <a:rPr lang="id-ID" b="1" dirty="0"/>
              <a:t> </a:t>
            </a:r>
            <a:r>
              <a:rPr lang="id-ID" b="1" i="1" dirty="0"/>
              <a:t>melihat versi </a:t>
            </a:r>
            <a:r>
              <a:rPr lang="id-ID" b="1" i="1" dirty="0" err="1"/>
              <a:t>kernel</a:t>
            </a:r>
            <a:endParaRPr lang="id-ID" b="1" dirty="0"/>
          </a:p>
          <a:p>
            <a:r>
              <a:rPr lang="id-ID" dirty="0"/>
              <a:t>Menampilkan versi </a:t>
            </a:r>
            <a:r>
              <a:rPr lang="id-ID" dirty="0" err="1"/>
              <a:t>kernel</a:t>
            </a:r>
            <a:r>
              <a:rPr lang="id-ID" dirty="0"/>
              <a:t> yang dipakai, tanggal instalasi, dan jenis arsitektur sistem operasi.</a:t>
            </a:r>
          </a:p>
          <a:p>
            <a:r>
              <a:rPr lang="id-ID" b="1" dirty="0"/>
              <a:t>* </a:t>
            </a:r>
            <a:r>
              <a:rPr lang="id-ID" b="1" i="1" dirty="0"/>
              <a:t>untuk mencantumkan deskripsi</a:t>
            </a:r>
            <a:endParaRPr lang="id-ID" b="1" dirty="0"/>
          </a:p>
          <a:p>
            <a:r>
              <a:rPr lang="id-ID" dirty="0"/>
              <a:t>Ini adalah sebuah tanda yang digunakan untuk mendeskripsikan satu </a:t>
            </a:r>
            <a:r>
              <a:rPr lang="id-ID" dirty="0" err="1"/>
              <a:t>string</a:t>
            </a:r>
            <a:r>
              <a:rPr lang="id-ID" dirty="0"/>
              <a:t> yang digunakan untuk memberikan deskripsi singkat dari satu elemen.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11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0EB68C-BAB7-E09C-978A-36A5351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C375D1C-6C2C-341E-6E8D-6B23BB2D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Referensi </a:t>
            </a:r>
            <a:r>
              <a:rPr lang="id-ID" dirty="0" err="1"/>
              <a:t>https</a:t>
            </a:r>
            <a:r>
              <a:rPr lang="id-ID" dirty="0"/>
              <a:t>://</a:t>
            </a:r>
            <a:r>
              <a:rPr lang="id-ID" dirty="0" err="1"/>
              <a:t>www.niagahoster.co.id</a:t>
            </a:r>
            <a:r>
              <a:rPr lang="id-ID" dirty="0"/>
              <a:t>/blog/perintah-dasar-</a:t>
            </a:r>
            <a:r>
              <a:rPr lang="id-ID" dirty="0" err="1"/>
              <a:t>linux</a:t>
            </a:r>
            <a:r>
              <a:rPr lang="id-ID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1078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1451</Words>
  <Application>Microsoft Macintosh PowerPoint</Application>
  <PresentationFormat>Tampilan Layar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Linux Basic</vt:lpstr>
      <vt:lpstr>List Perintah Dasar Linux Yang Wajib Diketahui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Manager/>
  <Company>OWASP Foundation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Presentation Template</dc:title>
  <dc:subject/>
  <dc:creator>OWASP Foundation</dc:creator>
  <cp:keywords/>
  <dc:description/>
  <cp:lastModifiedBy>Microsoft Office User</cp:lastModifiedBy>
  <cp:revision>33</cp:revision>
  <dcterms:created xsi:type="dcterms:W3CDTF">2012-03-30T06:23:37Z</dcterms:created>
  <dcterms:modified xsi:type="dcterms:W3CDTF">2022-05-30T11:34:09Z</dcterms:modified>
  <cp:category/>
</cp:coreProperties>
</file>