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21:31:54.6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 0,'5503'-97'0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2:04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1 285,'6'0,"1"-1,-1 0,1-1,-1 1,11-5,5-1,632-176,-629 175,0 1,1 2,0 0,0 2,43 0,-27 7,46 11,-49-8,63 5,158-11,-123-2,-31-8,-26 2,-76 7,189-17,-172 12,0 0,24-10,-24 7,40-9,-21 12,1 2,71 4,-40 1,-32-3,-14 0,0 1,-1 1,1 2,0 0,32 9,-3 2,104 13,1-1,-106-13,1-2,1-3,82 2,1139-13,-816 4,-291-11,4 0,-19 12,178-4,-229-6,24-1,420 9,-262 1,-227 2,103 18,-99-10,-51-10,-1 1,0 1,0 0,15 6,-16-3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2:33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72,'29'-2,"1"-1,36-8,-7 0,-23 7,-25 4,0-1,0-1,0 0,0 0,0-1,15-7,-18 6,1 1,0 0,0 0,1 1,-1 0,0 0,1 1,13 0,6 2,41 8,18 0,-14-10,33 2,-58 7,-35-4,26 2,105-5,-78-2,-56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2:36.9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1 160,'57'0,"1"-2,58-10,181-61,-239 56,14 0,0 3,0 3,1 3,101 2,464 7,-608 1,1 0,0 2,-1 1,0 2,53 19,-46-14,1-2,-1-1,43 3,19 5,-61-10,60 5,-61-11,-22-2,-1 1,1 1,0 0,0 2,-1-1,0 2,20 6,-16-3,0 0,1-2,0 0,30 4,-8-2,-18-3,37 1,-44-4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3:00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1,'862'0,"-841"1,36 6,7 2,23 2,-54-5,11 1,-20-2,49 3,287-9,-330 3,-2 1,46 10,3 1,-66-12,1 1,-1 0,16 7,-15-5,0-1,22 5,3-5,-1-2,56-4,-20 1,1151 1,-1201-1,41-8,-40 5,32-1,25-4,2 0,-4 10,-43 0,0-1,58-8,-48 2,1 2,56 3,-48 1,57-6,-39-4,-10 0,86-1,720 12,-860 0,-1-1,1 1,-1 0,1 1,-1 0,9 3,-8-2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B806-40D1-4ECE-AC78-6987831D714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198-3222-4179-AA1E-E221065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6AC-EF78-B0F9-CCEE-6E632C0F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75297-258C-0133-2403-5E232BC4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03CC-935B-B044-C458-CF2A8A2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6D43-A31C-FFF4-F708-E7E7A09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EB94-478C-FA0B-7A1E-4DBEBAE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F2CB-F3D8-E0B6-2C3A-96E77205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3E4D-EBA4-2FBA-0897-8F0A7B96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60A9-AE26-FB02-0A2F-191482D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0D5D-EB74-D74D-7BB2-3B0B4C8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22F8-3FB7-D5C7-C666-70DA8E50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4556-58D7-A723-5BAA-9DE786FC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E793-181E-60D1-2164-48E7F5BC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A791-C870-AF46-ADA3-B9C38E1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219-AEBD-64C6-206A-970BF624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3E1C-49AC-9941-443B-C509E11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C22-B2D3-39A9-6DD1-4B81398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84ED-AD69-7A19-262F-A8816323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9DA2-8084-8F99-557C-31D49118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222-46B9-04B0-05AA-32781E8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0D6D-F0E7-0756-3FE5-CAF6731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926-23C9-E56C-21D6-28840F44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F233-3F67-A18A-6643-D038C7AA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C0A3-DEFC-824C-D29C-887F4FC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8301-5A00-5081-424A-27B7846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2B3-C755-AA08-ABB3-6D3A2EE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CC4C-D300-9D1B-D6FB-7C05EAB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42A8-4BBA-9F75-196A-710EF869F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FEA4-ECF0-511B-4866-53B78913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E6C5-3024-1028-725D-2A36684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19FA-0E76-82CA-8924-1388B2C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5289-18E8-7077-C5D9-6A9D695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863-1568-28C4-119E-37A84E7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05F1-FA1E-E20D-5007-277E1336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A9248-FE48-427E-D050-B400FD71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40E1-CED4-5A9F-509F-47800B6C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5DAD-3004-CC3D-F456-909C36474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DB136-9290-EDD3-1A16-33CE553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1C73-948C-7AC9-CB0F-11BE6B12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6DD7-864C-2E8A-3250-D953938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D17-E6DC-69E7-5072-42854244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C366-1FCA-6BEE-1DAD-265CBF3D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813D-DB14-F9D7-276B-A481CF0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434D-F7AB-C4B0-3E1E-D5796192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5ED0-00FB-C952-F004-975FCBF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82B60-05C0-EBD1-2EFB-5A02813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A355-EC4E-C040-03B6-94F59EA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4C1-A24D-0B93-4E9F-ABEEF7E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A69-49E1-D591-2DBC-87D377D6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FA29-E5A3-CB8B-5DD9-44EE825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0E5D-099F-01A9-CE46-F6FB39A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5FDB-2447-AC72-5761-B1F7B58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286C-70DE-4261-90C4-61D193C2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D364-FB0A-A762-220F-B92BECE8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D907-9BD0-0D0C-0D14-5E960828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17CA-14F8-F13D-7F13-4E48C17B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A7D0-8F90-1EB0-9F43-4A6B5E3F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124B-265A-0697-85B0-2EA90E61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6AF8-BF62-CF4E-AB11-4D3668F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00E-B9EB-14E8-31AD-D3270D99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59B-9552-A24E-5D9C-B9AC85D6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2371-9D81-5A8A-F686-265C10BC7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463-0F23-65BD-B906-03674457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EDFF-8F5A-4531-7971-09CD4495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037F7-5C53-D34F-ECDB-80D369714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Automated Testing Refinement Proposal</a:t>
            </a:r>
          </a:p>
        </p:txBody>
      </p:sp>
    </p:spTree>
    <p:extLst>
      <p:ext uri="{BB962C8B-B14F-4D97-AF65-F5344CB8AC3E}">
        <p14:creationId xmlns:p14="http://schemas.microsoft.com/office/powerpoint/2010/main" val="32027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1D5F8-852F-F86E-3DAE-F1655DDD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606"/>
            <a:ext cx="12192000" cy="62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93B27-5C31-9D79-FFA2-65BA156D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CD886F-C40D-F6F4-08CF-B4C50B824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26D4B1-0E71-A7D7-BAC4-34042ADD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54730-040C-BCD7-C803-7E0192B2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C4230A-0C06-194F-2CE5-90AF0A094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32ED023-0434-460E-0F42-7C927A65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040AACC-481F-3946-E119-CE165D4F8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3407A21-8FA9-CDDA-D098-4419EBDF0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804C7-367F-2D7A-86DC-B188F2F6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016"/>
            <a:ext cx="12192000" cy="62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821F8EB-DF55-9893-1471-2BA85C6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83" y="263729"/>
            <a:ext cx="4371108" cy="6548478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table with text&#10;&#10;AI-generated content may be incorrect.">
            <a:extLst>
              <a:ext uri="{FF2B5EF4-FFF2-40B4-BE49-F238E27FC236}">
                <a16:creationId xmlns:a16="http://schemas.microsoft.com/office/drawing/2014/main" id="{985FD7B5-30CF-EE6D-592D-E17BE6D3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>
            <a:fillRect/>
          </a:stretch>
        </p:blipFill>
        <p:spPr>
          <a:xfrm>
            <a:off x="653759" y="643467"/>
            <a:ext cx="10884481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7F79E0-247C-DC69-C5CA-62A483B6C173}"/>
                  </a:ext>
                </a:extLst>
              </p14:cNvPr>
              <p14:cNvContentPartPr/>
              <p14:nvPr/>
            </p14:nvContentPartPr>
            <p14:xfrm>
              <a:off x="7502465" y="1558047"/>
              <a:ext cx="1981440" cy="3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7F79E0-247C-DC69-C5CA-62A483B6C1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465" y="1450047"/>
                <a:ext cx="2089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AA745-DC45-7DCE-B5C9-B9D5505825F8}"/>
                  </a:ext>
                </a:extLst>
              </p14:cNvPr>
              <p14:cNvContentPartPr/>
              <p14:nvPr/>
            </p14:nvContentPartPr>
            <p14:xfrm>
              <a:off x="7524380" y="2640650"/>
              <a:ext cx="2632680" cy="1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AA745-DC45-7DCE-B5C9-B9D5505825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0740" y="2532650"/>
                <a:ext cx="27403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CA95D1-AAAE-F9DC-1244-2CD52DB3FDA5}"/>
                  </a:ext>
                </a:extLst>
              </p14:cNvPr>
              <p14:cNvContentPartPr/>
              <p14:nvPr/>
            </p14:nvContentPartPr>
            <p14:xfrm>
              <a:off x="10013780" y="3282530"/>
              <a:ext cx="397440" cy="2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CA95D1-AAAE-F9DC-1244-2CD52DB3FD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60140" y="3174530"/>
                <a:ext cx="505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FC69B4-0D5E-0169-9CAD-F2B695A30D0D}"/>
                  </a:ext>
                </a:extLst>
              </p14:cNvPr>
              <p14:cNvContentPartPr/>
              <p14:nvPr/>
            </p14:nvContentPartPr>
            <p14:xfrm>
              <a:off x="8254460" y="3256970"/>
              <a:ext cx="1002960" cy="70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FC69B4-0D5E-0169-9CAD-F2B695A30D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0820" y="3148970"/>
                <a:ext cx="11106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BA3879-E0E6-BEE4-C073-E4BD5B624316}"/>
                  </a:ext>
                </a:extLst>
              </p14:cNvPr>
              <p14:cNvContentPartPr/>
              <p14:nvPr/>
            </p14:nvContentPartPr>
            <p14:xfrm>
              <a:off x="7479740" y="6051290"/>
              <a:ext cx="2000520" cy="4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BA3879-E0E6-BEE4-C073-E4BD5B6243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26100" y="5943650"/>
                <a:ext cx="210816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3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B6238-D538-EB4C-89D7-3AAD5FB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5"/>
            <a:ext cx="10905066" cy="51799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89DE-9C8C-0A39-9D6B-92AFFA6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88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</Words>
  <Application>Microsoft Office PowerPoint</Application>
  <PresentationFormat>Widescreen</PresentationFormat>
  <Paragraphs>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Automated Testing Refinement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 Tran</dc:creator>
  <cp:lastModifiedBy>Aden Tran</cp:lastModifiedBy>
  <cp:revision>9</cp:revision>
  <dcterms:created xsi:type="dcterms:W3CDTF">2025-06-05T11:39:06Z</dcterms:created>
  <dcterms:modified xsi:type="dcterms:W3CDTF">2025-06-13T21:35:24Z</dcterms:modified>
</cp:coreProperties>
</file>