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B806-40D1-4ECE-AC78-6987831D7146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F198-3222-4179-AA1E-E221065A4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0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F198-3222-4179-AA1E-E221065A46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96AC-EF78-B0F9-CCEE-6E632C0F9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75297-258C-0133-2403-5E232BC4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03CC-935B-B044-C458-CF2A8A21E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26D43-A31C-FFF4-F708-E7E7A099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3EB94-478C-FA0B-7A1E-4DBEBAE5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95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F2CB-F3D8-E0B6-2C3A-96E77205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C3E4D-EBA4-2FBA-0897-8F0A7B96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60A9-AE26-FB02-0A2F-191482D0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0D5D-EB74-D74D-7BB2-3B0B4C89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D22F8-3FB7-D5C7-C666-70DA8E50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5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4556-58D7-A723-5BAA-9DE786FC4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CE793-181E-60D1-2164-48E7F5BC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A791-C870-AF46-ADA3-B9C38E18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9219-AEBD-64C6-206A-970BF624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3E1C-49AC-9941-443B-C509E1163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6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4C22-B2D3-39A9-6DD1-4B813983D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84ED-AD69-7A19-262F-A8816323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9DA2-8084-8F99-557C-31D49118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4222-46B9-04B0-05AA-32781E87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30D6D-F0E7-0756-3FE5-CAF67315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0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FF926-23C9-E56C-21D6-28840F44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DF233-3F67-A18A-6643-D038C7AA1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C0A3-DEFC-824C-D29C-887F4FCD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88301-5A00-5081-424A-27B7846CE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F62B3-C755-AA08-ABB3-6D3A2EE2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CC4C-D300-9D1B-D6FB-7C05EABD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42A8-4BBA-9F75-196A-710EF869F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EFEA4-ECF0-511B-4866-53B78913D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0E6C5-3024-1028-725D-2A36684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D19FA-0E76-82CA-8924-1388B2C4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45289-18E8-7077-C5D9-6A9D695B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05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2863-1568-28C4-119E-37A84E71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C05F1-FA1E-E20D-5007-277E1336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A9248-FE48-427E-D050-B400FD719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540E1-CED4-5A9F-509F-47800B6C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A5DAD-3004-CC3D-F456-909C36474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DB136-9290-EDD3-1A16-33CE5530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71C73-948C-7AC9-CB0F-11BE6B12A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6DD7-864C-2E8A-3250-D953938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D17-E6DC-69E7-5072-42854244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AC366-1FCA-6BEE-1DAD-265CBF3D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1813D-DB14-F9D7-276B-A481CF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1434D-F7AB-C4B0-3E1E-D5796192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54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15ED0-00FB-C952-F004-975FCBF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82B60-05C0-EBD1-2EFB-5A028132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A355-EC4E-C040-03B6-94F59EA3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4C1-A24D-0B93-4E9F-ABEEF7E1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5A69-49E1-D591-2DBC-87D377D6E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FA29-E5A3-CB8B-5DD9-44EE82530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F0E5D-099F-01A9-CE46-F6FB39A3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5FDB-2447-AC72-5761-B1F7B582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286C-70DE-4261-90C4-61D193C2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D364-FB0A-A762-220F-B92BECE8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ED907-9BD0-0D0C-0D14-5E960828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117CA-14F8-F13D-7F13-4E48C17B2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9A7D0-8F90-1EB0-9F43-4A6B5E3F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124B-265A-0697-85B0-2EA90E61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6AF8-BF62-CF4E-AB11-4D3668FA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F500E-B9EB-14E8-31AD-D3270D99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59B-9552-A24E-5D9C-B9AC85D6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32371-9D81-5A8A-F686-265C10BC7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6D89E-CD24-4F75-A5BE-2159720B531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9463-0F23-65BD-B906-036744572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FEDFF-8F5A-4531-7971-09CD44954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B1448-11E5-46AB-8C23-DFBB5C35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8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037F7-5C53-D34F-ECDB-80D369714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/>
              <a:t>Automated Testing Refinement Proposal</a:t>
            </a:r>
          </a:p>
        </p:txBody>
      </p:sp>
    </p:spTree>
    <p:extLst>
      <p:ext uri="{BB962C8B-B14F-4D97-AF65-F5344CB8AC3E}">
        <p14:creationId xmlns:p14="http://schemas.microsoft.com/office/powerpoint/2010/main" val="32027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1D8BE-DF20-D646-1A3D-E302DCEBB7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" r="1" b="1"/>
          <a:stretch>
            <a:fillRect/>
          </a:stretch>
        </p:blipFill>
        <p:spPr>
          <a:xfrm>
            <a:off x="653780" y="643467"/>
            <a:ext cx="1088443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269B5-C559-E591-0A1D-52F0DC91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568"/>
            <a:ext cx="12192000" cy="6214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79E056-51E9-BEE0-227D-AC2026944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93"/>
            <a:ext cx="12192000" cy="61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3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821F8EB-DF55-9893-1471-2BA85C63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657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table with text&#10;&#10;AI-generated content may be incorrect.">
            <a:extLst>
              <a:ext uri="{FF2B5EF4-FFF2-40B4-BE49-F238E27FC236}">
                <a16:creationId xmlns:a16="http://schemas.microsoft.com/office/drawing/2014/main" id="{985FD7B5-30CF-EE6D-592D-E17BE6D3D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79"/>
          <a:stretch>
            <a:fillRect/>
          </a:stretch>
        </p:blipFill>
        <p:spPr>
          <a:xfrm>
            <a:off x="653759" y="643467"/>
            <a:ext cx="10884481" cy="5571065"/>
          </a:xfrm>
          <a:prstGeom prst="rect">
            <a:avLst/>
          </a:prstGeom>
          <a:ln>
            <a:noFill/>
          </a:ln>
        </p:spPr>
      </p:pic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B6238-D538-EB4C-89D7-3AAD5FB79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39045"/>
            <a:ext cx="10905066" cy="517990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C89DE-9C8C-0A39-9D6B-92AFFA6CC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08879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Automated Testing Refinement Proposal</vt:lpstr>
      <vt:lpstr>PowerPoint Presentation</vt:lpstr>
      <vt:lpstr>PowerPoint Presentation</vt:lpstr>
      <vt:lpstr>PowerPoint Presentation</vt:lpstr>
      <vt:lpstr>PowerPoint Presentation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Aden Tran</dc:creator>
  <cp:lastModifiedBy>Aden Tran</cp:lastModifiedBy>
  <cp:revision>2</cp:revision>
  <dcterms:created xsi:type="dcterms:W3CDTF">2025-06-05T11:39:06Z</dcterms:created>
  <dcterms:modified xsi:type="dcterms:W3CDTF">2025-06-05T13:03:17Z</dcterms:modified>
</cp:coreProperties>
</file>