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B806-40D1-4ECE-AC78-6987831D714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198-3222-4179-AA1E-E221065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6AC-EF78-B0F9-CCEE-6E632C0F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75297-258C-0133-2403-5E232BC4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03CC-935B-B044-C458-CF2A8A2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6D43-A31C-FFF4-F708-E7E7A09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EB94-478C-FA0B-7A1E-4DBEBAE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F2CB-F3D8-E0B6-2C3A-96E77205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3E4D-EBA4-2FBA-0897-8F0A7B96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60A9-AE26-FB02-0A2F-191482D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0D5D-EB74-D74D-7BB2-3B0B4C8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22F8-3FB7-D5C7-C666-70DA8E50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4556-58D7-A723-5BAA-9DE786FC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E793-181E-60D1-2164-48E7F5BC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A791-C870-AF46-ADA3-B9C38E1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219-AEBD-64C6-206A-970BF624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3E1C-49AC-9941-443B-C509E11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C22-B2D3-39A9-6DD1-4B81398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84ED-AD69-7A19-262F-A8816323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9DA2-8084-8F99-557C-31D49118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222-46B9-04B0-05AA-32781E8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0D6D-F0E7-0756-3FE5-CAF6731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926-23C9-E56C-21D6-28840F44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F233-3F67-A18A-6643-D038C7AA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C0A3-DEFC-824C-D29C-887F4FC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8301-5A00-5081-424A-27B7846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2B3-C755-AA08-ABB3-6D3A2EE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CC4C-D300-9D1B-D6FB-7C05EAB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42A8-4BBA-9F75-196A-710EF869F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FEA4-ECF0-511B-4866-53B78913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E6C5-3024-1028-725D-2A36684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19FA-0E76-82CA-8924-1388B2C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5289-18E8-7077-C5D9-6A9D695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863-1568-28C4-119E-37A84E7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05F1-FA1E-E20D-5007-277E1336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A9248-FE48-427E-D050-B400FD71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40E1-CED4-5A9F-509F-47800B6C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5DAD-3004-CC3D-F456-909C36474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DB136-9290-EDD3-1A16-33CE553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1C73-948C-7AC9-CB0F-11BE6B12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6DD7-864C-2E8A-3250-D953938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D17-E6DC-69E7-5072-42854244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C366-1FCA-6BEE-1DAD-265CBF3D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813D-DB14-F9D7-276B-A481CF0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434D-F7AB-C4B0-3E1E-D5796192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5ED0-00FB-C952-F004-975FCBF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82B60-05C0-EBD1-2EFB-5A02813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A355-EC4E-C040-03B6-94F59EA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4C1-A24D-0B93-4E9F-ABEEF7E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A69-49E1-D591-2DBC-87D377D6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FA29-E5A3-CB8B-5DD9-44EE825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0E5D-099F-01A9-CE46-F6FB39A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5FDB-2447-AC72-5761-B1F7B58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286C-70DE-4261-90C4-61D193C2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D364-FB0A-A762-220F-B92BECE8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D907-9BD0-0D0C-0D14-5E960828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17CA-14F8-F13D-7F13-4E48C17B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A7D0-8F90-1EB0-9F43-4A6B5E3F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124B-265A-0697-85B0-2EA90E61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6AF8-BF62-CF4E-AB11-4D3668F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00E-B9EB-14E8-31AD-D3270D99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59B-9552-A24E-5D9C-B9AC85D6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2371-9D81-5A8A-F686-265C10BC7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463-0F23-65BD-B906-03674457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EDFF-8F5A-4531-7971-09CD4495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037F7-5C53-D34F-ECDB-80D369714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Automated Testing Refinement Proposal</a:t>
            </a:r>
          </a:p>
        </p:txBody>
      </p:sp>
    </p:spTree>
    <p:extLst>
      <p:ext uri="{BB962C8B-B14F-4D97-AF65-F5344CB8AC3E}">
        <p14:creationId xmlns:p14="http://schemas.microsoft.com/office/powerpoint/2010/main" val="32027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1D8BE-DF20-D646-1A3D-E302DCEB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" r="1" b="1"/>
          <a:stretch>
            <a:fillRect/>
          </a:stretch>
        </p:blipFill>
        <p:spPr>
          <a:xfrm>
            <a:off x="653780" y="643467"/>
            <a:ext cx="10884439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269B5-C559-E591-0A1D-52F0DC91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568"/>
            <a:ext cx="12192000" cy="621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9E056-51E9-BEE0-227D-AC2026944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193"/>
            <a:ext cx="12192000" cy="6151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478AD2-C4E7-BDB9-BB00-D72BEDE5D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412"/>
            <a:ext cx="12192000" cy="622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02AAB-3EA2-98A8-E685-86EE39BA7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7376"/>
            <a:ext cx="12192000" cy="62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93B27-5C31-9D79-FFA2-65BA156D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CD886F-C40D-F6F4-08CF-B4C50B824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26D4B1-0E71-A7D7-BAC4-34042ADD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54730-040C-BCD7-C803-7E0192B2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C4230A-0C06-194F-2CE5-90AF0A094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32ED023-0434-460E-0F42-7C927A65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040AACC-481F-3946-E119-CE165D4F8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7054A-E80C-4C6A-AFCE-FDF31CBE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" r="1" b="1"/>
          <a:stretch>
            <a:fillRect/>
          </a:stretch>
        </p:blipFill>
        <p:spPr>
          <a:xfrm>
            <a:off x="653780" y="643467"/>
            <a:ext cx="10884439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3407A21-8FA9-CDDA-D098-4419EBDF0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D5D9F-9984-F07D-D928-E20C3C28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568"/>
            <a:ext cx="12192000" cy="621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E43A0-814C-291A-E8B9-64CCDD3F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93"/>
            <a:ext cx="12192000" cy="6151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D026F-C9C4-BCFD-DAC7-2746FB6F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412"/>
            <a:ext cx="12192000" cy="622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2B7F3-B9B3-6F15-87AC-D931E7952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3726"/>
            <a:ext cx="12192000" cy="62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821F8EB-DF55-9893-1471-2BA85C6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57" y="643467"/>
            <a:ext cx="371868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table with text&#10;&#10;AI-generated content may be incorrect.">
            <a:extLst>
              <a:ext uri="{FF2B5EF4-FFF2-40B4-BE49-F238E27FC236}">
                <a16:creationId xmlns:a16="http://schemas.microsoft.com/office/drawing/2014/main" id="{985FD7B5-30CF-EE6D-592D-E17BE6D3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>
            <a:fillRect/>
          </a:stretch>
        </p:blipFill>
        <p:spPr>
          <a:xfrm>
            <a:off x="653759" y="643467"/>
            <a:ext cx="10884481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B6238-D538-EB4C-89D7-3AAD5FB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5"/>
            <a:ext cx="10905066" cy="51799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89DE-9C8C-0A39-9D6B-92AFFA6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88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</Words>
  <Application>Microsoft Office PowerPoint</Application>
  <PresentationFormat>Widescreen</PresentationFormat>
  <Paragraphs>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Automated Testing Refinement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 Tran</dc:creator>
  <cp:lastModifiedBy>Aden Tran</cp:lastModifiedBy>
  <cp:revision>4</cp:revision>
  <dcterms:created xsi:type="dcterms:W3CDTF">2025-06-05T11:39:06Z</dcterms:created>
  <dcterms:modified xsi:type="dcterms:W3CDTF">2025-06-06T21:21:35Z</dcterms:modified>
</cp:coreProperties>
</file>