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2B806-40D1-4ECE-AC78-6987831D7146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E9F198-3222-4179-AA1E-E221065A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06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9F198-3222-4179-AA1E-E221065A46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4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696AC-EF78-B0F9-CCEE-6E632C0F9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175297-258C-0133-2403-5E232BC44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D03CC-935B-B044-C458-CF2A8A21E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D89E-CD24-4F75-A5BE-2159720B531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26D43-A31C-FFF4-F708-E7E7A0992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3EB94-478C-FA0B-7A1E-4DBEBAE54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1448-11E5-46AB-8C23-DFBB5C35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9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5F2CB-F3D8-E0B6-2C3A-96E77205D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7C3E4D-EBA4-2FBA-0897-8F0A7B969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560A9-AE26-FB02-0A2F-191482D0D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D89E-CD24-4F75-A5BE-2159720B531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10D5D-EB74-D74D-7BB2-3B0B4C89B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D22F8-3FB7-D5C7-C666-70DA8E50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1448-11E5-46AB-8C23-DFBB5C35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5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514556-58D7-A723-5BAA-9DE786FC4C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CE793-181E-60D1-2164-48E7F5BC3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9A791-C870-AF46-ADA3-B9C38E18E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D89E-CD24-4F75-A5BE-2159720B531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89219-AEBD-64C6-206A-970BF6249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73E1C-49AC-9941-443B-C509E1163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1448-11E5-46AB-8C23-DFBB5C35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62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D4C22-B2D3-39A9-6DD1-4B813983D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884ED-AD69-7A19-262F-A88163237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C9DA2-8084-8F99-557C-31D49118D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D89E-CD24-4F75-A5BE-2159720B531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64222-46B9-04B0-05AA-32781E874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30D6D-F0E7-0756-3FE5-CAF673150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1448-11E5-46AB-8C23-DFBB5C35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0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FF926-23C9-E56C-21D6-28840F441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DF233-3F67-A18A-6643-D038C7AA1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4C0A3-DEFC-824C-D29C-887F4FCD1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D89E-CD24-4F75-A5BE-2159720B531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88301-5A00-5081-424A-27B7846CE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F62B3-C755-AA08-ABB3-6D3A2EE25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1448-11E5-46AB-8C23-DFBB5C35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56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DCC4C-D300-9D1B-D6FB-7C05EABDF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F42A8-4BBA-9F75-196A-710EF869F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EFEA4-ECF0-511B-4866-53B78913D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0E6C5-3024-1028-725D-2A3668440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D89E-CD24-4F75-A5BE-2159720B531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D19FA-0E76-82CA-8924-1388B2C4A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45289-18E8-7077-C5D9-6A9D695B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1448-11E5-46AB-8C23-DFBB5C35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05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D2863-1568-28C4-119E-37A84E71C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C05F1-FA1E-E20D-5007-277E13363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A9248-FE48-427E-D050-B400FD719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5540E1-CED4-5A9F-509F-47800B6C7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8A5DAD-3004-CC3D-F456-909C36474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ADB136-9290-EDD3-1A16-33CE5530E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D89E-CD24-4F75-A5BE-2159720B531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271C73-948C-7AC9-CB0F-11BE6B12A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026DD7-864C-2E8A-3250-D953938B9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1448-11E5-46AB-8C23-DFBB5C35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2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FD17-E6DC-69E7-5072-428542442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EAC366-1FCA-6BEE-1DAD-265CBF3D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D89E-CD24-4F75-A5BE-2159720B531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E1813D-DB14-F9D7-276B-A481CF0EA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61434D-F7AB-C4B0-3E1E-D57961921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1448-11E5-46AB-8C23-DFBB5C35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54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615ED0-00FB-C952-F004-975FCBF47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D89E-CD24-4F75-A5BE-2159720B531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C82B60-05C0-EBD1-2EFB-5A0281323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3A355-EC4E-C040-03B6-94F59EA31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1448-11E5-46AB-8C23-DFBB5C35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82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54C1-A24D-0B93-4E9F-ABEEF7E15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65A69-49E1-D591-2DBC-87D377D6E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2FA29-E5A3-CB8B-5DD9-44EE82530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F0E5D-099F-01A9-CE46-F6FB39A31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D89E-CD24-4F75-A5BE-2159720B531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B5FDB-2447-AC72-5761-B1F7B5828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B286C-70DE-4261-90C4-61D193C23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1448-11E5-46AB-8C23-DFBB5C35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9D364-FB0A-A762-220F-B92BECE81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FED907-9BD0-0D0C-0D14-5E96082828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117CA-14F8-F13D-7F13-4E48C17B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9A7D0-8F90-1EB0-9F43-4A6B5E3F8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D89E-CD24-4F75-A5BE-2159720B531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2124B-265A-0697-85B0-2EA90E61F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96AF8-BF62-CF4E-AB11-4D3668FA7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1448-11E5-46AB-8C23-DFBB5C35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83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AF500E-B9EB-14E8-31AD-D3270D991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4259B-9552-A24E-5D9C-B9AC85D6F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32371-9D81-5A8A-F686-265C10BC7A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D6D89E-CD24-4F75-A5BE-2159720B531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39463-0F23-65BD-B906-036744572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FEDFF-8F5A-4531-7971-09CD44954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2B1448-11E5-46AB-8C23-DFBB5C35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8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2037F7-5C53-D34F-ECDB-80D369714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8100"/>
              <a:t>Automated Testing Refinement Proposal</a:t>
            </a:r>
          </a:p>
        </p:txBody>
      </p:sp>
    </p:spTree>
    <p:extLst>
      <p:ext uri="{BB962C8B-B14F-4D97-AF65-F5344CB8AC3E}">
        <p14:creationId xmlns:p14="http://schemas.microsoft.com/office/powerpoint/2010/main" val="320272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81D8BE-DF20-D646-1A3D-E302DCEBB7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9" r="1" b="1"/>
          <a:stretch>
            <a:fillRect/>
          </a:stretch>
        </p:blipFill>
        <p:spPr>
          <a:xfrm>
            <a:off x="653780" y="643467"/>
            <a:ext cx="10884439" cy="5571065"/>
          </a:xfrm>
          <a:prstGeom prst="rect">
            <a:avLst/>
          </a:prstGeom>
          <a:ln>
            <a:noFill/>
          </a:ln>
        </p:spPr>
      </p:pic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E269B5-C559-E591-0A1D-52F0DC911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1568"/>
            <a:ext cx="12192000" cy="62148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79E056-51E9-BEE0-227D-AC2026944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3193"/>
            <a:ext cx="12192000" cy="615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33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and white table with text&#10;&#10;AI-generated content may be incorrect.">
            <a:extLst>
              <a:ext uri="{FF2B5EF4-FFF2-40B4-BE49-F238E27FC236}">
                <a16:creationId xmlns:a16="http://schemas.microsoft.com/office/drawing/2014/main" id="{985FD7B5-30CF-EE6D-592D-E17BE6D3D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79"/>
          <a:stretch>
            <a:fillRect/>
          </a:stretch>
        </p:blipFill>
        <p:spPr>
          <a:xfrm>
            <a:off x="653759" y="643467"/>
            <a:ext cx="10884481" cy="5571065"/>
          </a:xfrm>
          <a:prstGeom prst="rect">
            <a:avLst/>
          </a:prstGeom>
          <a:ln>
            <a:noFill/>
          </a:ln>
        </p:spPr>
      </p:pic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98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3B6238-D538-EB4C-89D7-3AAD5FB79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39045"/>
            <a:ext cx="10905066" cy="5179908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24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C89DE-9C8C-0A39-9D6B-92AFFA6CC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973" y="2766218"/>
            <a:ext cx="1614054" cy="1325563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08879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6</Words>
  <Application>Microsoft Office PowerPoint</Application>
  <PresentationFormat>Widescreen</PresentationFormat>
  <Paragraphs>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Automated Testing Refinement Proposal</vt:lpstr>
      <vt:lpstr>PowerPoint Presentation</vt:lpstr>
      <vt:lpstr>PowerPoint Presentation</vt:lpstr>
      <vt:lpstr>PowerPoint Presentation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Aden Tran</dc:creator>
  <cp:lastModifiedBy>Aden Tran</cp:lastModifiedBy>
  <cp:revision>1</cp:revision>
  <dcterms:created xsi:type="dcterms:W3CDTF">2025-06-05T11:39:06Z</dcterms:created>
  <dcterms:modified xsi:type="dcterms:W3CDTF">2025-06-05T12:56:28Z</dcterms:modified>
</cp:coreProperties>
</file>