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app shape blu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55" y="2878155"/>
            <a:ext cx="935116" cy="866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5317" y="1403717"/>
            <a:ext cx="8791575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iCourse Catalog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1" descr="Newspap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623" y="2971800"/>
            <a:ext cx="688934" cy="604239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983415" y="3505927"/>
            <a:ext cx="1201030" cy="26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stA="28000" endPos="39000" dir="5400000" sy="-100000" algn="bl"/>
                </a:effectLst>
                <a:latin typeface="Haettenschweiler" panose="020B0706040902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iCourse Catalog</a:t>
            </a:r>
            <a:endParaRPr lang="en-US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3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855" y="327869"/>
            <a:ext cx="3797490" cy="6333770"/>
          </a:xfrm>
        </p:spPr>
      </p:pic>
      <p:sp>
        <p:nvSpPr>
          <p:cNvPr id="5" name="AutoShape 4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startup</a:t>
            </a:r>
          </a:p>
        </p:txBody>
      </p:sp>
      <p:sp>
        <p:nvSpPr>
          <p:cNvPr id="6" name="AutoShape 6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ChangeAspect="1" noChangeArrowheads="1"/>
          </p:cNvSpPr>
          <p:nvPr/>
        </p:nvSpPr>
        <p:spPr bwMode="auto">
          <a:xfrm>
            <a:off x="5943600" y="1758462"/>
            <a:ext cx="182293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Menu list</a:t>
            </a:r>
            <a:br>
              <a:rPr lang="en-US" dirty="0"/>
            </a:br>
            <a:endParaRPr lang="en-US" dirty="0"/>
          </a:p>
        </p:txBody>
      </p:sp>
      <p:sp>
        <p:nvSpPr>
          <p:cNvPr id="6" name="AutoShape 6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ChangeAspect="1" noChangeArrowheads="1"/>
          </p:cNvSpPr>
          <p:nvPr/>
        </p:nvSpPr>
        <p:spPr bwMode="auto">
          <a:xfrm>
            <a:off x="5943600" y="1758462"/>
            <a:ext cx="182293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711" y="263772"/>
            <a:ext cx="3901778" cy="644358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5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Class </a:t>
            </a:r>
            <a:br>
              <a:rPr lang="en-US" dirty="0"/>
            </a:br>
            <a:r>
              <a:rPr lang="en-US" dirty="0"/>
              <a:t>search</a:t>
            </a:r>
            <a:br>
              <a:rPr lang="en-US" dirty="0"/>
            </a:br>
            <a:endParaRPr lang="en-US" dirty="0"/>
          </a:p>
        </p:txBody>
      </p:sp>
      <p:sp>
        <p:nvSpPr>
          <p:cNvPr id="6" name="AutoShape 6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ChangeAspect="1" noChangeArrowheads="1"/>
          </p:cNvSpPr>
          <p:nvPr/>
        </p:nvSpPr>
        <p:spPr bwMode="auto">
          <a:xfrm>
            <a:off x="5943600" y="1758462"/>
            <a:ext cx="182293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710" y="263772"/>
            <a:ext cx="3902782" cy="6443581"/>
          </a:xfrm>
        </p:spPr>
      </p:pic>
    </p:spTree>
    <p:extLst>
      <p:ext uri="{BB962C8B-B14F-4D97-AF65-F5344CB8AC3E}">
        <p14:creationId xmlns:p14="http://schemas.microsoft.com/office/powerpoint/2010/main" val="21347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additional</a:t>
            </a:r>
            <a:br>
              <a:rPr lang="en-US" dirty="0"/>
            </a:br>
            <a:r>
              <a:rPr lang="en-US" dirty="0"/>
              <a:t>search</a:t>
            </a:r>
            <a:br>
              <a:rPr lang="en-US" dirty="0"/>
            </a:br>
            <a:r>
              <a:rPr lang="en-US" dirty="0"/>
              <a:t>options</a:t>
            </a:r>
          </a:p>
        </p:txBody>
      </p:sp>
      <p:sp>
        <p:nvSpPr>
          <p:cNvPr id="6" name="AutoShape 6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ChangeAspect="1" noChangeArrowheads="1"/>
          </p:cNvSpPr>
          <p:nvPr/>
        </p:nvSpPr>
        <p:spPr bwMode="auto">
          <a:xfrm>
            <a:off x="5943600" y="1758462"/>
            <a:ext cx="182293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35" y="263772"/>
            <a:ext cx="3851995" cy="644325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Browse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catalog</a:t>
            </a:r>
          </a:p>
        </p:txBody>
      </p:sp>
      <p:sp>
        <p:nvSpPr>
          <p:cNvPr id="6" name="AutoShape 6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ChangeAspect="1" noChangeArrowheads="1"/>
          </p:cNvSpPr>
          <p:nvPr/>
        </p:nvSpPr>
        <p:spPr bwMode="auto">
          <a:xfrm>
            <a:off x="5943600" y="1758462"/>
            <a:ext cx="182293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708" y="263772"/>
            <a:ext cx="3859823" cy="6443097"/>
          </a:xfrm>
        </p:spPr>
      </p:pic>
    </p:spTree>
    <p:extLst>
      <p:ext uri="{BB962C8B-B14F-4D97-AF65-F5344CB8AC3E}">
        <p14:creationId xmlns:p14="http://schemas.microsoft.com/office/powerpoint/2010/main" val="327632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Browse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catalog</a:t>
            </a:r>
          </a:p>
        </p:txBody>
      </p:sp>
      <p:sp>
        <p:nvSpPr>
          <p:cNvPr id="6" name="AutoShape 6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ChangeAspect="1" noChangeArrowheads="1"/>
          </p:cNvSpPr>
          <p:nvPr/>
        </p:nvSpPr>
        <p:spPr bwMode="auto">
          <a:xfrm>
            <a:off x="5943600" y="1758462"/>
            <a:ext cx="182293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708" y="263772"/>
            <a:ext cx="3774830" cy="6443097"/>
          </a:xfrm>
        </p:spPr>
      </p:pic>
    </p:spTree>
    <p:extLst>
      <p:ext uri="{BB962C8B-B14F-4D97-AF65-F5344CB8AC3E}">
        <p14:creationId xmlns:p14="http://schemas.microsoft.com/office/powerpoint/2010/main" val="58592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Browse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catalog</a:t>
            </a:r>
          </a:p>
        </p:txBody>
      </p:sp>
      <p:sp>
        <p:nvSpPr>
          <p:cNvPr id="6" name="AutoShape 6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ChangeAspect="1" noChangeArrowheads="1"/>
          </p:cNvSpPr>
          <p:nvPr/>
        </p:nvSpPr>
        <p:spPr bwMode="auto">
          <a:xfrm>
            <a:off x="5943600" y="1758462"/>
            <a:ext cx="182293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3" y="263772"/>
            <a:ext cx="3792415" cy="644309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14800" y="1881554"/>
            <a:ext cx="3560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2813538"/>
            <a:ext cx="3560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14800" y="3771900"/>
            <a:ext cx="3560885" cy="8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0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Browse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catalog</a:t>
            </a:r>
          </a:p>
        </p:txBody>
      </p:sp>
      <p:sp>
        <p:nvSpPr>
          <p:cNvPr id="6" name="AutoShape 6" descr="https://mail.google.com/mail/u/0/?ui=2&amp;ik=bea8734351&amp;view=fimg&amp;th=15a346ba2af3cea4&amp;attid=0.1.1&amp;disp=emb&amp;attbid=ANGjdJ82kp4qMJIgZoJXDX1X0OFkgXcrg92nztCqzni8nqC1dJ0fMYfgyN4iR0uYh0WjV2v0LQaSYMjKKTd8gVQ814e5ZaOQKyV-oDSaIz0tlV9v3gyQDfM7xZV-vB8&amp;sz=s0-l75-ft&amp;ats=1486940982474&amp;rm=15a346ba2af3cea4&amp;zw&amp;atsh=1"/>
          <p:cNvSpPr>
            <a:spLocks noChangeAspect="1" noChangeArrowheads="1"/>
          </p:cNvSpPr>
          <p:nvPr/>
        </p:nvSpPr>
        <p:spPr bwMode="auto">
          <a:xfrm>
            <a:off x="5943600" y="1758462"/>
            <a:ext cx="182293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085" y="263772"/>
            <a:ext cx="3748453" cy="6443097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4149969" y="4299438"/>
            <a:ext cx="3446585" cy="8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49969" y="5723792"/>
            <a:ext cx="3534508" cy="8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49969" y="6180992"/>
            <a:ext cx="3534508" cy="4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7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</TotalTime>
  <Words>13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Haettenschweiler</vt:lpstr>
      <vt:lpstr>Times New Roman</vt:lpstr>
      <vt:lpstr>Trebuchet MS</vt:lpstr>
      <vt:lpstr>Tw Cen MT</vt:lpstr>
      <vt:lpstr>Circuit</vt:lpstr>
      <vt:lpstr>iCourse Catalog</vt:lpstr>
      <vt:lpstr>startup</vt:lpstr>
      <vt:lpstr>Menu list </vt:lpstr>
      <vt:lpstr>Class  search </vt:lpstr>
      <vt:lpstr>additional search options</vt:lpstr>
      <vt:lpstr>Browse course catalog</vt:lpstr>
      <vt:lpstr>Browse course catalog</vt:lpstr>
      <vt:lpstr>Browse course catalog</vt:lpstr>
      <vt:lpstr>Browse course catalog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iCourse Catalog</dc:title>
  <dc:creator>Collin Dreher</dc:creator>
  <cp:lastModifiedBy>Collin Dreher</cp:lastModifiedBy>
  <cp:revision>8</cp:revision>
  <dcterms:created xsi:type="dcterms:W3CDTF">2017-02-12T23:05:20Z</dcterms:created>
  <dcterms:modified xsi:type="dcterms:W3CDTF">2017-02-13T00:35:28Z</dcterms:modified>
</cp:coreProperties>
</file>