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1080-AE5E-4D94-9CBE-E3A2F19DA30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Finished converting </a:t>
            </a:r>
            <a:r>
              <a:rPr lang="en-US" dirty="0" err="1"/>
              <a:t>Matlab</a:t>
            </a:r>
            <a:r>
              <a:rPr lang="en-US" dirty="0"/>
              <a:t> code to Python</a:t>
            </a:r>
          </a:p>
          <a:p>
            <a:pPr lvl="1"/>
            <a:r>
              <a:rPr lang="en-US" dirty="0"/>
              <a:t>Traffic generation, collision detection, </a:t>
            </a:r>
            <a:r>
              <a:rPr lang="en-US"/>
              <a:t>car management</a:t>
            </a:r>
            <a:endParaRPr lang="en-US" dirty="0"/>
          </a:p>
          <a:p>
            <a:pPr lvl="1"/>
            <a:r>
              <a:rPr lang="en-US" dirty="0"/>
              <a:t>Challenges: Code was not robust and needed to be redesigned more than we expected</a:t>
            </a:r>
          </a:p>
          <a:p>
            <a:r>
              <a:rPr lang="en-US" dirty="0"/>
              <a:t>Developed simple visualization for testing</a:t>
            </a:r>
          </a:p>
          <a:p>
            <a:r>
              <a:rPr lang="en-US" dirty="0"/>
              <a:t>Implemented </a:t>
            </a:r>
            <a:r>
              <a:rPr lang="en-US" dirty="0" err="1"/>
              <a:t>Dresner</a:t>
            </a:r>
            <a:r>
              <a:rPr lang="en-US" dirty="0"/>
              <a:t>/Stone and stop sign policies.</a:t>
            </a:r>
          </a:p>
          <a:p>
            <a:pPr lvl="1"/>
            <a:r>
              <a:rPr lang="en-US" dirty="0"/>
              <a:t>Challenges: More advanced traffic light policy has taken more time to formulate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30B8-7C85-42D4-A7E4-5062B091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5523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CFD-F9A2-4F4F-9B7A-5C44632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&amp; Measures of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9B920-C9B6-4342-82B5-700AE311E97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our own policy for granting reservation requests</a:t>
            </a: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Stone policy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9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488160" y="5568120"/>
            <a:ext cx="2637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Intersection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40B35A-4434-4CF1-AE85-7073BB3B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208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Progress &amp; Challenges</vt:lpstr>
      <vt:lpstr>Changes &amp; Measures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Alex Winger</cp:lastModifiedBy>
  <cp:revision>47</cp:revision>
  <dcterms:created xsi:type="dcterms:W3CDTF">2019-10-18T21:37:55Z</dcterms:created>
  <dcterms:modified xsi:type="dcterms:W3CDTF">2019-11-06T23:58:30Z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