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Autonomous Intersection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202320" y="6001920"/>
            <a:ext cx="2930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Ahmed Fayed &amp; Alex Winger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48960"/>
            <a:ext cx="105145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40440" y="205776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162520" y="1469520"/>
            <a:ext cx="7219440" cy="48193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48960"/>
            <a:ext cx="105145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40440" y="205776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104280" y="1080000"/>
            <a:ext cx="7495920" cy="52383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Extra Video with max number of cars system can handle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Extra Video with Teslas (Not Accurate)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6692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Project Scope &amp; Completion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66920" y="158508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4-way 3-dedicated-lane intersection with a centralized architecture and minimum V2V communication.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communication failure, delay, or execution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are using ROS and RViz for visualization.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Visualization with RViz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advanced ACC developed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Different System modes (including our improved policy)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320"/>
            <a:ext cx="6482160" cy="13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Our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1660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Challenges &amp; Time Crunch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5760" y="1496880"/>
            <a:ext cx="10506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Developing a stress testing technique (on hold)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will be what we added/updated: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RVIZ for visualization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 being able to use Tesla stl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Small edge cases causing failures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2236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Collision Avoidance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98320" y="1640880"/>
            <a:ext cx="1036260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trajectory with desired velocity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Identify point of collision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Slow down or speed up 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new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opposite speed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success or failure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84040" y="262800"/>
            <a:ext cx="6482160" cy="13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All Policies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2236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Have we hit our Measures of Success?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98320" y="1640880"/>
            <a:ext cx="1036260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Comparing efficiency (delay) between different modes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Traffic Lights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Stops Signs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Dresner &amp; Stone’s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policy should at least provide shorter delays than current Traffic Light and Stop sign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Stretch goal: Shorter delay than Dresner &amp; Stone’s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48960"/>
            <a:ext cx="105145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40440" y="205776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8" name="Table 3"/>
          <p:cNvGraphicFramePr/>
          <p:nvPr/>
        </p:nvGraphicFramePr>
        <p:xfrm>
          <a:off x="2558880" y="2374200"/>
          <a:ext cx="7152480" cy="2528640"/>
        </p:xfrm>
        <a:graphic>
          <a:graphicData uri="http://schemas.openxmlformats.org/drawingml/2006/table">
            <a:tbl>
              <a:tblPr/>
              <a:tblGrid>
                <a:gridCol w="1021680"/>
                <a:gridCol w="1021680"/>
                <a:gridCol w="1021680"/>
                <a:gridCol w="1021680"/>
                <a:gridCol w="1021680"/>
                <a:gridCol w="1021680"/>
                <a:gridCol w="1022760"/>
              </a:tblGrid>
              <a:tr h="5058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Policy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 cars/ 20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 cars/ 20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 cars/ 20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80 cars/ 20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 cars/ 20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120 cars/ 20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58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0.326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1.957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58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Dresner/Stone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2.898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58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Traffic Light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12.078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11.485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14.336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24.584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26.250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25.607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58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Stop Sign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10.610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12.849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15.846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19.062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22.582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23.050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48960"/>
            <a:ext cx="105145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0440" y="205776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270520" y="1487160"/>
            <a:ext cx="7219440" cy="4819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2019-10-18T21:37:55Z</dcterms:created>
  <dc:creator>Ahmed Fayed</dc:creator>
  <dc:description/>
  <dc:language>en-US</dc:language>
  <cp:lastModifiedBy/>
  <dcterms:modified xsi:type="dcterms:W3CDTF">2019-12-05T10:30:09Z</dcterms:modified>
  <cp:revision>81</cp:revision>
  <dc:subject/>
  <dc:title>Autonomous Intersection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