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6B0994D-FB0E-4BE9-A91F-D97091A76BA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Cheaper Intersections???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45E7694-DBAA-455E-A5D7-8CFFC3037F8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10/21/19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8EB84E4-0E3B-4399-8945-181114D5C21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10/21/19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20DD54B-B714-4D48-9D21-A48EF98B31C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Autonomous Intersection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202320" y="6001920"/>
            <a:ext cx="2931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Ahmed Fayed &amp; Alex Winger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Introduction about AIM and Motivation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Idea: Autonomously and efficiently manage/schedule vehicles through an intersection.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Significantly outperform current intersection technology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Minimizes vehicle Delay (better metric than throughput)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Vehicle collisions at intersections account for anywhere between 25% and 45% of all collisions.” – Kurt Dresnor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Negates the need for expensive infrastructure (i.e. cloverleaf interchanges)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Vastly more adaptable than current systems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Previous Work &amp; Feasibility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Worked on implementing an AIM System for a previous class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Multiagent Approach to Autonomous Intersection Management” by Kurt Dresner and Peter Stone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Reservation system using “First Come, First Served” policy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of a grid of “reservation” tiles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Dealing with acceleration in the intersection. Consider trajectories where the vehicle accelerates to max velocity, and maintains current velocity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Force a minimum velocity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Ability to change the policy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Project Scope &amp; 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4-way 3-dedicated-lane intersection with a centralized architecture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the number of messages/communication V2V to a minimum, for scalability purposes and respecting each vehicle’s privacy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Assumptions: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Fully autonomous vehicles (Tesla Model S), focusing less on Driver Agents and mostly on the arbiter/Intersection Manager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communication failure or delay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execution error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high resource powerful computer system placed at the intersection powering the Intersection Manager (IM)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accomplish this we will use ROS, and a visualization software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Content Placeholder 4" descr=""/>
          <p:cNvPicPr/>
          <p:nvPr/>
        </p:nvPicPr>
        <p:blipFill>
          <a:blip r:embed="rId1"/>
          <a:stretch/>
        </p:blipFill>
        <p:spPr>
          <a:xfrm>
            <a:off x="3140640" y="643320"/>
            <a:ext cx="5910480" cy="557064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9488160" y="5568120"/>
            <a:ext cx="2637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Intersection Layout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Goals &amp; Measures of Success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system should: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no collisions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Decrease the average delay of vehicles passing through the intersection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 a policy for granting reservation requests to vehicles using trajectory planning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Compare our policy with other traffic control policies: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Traditional traffic lights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Stop signs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Dresner and Stone policy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</TotalTime>
  <Application>LibreOffice/5.1.6.2$Linux_X86_64 LibreOffice_project/10m0$Build-2</Application>
  <Words>310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2019-10-18T21:37:55Z</dcterms:created>
  <dc:creator>Ahmed Fayed</dc:creator>
  <dc:description/>
  <dc:language>en-US</dc:language>
  <cp:lastModifiedBy/>
  <dcterms:modified xsi:type="dcterms:W3CDTF">2019-10-21T14:54:57Z</dcterms:modified>
  <cp:revision>32</cp:revision>
  <dc:subject/>
  <dc:title>Autonomous Intersection Management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