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9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6B0994D-FB0E-4BE9-A91F-D97091A76BA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EB84E4-0E3B-4399-8945-181114D5C21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10/21/19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0DD54B-B714-4D48-9D21-A48EF98B31C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cap="sm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Autonomous Intersection Management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202320" y="6001920"/>
            <a:ext cx="2931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Ahmed Fayed &amp; Alex Winger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66778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us"/>
              </a:rPr>
              <a:t>Project Scope &amp; Schedule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66778" y="1584905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3-dedicated-lane intersection with a centralized architecture and minimum V2V communication.</a:t>
            </a:r>
          </a:p>
          <a:p>
            <a:pPr marL="228600" indent="-228240"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communication failure, delay, or execution error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are using ROS and RVIZ for visualization.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Schedule: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Revamped the AIM skeleton by Oct 9</a:t>
            </a:r>
            <a:r>
              <a:rPr lang="en-US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Convert MATLAB code into Python &amp; use ROS 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the system back up running to its previous state by Oct 25</a:t>
            </a:r>
            <a:r>
              <a:rPr lang="en-US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Visualization &amp; Reservation system modes by last Friday Nov 1</a:t>
            </a:r>
            <a:r>
              <a:rPr lang="en-US" sz="28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Remaining 5 weeks to devise a (hopefully) better policy and compare its efficiency.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30B8-7C85-42D4-A7E4-5062B091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54" y="0"/>
            <a:ext cx="10515240" cy="1325160"/>
          </a:xfrm>
        </p:spPr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Progress &amp; 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5BFA1-7C0B-4A0B-AA96-A027D8EC49CA}"/>
              </a:ext>
            </a:extLst>
          </p:cNvPr>
          <p:cNvSpPr txBox="1"/>
          <p:nvPr/>
        </p:nvSpPr>
        <p:spPr>
          <a:xfrm>
            <a:off x="455694" y="1496957"/>
            <a:ext cx="1050728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Finished converting MATLAB code to Python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Traffic generation, collision detection, car management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Challenges: Code was not robust and needed to be redesigned more than we expected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Developed simple visualization for testing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Implemented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Dresner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/Stone and stop sign policies.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Challenges: More advanced traffic light policy has taken more time to formulate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Adaptive Cruise Controller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Challenges: A more advanced ACC is needed to guarantee safety requirements </a:t>
            </a:r>
          </a:p>
        </p:txBody>
      </p:sp>
    </p:spTree>
    <p:extLst>
      <p:ext uri="{BB962C8B-B14F-4D97-AF65-F5344CB8AC3E}">
        <p14:creationId xmlns:p14="http://schemas.microsoft.com/office/powerpoint/2010/main" val="70694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1CFD-F9A2-4F4F-9B7A-5C446324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97" y="0"/>
            <a:ext cx="10515240" cy="1325160"/>
          </a:xfrm>
        </p:spPr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Changes &amp; Measures of Success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D2A46-58D4-4C79-A3FC-CE3053E803AD}"/>
              </a:ext>
            </a:extLst>
          </p:cNvPr>
          <p:cNvSpPr txBox="1"/>
          <p:nvPr/>
        </p:nvSpPr>
        <p:spPr>
          <a:xfrm>
            <a:off x="598217" y="1641045"/>
            <a:ext cx="10363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Porting the system was not as clean-cut as predicted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Developing a stress testing traffic generation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Pushing back about a week on 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When would the project be successful?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Comparing efficiency (delay) between different modes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Traffic Lights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Stops Signs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Dresner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&amp; Stone’s policy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Our policy should at least provide shorter delays than current Traffic Light and Stop sign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8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imple_ca_example" descr="A screenshot of a social media post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9F4C0676-06DD-4E9E-A13B-20474599F1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9729" y="643466"/>
            <a:ext cx="6612542" cy="5571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7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241</Words>
  <Application>Microsoft Office PowerPoint</Application>
  <PresentationFormat>Widescreen</PresentationFormat>
  <Paragraphs>32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Andalus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Progress &amp; Challenges</vt:lpstr>
      <vt:lpstr>Changes &amp; Measures of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Intersection Management</dc:title>
  <dc:subject/>
  <dc:creator>Ahmed Fayed</dc:creator>
  <dc:description/>
  <cp:lastModifiedBy>Ahmed Fayed</cp:lastModifiedBy>
  <cp:revision>67</cp:revision>
  <dcterms:created xsi:type="dcterms:W3CDTF">2019-10-18T21:37:55Z</dcterms:created>
  <dcterms:modified xsi:type="dcterms:W3CDTF">2019-11-07T21:54:09Z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