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9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6B0994D-FB0E-4BE9-A91F-D97091A76BA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10/21/19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EB84E4-0E3B-4399-8945-181114D5C21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10/21/19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0DD54B-B714-4D48-9D21-A48EF98B31C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cap="sm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Autonomous Intersection Management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202320" y="6001920"/>
            <a:ext cx="29311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Ahmed Fayed &amp; Alex Winger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Project Scope &amp; Schedule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4-way 3-dedicated-lane intersection with a centralized architecture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Keep the number of messages/communication V2V to a minimum, for scalability purposes and respecting each vehicle’s privacy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Assumptions: 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Fully autonomous vehicles (Tesla Model S), focusing less on Driver Agents and mostly on the arbiter/Intersection Manager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communication failure or delay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execution error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high resource powerful computer system placed at the intersection powering the Intersection Manager (IM)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accomplish this we will use ROS, and a visualization software</a:t>
            </a: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30B8-7C85-42D4-A7E4-5062B091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&amp;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0AB04-DE71-4648-BEE7-A41692F2B69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1CFD-F9A2-4F4F-9B7A-5C446324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&amp; Measures of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9B920-C9B6-4342-82B5-700AE311E973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indent="-22824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 our own policy for granting reservation requests</a:t>
            </a:r>
          </a:p>
          <a:p>
            <a:pPr indent="-22824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system should:</a:t>
            </a: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no collisions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Decrease the average delay of vehicles passing through the intersection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22824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Compare our policy with other traffic control policies:</a:t>
            </a: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Traditional traffic lights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Stop signs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Dresner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Stone policy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98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488160" y="5568120"/>
            <a:ext cx="26377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Intersection Layout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240B35A-4434-4CF1-AE85-7073BB3B0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2233</TotalTime>
  <Words>152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Andalus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Progress &amp; Challenges</vt:lpstr>
      <vt:lpstr>Changes &amp; Measures of Success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Intersection Management</dc:title>
  <dc:subject/>
  <dc:creator>Ahmed Fayed</dc:creator>
  <dc:description/>
  <cp:lastModifiedBy>Ahmed Fayed</cp:lastModifiedBy>
  <cp:revision>44</cp:revision>
  <dcterms:created xsi:type="dcterms:W3CDTF">2019-10-18T21:37:55Z</dcterms:created>
  <dcterms:modified xsi:type="dcterms:W3CDTF">2019-11-06T23:31:37Z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