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 cap="sm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  <a:ea typeface="DejaVu Sans"/>
              </a:rPr>
              <a:t>Autonomous Intersection Management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9202320" y="6001920"/>
            <a:ext cx="29304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  <a:ea typeface="DejaVu Sans"/>
              </a:rPr>
              <a:t>Ahmed Fayed &amp; Alex Winger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66920" y="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  <a:ea typeface="DejaVu Sans"/>
              </a:rPr>
              <a:t>Project Scope &amp; Recap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66920" y="158508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4-way 3-dedicated-lane intersection with a centralized architecture and minimum V2V communication.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communication failure, delay, or execution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are using ROS and RViz for visualization.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Update: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Visualization with RViz done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More advanced ACC developed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Different System modes (including our improved policy)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274320"/>
            <a:ext cx="6482160" cy="13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  <a:ea typeface="DejaVu Sans"/>
              </a:rPr>
              <a:t>Video for Policy 0 with pan and zoom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84040" y="262800"/>
            <a:ext cx="6482160" cy="13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  <a:ea typeface="DejaVu Sans"/>
              </a:rPr>
              <a:t>Video with all policies running side by side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16600" y="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  <a:ea typeface="DejaVu Sans"/>
              </a:rPr>
              <a:t>Challenges &amp; Time Crunch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55760" y="1496880"/>
            <a:ext cx="105066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Developing a stress testing technique (on hold)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22360" y="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  <a:ea typeface="DejaVu Sans"/>
              </a:rPr>
              <a:t>Have we hit our Measures of Success?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8320" y="1640880"/>
            <a:ext cx="10362600" cy="39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Comparing efficiency (delay) between different modes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Traffic Lights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Stops Signs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Dresner &amp; Stone’s policy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Our policy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Our policy should at least provide shorter delays than current Traffic Light and Stop sign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Stretch goal: Shorter delay than Dresner &amp; Stone’s policy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38080" y="48960"/>
            <a:ext cx="1051452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  <a:ea typeface="DejaVu Sans"/>
              </a:rPr>
              <a:t>Graph with analysis of delay per policy with N increasing to about a 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40440" y="205776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Avg Delay: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Policy 0 (Old): 100 cars in 20 secs 22.4 Avg delay (took 146 sec execution)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Policy 1: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Policy 2: 100 cars in 20 secs 47.5 Avg delay (took 137 sec execution)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Policy 3: 100 cars in 20 secs 33.7 Avg delay (took 89 sec execution)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to mention: These execution times include the ACC computation for each vehicle and are not as optimized as can be running on a decent laptop at 0.1s granularity. With a little bit of optimization and more processing power we would like to argue that this can definitely be done in Real Time.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  <a:ea typeface="DejaVu Sans"/>
              </a:rPr>
              <a:t>Extra Video with max number of cars system can handle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  <a:ea typeface="DejaVu Sans"/>
              </a:rPr>
              <a:t>Extra Video with Teslas (Not Accurate)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2019-10-18T21:37:55Z</dcterms:created>
  <dc:creator>Ahmed Fayed</dc:creator>
  <dc:description/>
  <dc:language>en-US</dc:language>
  <cp:lastModifiedBy/>
  <dcterms:modified xsi:type="dcterms:W3CDTF">2019-12-03T19:11:52Z</dcterms:modified>
  <cp:revision>72</cp:revision>
  <dc:subject/>
  <dc:title>Autonomous Intersection Management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