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6B0994D-FB0E-4BE9-A91F-D97091A76B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B84E4-0E3B-4399-8945-181114D5C21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0DD54B-B714-4D48-9D21-A48EF98B31C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cap="sm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Autonomous Intersection Management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202320" y="6001920"/>
            <a:ext cx="2931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Ahmed Fayed &amp; Alex Winger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Project Scope &amp; 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3-dedicated-lane intersection with a centralized architecture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number of messages/communication V2V to a minimum, for scalability purposes and respecting each vehicle’s privacy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Assumptions: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autonomous vehicles (Tesla Model S), focusing less on Driver Agents and mostly on the arbiter/Intersection Manager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communication failure or delay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execution error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high resource powerful computer system placed at the intersection powering the Intersection Manager (IM)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accomplish this we will use ROS, and a visualization software</a:t>
            </a: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1080-AE5E-4D94-9CBE-E3A2F19DA30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Finished converting </a:t>
            </a:r>
            <a:r>
              <a:rPr lang="en-US" dirty="0" err="1"/>
              <a:t>Matlab</a:t>
            </a:r>
            <a:r>
              <a:rPr lang="en-US" dirty="0"/>
              <a:t> code to Python</a:t>
            </a:r>
          </a:p>
          <a:p>
            <a:pPr lvl="1"/>
            <a:r>
              <a:rPr lang="en-US" dirty="0"/>
              <a:t>Traffic generation, collision detection, </a:t>
            </a:r>
            <a:r>
              <a:rPr lang="en-US"/>
              <a:t>car management</a:t>
            </a:r>
            <a:endParaRPr lang="en-US" dirty="0"/>
          </a:p>
          <a:p>
            <a:pPr lvl="1"/>
            <a:r>
              <a:rPr lang="en-US" dirty="0"/>
              <a:t>Challenges: Code was not robust and needed to be redesigned more than we expected</a:t>
            </a:r>
          </a:p>
          <a:p>
            <a:r>
              <a:rPr lang="en-US" dirty="0"/>
              <a:t>Developed simple visualization for testing</a:t>
            </a:r>
          </a:p>
          <a:p>
            <a:r>
              <a:rPr lang="en-US" dirty="0"/>
              <a:t>Implemented </a:t>
            </a:r>
            <a:r>
              <a:rPr lang="en-US" dirty="0" err="1"/>
              <a:t>Dresner</a:t>
            </a:r>
            <a:r>
              <a:rPr lang="en-US" dirty="0"/>
              <a:t>/Stone and stop sign policies.</a:t>
            </a:r>
          </a:p>
          <a:p>
            <a:pPr lvl="1"/>
            <a:r>
              <a:rPr lang="en-US" dirty="0"/>
              <a:t>Challenges: More advanced traffic light policy has taken more time to formulate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30B8-7C85-42D4-A7E4-5062B091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15523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1CFD-F9A2-4F4F-9B7A-5C44632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&amp; Measures of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9B920-C9B6-4342-82B5-700AE311E97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our own policy for granting reservation requests</a:t>
            </a: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system should: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no collisions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Decrease the average delay of vehicles passing through the intersection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our policy with other traffic control policies: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traffic lights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 signs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Dresner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Stone policy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9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imple_ca_example" descr="A screenshot of a social media post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9F4C0676-06DD-4E9E-A13B-20474599F1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9729" y="643466"/>
            <a:ext cx="6612542" cy="5571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206</Words>
  <Application>Microsoft Office PowerPoint</Application>
  <PresentationFormat>Widescreen</PresentationFormat>
  <Paragraphs>27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Progress &amp; Challenges</vt:lpstr>
      <vt:lpstr>Changes &amp; Measures of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Intersection Management</dc:title>
  <dc:subject/>
  <dc:creator>Ahmed Fayed</dc:creator>
  <dc:description/>
  <cp:lastModifiedBy>Alex Winger</cp:lastModifiedBy>
  <cp:revision>48</cp:revision>
  <dcterms:created xsi:type="dcterms:W3CDTF">2019-10-18T21:37:55Z</dcterms:created>
  <dcterms:modified xsi:type="dcterms:W3CDTF">2019-11-07T20:03:11Z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