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3" r:id="rId1"/>
    <p:sldMasterId id="2147483666" r:id="rId2"/>
  </p:sldMasterIdLst>
  <p:notesMasterIdLst>
    <p:notesMasterId r:id="rId16"/>
  </p:notesMasterIdLst>
  <p:handoutMasterIdLst>
    <p:handoutMasterId r:id="rId17"/>
  </p:handoutMasterIdLst>
  <p:sldIdLst>
    <p:sldId id="256" r:id="rId3"/>
    <p:sldId id="357" r:id="rId4"/>
    <p:sldId id="363" r:id="rId5"/>
    <p:sldId id="389" r:id="rId6"/>
    <p:sldId id="386" r:id="rId7"/>
    <p:sldId id="390" r:id="rId8"/>
    <p:sldId id="391" r:id="rId9"/>
    <p:sldId id="392" r:id="rId10"/>
    <p:sldId id="396" r:id="rId11"/>
    <p:sldId id="393" r:id="rId12"/>
    <p:sldId id="394" r:id="rId13"/>
    <p:sldId id="395" r:id="rId14"/>
    <p:sldId id="388" r:id="rId15"/>
  </p:sldIdLst>
  <p:sldSz cx="9144000" cy="6858000" type="screen4x3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FFFF"/>
        </a:solidFill>
        <a:latin typeface="Arial Narrow" pitchFamily="34" charset="0"/>
        <a:ea typeface="Arial Unicode MS" pitchFamily="34" charset="-128"/>
        <a:cs typeface="Arial Unicode MS" pitchFamily="34" charset="-128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FFFF"/>
        </a:solidFill>
        <a:latin typeface="Arial Narrow" pitchFamily="34" charset="0"/>
        <a:ea typeface="Arial Unicode MS" pitchFamily="34" charset="-128"/>
        <a:cs typeface="Arial Unicode MS" pitchFamily="34" charset="-128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FFFF"/>
        </a:solidFill>
        <a:latin typeface="Arial Narrow" pitchFamily="34" charset="0"/>
        <a:ea typeface="Arial Unicode MS" pitchFamily="34" charset="-128"/>
        <a:cs typeface="Arial Unicode MS" pitchFamily="34" charset="-128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FFFF"/>
        </a:solidFill>
        <a:latin typeface="Arial Narrow" pitchFamily="34" charset="0"/>
        <a:ea typeface="Arial Unicode MS" pitchFamily="34" charset="-128"/>
        <a:cs typeface="Arial Unicode MS" pitchFamily="34" charset="-128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FFFF"/>
        </a:solidFill>
        <a:latin typeface="Arial Narrow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b="1" kern="1200">
        <a:solidFill>
          <a:srgbClr val="FFFFFF"/>
        </a:solidFill>
        <a:latin typeface="Arial Narrow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b="1" kern="1200">
        <a:solidFill>
          <a:srgbClr val="FFFFFF"/>
        </a:solidFill>
        <a:latin typeface="Arial Narrow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b="1" kern="1200">
        <a:solidFill>
          <a:srgbClr val="FFFFFF"/>
        </a:solidFill>
        <a:latin typeface="Arial Narrow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b="1" kern="1200">
        <a:solidFill>
          <a:srgbClr val="FFFFFF"/>
        </a:solidFill>
        <a:latin typeface="Arial Narrow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808E7"/>
    <a:srgbClr val="0060A8"/>
    <a:srgbClr val="262626"/>
    <a:srgbClr val="0DFF01"/>
    <a:srgbClr val="FF0066"/>
    <a:srgbClr val="FDE7D0"/>
    <a:srgbClr val="EF7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5" autoAdjust="0"/>
    <p:restoredTop sz="74097" autoAdjust="0"/>
  </p:normalViewPr>
  <p:slideViewPr>
    <p:cSldViewPr snapToGrid="0">
      <p:cViewPr varScale="1">
        <p:scale>
          <a:sx n="76" d="100"/>
          <a:sy n="76" d="100"/>
        </p:scale>
        <p:origin x="-858" y="-84"/>
      </p:cViewPr>
      <p:guideLst>
        <p:guide orient="horz" pos="1134"/>
        <p:guide orient="horz" pos="661"/>
        <p:guide orient="horz" pos="1351"/>
        <p:guide orient="horz" pos="1512"/>
        <p:guide orient="horz" pos="319"/>
        <p:guide pos="3424"/>
        <p:guide pos="467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7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0E3FE3-25E7-42BE-833E-8E468BE8CCB7}" type="datetimeFigureOut">
              <a:rPr lang="de-DE" altLang="de-DE"/>
              <a:pPr>
                <a:defRPr/>
              </a:pPr>
              <a:t>04.07.2015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318498-7A20-42C4-A864-31840607094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6816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3E67BC8-A4DF-4664-B7FA-FF22B08ABB2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4264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adfc-hemmingen-pattensen.github.io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ower Point-S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300"/>
            <a:ext cx="9144000" cy="64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00113" y="325438"/>
            <a:ext cx="7772400" cy="1609725"/>
          </a:xfrm>
        </p:spPr>
        <p:txBody>
          <a:bodyPr wrap="square" anchor="b"/>
          <a:lstStyle>
            <a:lvl1pPr>
              <a:lnSpc>
                <a:spcPts val="6000"/>
              </a:lnSpc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00113" y="1925638"/>
            <a:ext cx="6400800" cy="1752600"/>
          </a:xfrm>
        </p:spPr>
        <p:txBody>
          <a:bodyPr tIns="180000"/>
          <a:lstStyle>
            <a:lvl1pPr defTabSz="873125">
              <a:lnSpc>
                <a:spcPts val="2800"/>
              </a:lnSpc>
              <a:buClr>
                <a:srgbClr val="F0C200"/>
              </a:buClr>
              <a:buFont typeface="Arial Narrow" pitchFamily="34" charset="0"/>
              <a:buNone/>
              <a:defRPr sz="2800">
                <a:solidFill>
                  <a:srgbClr val="262626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733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069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18584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24675" y="373063"/>
            <a:ext cx="2060575" cy="53308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42950" y="373063"/>
            <a:ext cx="6029325" cy="53308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096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7062B-789C-4AD0-83B3-5CA8D006F55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247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404A6-2EB1-4111-A43B-A6E248F71A4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51530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D0186-69F7-4031-8B88-CEF1474EA3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744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0D16-55A4-424C-B890-359B6D183EF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628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967BA-3E89-4426-A081-D3D146B87D8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9286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F88A-08D1-4F9C-B52C-DDCCC332B6F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3309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B5D95-C7E7-4B84-8ADF-DAC42D41955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095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57037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D6296-39BD-459A-9B4D-DB7BE239C06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0159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7C940-991C-4C0E-AD1D-ED7E100DD89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7046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2C5D2-D7CE-484C-B640-38E1AEC4C44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0425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3082A-DE25-43EA-AD20-539F0B5CE61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4392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  <a:lvl3pPr>
              <a:defRPr sz="1800" b="1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755650" y="6189663"/>
            <a:ext cx="3149085" cy="47625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de-DE" altLang="de-DE" dirty="0" smtClean="0">
                <a:solidFill>
                  <a:srgbClr val="7F7F7F"/>
                </a:solidFill>
                <a:hlinkClick r:id="rId2"/>
              </a:rPr>
              <a:t>http://adfc-hemmingen-pattensen.github.io/</a:t>
            </a:r>
            <a:r>
              <a:rPr lang="de-DE" altLang="de-DE" dirty="0" smtClean="0">
                <a:solidFill>
                  <a:srgbClr val="7F7F7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473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261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55650" y="1177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46650" y="1177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14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8945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108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81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18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ower Point-S2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775"/>
            <a:ext cx="9144000" cy="64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373063"/>
            <a:ext cx="8229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779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0" y="6189663"/>
            <a:ext cx="2100263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ts val="2100"/>
              </a:lnSpc>
              <a:spcBef>
                <a:spcPct val="25000"/>
              </a:spcBef>
              <a:defRPr sz="1000" baseline="0">
                <a:solidFill>
                  <a:srgbClr val="1D3569"/>
                </a:solidFill>
              </a:defRPr>
            </a:lvl1pPr>
          </a:lstStyle>
          <a:p>
            <a:pPr>
              <a:defRPr/>
            </a:pPr>
            <a:r>
              <a:rPr lang="de-DE"/>
              <a:t>ADFC Hemmingen /Pattensen</a:t>
            </a:r>
          </a:p>
        </p:txBody>
      </p:sp>
      <p:sp>
        <p:nvSpPr>
          <p:cNvPr id="1030" name="Line 8"/>
          <p:cNvSpPr>
            <a:spLocks noChangeShapeType="1"/>
          </p:cNvSpPr>
          <p:nvPr userDrawn="1"/>
        </p:nvSpPr>
        <p:spPr bwMode="auto">
          <a:xfrm>
            <a:off x="762000" y="6096000"/>
            <a:ext cx="6096000" cy="0"/>
          </a:xfrm>
          <a:prstGeom prst="line">
            <a:avLst/>
          </a:prstGeom>
          <a:noFill/>
          <a:ln w="9525">
            <a:solidFill>
              <a:srgbClr val="E36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>
            <a:off x="736600" y="1066800"/>
            <a:ext cx="8001000" cy="0"/>
          </a:xfrm>
          <a:prstGeom prst="line">
            <a:avLst/>
          </a:prstGeom>
          <a:noFill/>
          <a:ln w="9525">
            <a:solidFill>
              <a:srgbClr val="E36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7677150" y="6435725"/>
            <a:ext cx="1447800" cy="2825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tIns="90000" bIns="90000" anchor="ctr"/>
          <a:lstStyle>
            <a:lvl1pPr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 bwMode="auto">
          <a:xfrm>
            <a:off x="3054350" y="6181725"/>
            <a:ext cx="1081088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eaLnBrk="1" hangingPunct="1">
              <a:lnSpc>
                <a:spcPts val="2100"/>
              </a:lnSpc>
              <a:spcBef>
                <a:spcPct val="25000"/>
              </a:spcBef>
              <a:defRPr/>
            </a:pPr>
            <a:endParaRPr lang="de-DE" altLang="de-DE" sz="1400" smtClean="0">
              <a:solidFill>
                <a:srgbClr val="1D3569"/>
              </a:solidFill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5780088" y="6181725"/>
            <a:ext cx="108267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eaLnBrk="1" hangingPunct="1">
              <a:lnSpc>
                <a:spcPts val="2100"/>
              </a:lnSpc>
              <a:spcBef>
                <a:spcPct val="25000"/>
              </a:spcBef>
              <a:defRPr/>
            </a:pPr>
            <a:endParaRPr lang="de-DE" altLang="de-DE" sz="1400" smtClean="0">
              <a:solidFill>
                <a:srgbClr val="1D3569"/>
              </a:solidFill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3749675" y="6173788"/>
            <a:ext cx="1081088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eaLnBrk="1" hangingPunct="1">
              <a:lnSpc>
                <a:spcPts val="2100"/>
              </a:lnSpc>
              <a:spcBef>
                <a:spcPct val="25000"/>
              </a:spcBef>
              <a:defRPr/>
            </a:pPr>
            <a:endParaRPr lang="de-DE" altLang="de-DE" sz="1400" smtClean="0">
              <a:solidFill>
                <a:srgbClr val="1D3569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5724525" y="6189663"/>
            <a:ext cx="1081088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eaLnBrk="1" hangingPunct="1">
              <a:lnSpc>
                <a:spcPts val="2100"/>
              </a:lnSpc>
              <a:spcBef>
                <a:spcPct val="25000"/>
              </a:spcBef>
              <a:defRPr/>
            </a:pPr>
            <a:endParaRPr lang="de-DE" altLang="de-DE" sz="1400" smtClean="0">
              <a:solidFill>
                <a:srgbClr val="1D3569"/>
              </a:solidFill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3765550" y="6173788"/>
            <a:ext cx="1446213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algn="l">
              <a:lnSpc>
                <a:spcPts val="2100"/>
              </a:lnSpc>
              <a:spcBef>
                <a:spcPct val="25000"/>
              </a:spcBef>
              <a:defRPr sz="1400">
                <a:solidFill>
                  <a:srgbClr val="1D3569"/>
                </a:solidFill>
              </a:defRPr>
            </a:lvl1pPr>
          </a:lstStyle>
          <a:p>
            <a:pPr>
              <a:defRPr/>
            </a:pPr>
            <a:r>
              <a:rPr lang="de-DE" sz="1000" dirty="0" smtClean="0"/>
              <a:t>          |     </a:t>
            </a:r>
            <a:fld id="{76296D28-1070-461A-B214-FB3E7F7703E7}" type="slidenum">
              <a:rPr lang="de-DE" sz="1000" smtClean="0"/>
              <a:pPr>
                <a:defRPr/>
              </a:pPr>
              <a:t>‹Nr.›</a:t>
            </a:fld>
            <a:r>
              <a:rPr lang="de-DE" sz="1000" dirty="0" smtClean="0"/>
              <a:t>    |</a:t>
            </a:r>
            <a:endParaRPr lang="de-DE" sz="1000" dirty="0"/>
          </a:p>
        </p:txBody>
      </p:sp>
      <p:sp>
        <p:nvSpPr>
          <p:cNvPr id="14" name="Rectangle 5"/>
          <p:cNvSpPr txBox="1">
            <a:spLocks noChangeArrowheads="1"/>
          </p:cNvSpPr>
          <p:nvPr userDrawn="1"/>
        </p:nvSpPr>
        <p:spPr bwMode="auto">
          <a:xfrm>
            <a:off x="5881688" y="6173788"/>
            <a:ext cx="95567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eaLnBrk="1" hangingPunct="1">
              <a:lnSpc>
                <a:spcPts val="2100"/>
              </a:lnSpc>
              <a:spcBef>
                <a:spcPct val="25000"/>
              </a:spcBef>
              <a:defRPr/>
            </a:pPr>
            <a:fld id="{30D2B7AA-1BF3-4801-9C8A-D3C704F32CBB}" type="datetime8">
              <a:rPr lang="de-DE" altLang="de-DE" sz="1000" smtClean="0">
                <a:solidFill>
                  <a:srgbClr val="1D3569"/>
                </a:solidFill>
              </a:rPr>
              <a:pPr algn="l" eaLnBrk="1" hangingPunct="1">
                <a:lnSpc>
                  <a:spcPts val="2100"/>
                </a:lnSpc>
                <a:spcBef>
                  <a:spcPct val="25000"/>
                </a:spcBef>
                <a:defRPr/>
              </a:pPr>
              <a:t>04.07.2015 14:10</a:t>
            </a:fld>
            <a:endParaRPr lang="de-DE" altLang="de-DE" sz="1000" smtClean="0">
              <a:solidFill>
                <a:srgbClr val="1D356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4" r:id="rId1"/>
    <p:sldLayoutId id="2147484875" r:id="rId2"/>
    <p:sldLayoutId id="2147484876" r:id="rId3"/>
    <p:sldLayoutId id="2147484877" r:id="rId4"/>
    <p:sldLayoutId id="2147484878" r:id="rId5"/>
    <p:sldLayoutId id="2147484879" r:id="rId6"/>
    <p:sldLayoutId id="2147484880" r:id="rId7"/>
    <p:sldLayoutId id="2147484881" r:id="rId8"/>
    <p:sldLayoutId id="2147484882" r:id="rId9"/>
    <p:sldLayoutId id="2147484883" r:id="rId10"/>
    <p:sldLayoutId id="2147484884" r:id="rId11"/>
    <p:sldLayoutId id="2147484885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5988" rtl="0" eaLnBrk="0" fontAlgn="base" hangingPunct="0">
        <a:lnSpc>
          <a:spcPts val="3600"/>
        </a:lnSpc>
        <a:spcBef>
          <a:spcPct val="0"/>
        </a:spcBef>
        <a:spcAft>
          <a:spcPct val="100000"/>
        </a:spcAft>
        <a:defRPr sz="3600" b="1">
          <a:solidFill>
            <a:srgbClr val="1D3569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ts val="3600"/>
        </a:lnSpc>
        <a:spcBef>
          <a:spcPct val="0"/>
        </a:spcBef>
        <a:spcAft>
          <a:spcPct val="100000"/>
        </a:spcAft>
        <a:defRPr sz="3600" b="1">
          <a:solidFill>
            <a:srgbClr val="1D3569"/>
          </a:solidFill>
          <a:latin typeface="Arial Narrow" pitchFamily="34" charset="0"/>
        </a:defRPr>
      </a:lvl2pPr>
      <a:lvl3pPr algn="l" defTabSz="915988" rtl="0" eaLnBrk="0" fontAlgn="base" hangingPunct="0">
        <a:lnSpc>
          <a:spcPts val="3600"/>
        </a:lnSpc>
        <a:spcBef>
          <a:spcPct val="0"/>
        </a:spcBef>
        <a:spcAft>
          <a:spcPct val="100000"/>
        </a:spcAft>
        <a:defRPr sz="3600" b="1">
          <a:solidFill>
            <a:srgbClr val="1D3569"/>
          </a:solidFill>
          <a:latin typeface="Arial Narrow" pitchFamily="34" charset="0"/>
        </a:defRPr>
      </a:lvl3pPr>
      <a:lvl4pPr algn="l" defTabSz="915988" rtl="0" eaLnBrk="0" fontAlgn="base" hangingPunct="0">
        <a:lnSpc>
          <a:spcPts val="3600"/>
        </a:lnSpc>
        <a:spcBef>
          <a:spcPct val="0"/>
        </a:spcBef>
        <a:spcAft>
          <a:spcPct val="100000"/>
        </a:spcAft>
        <a:defRPr sz="3600" b="1">
          <a:solidFill>
            <a:srgbClr val="1D3569"/>
          </a:solidFill>
          <a:latin typeface="Arial Narrow" pitchFamily="34" charset="0"/>
        </a:defRPr>
      </a:lvl4pPr>
      <a:lvl5pPr algn="l" defTabSz="915988" rtl="0" eaLnBrk="0" fontAlgn="base" hangingPunct="0">
        <a:lnSpc>
          <a:spcPts val="3600"/>
        </a:lnSpc>
        <a:spcBef>
          <a:spcPct val="0"/>
        </a:spcBef>
        <a:spcAft>
          <a:spcPct val="100000"/>
        </a:spcAft>
        <a:defRPr sz="3600" b="1">
          <a:solidFill>
            <a:srgbClr val="1D3569"/>
          </a:solidFill>
          <a:latin typeface="Arial Narrow" pitchFamily="34" charset="0"/>
        </a:defRPr>
      </a:lvl5pPr>
      <a:lvl6pPr marL="457200" algn="l" defTabSz="915988" rtl="0" fontAlgn="base">
        <a:lnSpc>
          <a:spcPts val="3600"/>
        </a:lnSpc>
        <a:spcBef>
          <a:spcPct val="0"/>
        </a:spcBef>
        <a:spcAft>
          <a:spcPct val="100000"/>
        </a:spcAft>
        <a:defRPr sz="3600" b="1">
          <a:solidFill>
            <a:srgbClr val="1D3569"/>
          </a:solidFill>
          <a:latin typeface="Arial Narrow" pitchFamily="34" charset="0"/>
        </a:defRPr>
      </a:lvl6pPr>
      <a:lvl7pPr marL="914400" algn="l" defTabSz="915988" rtl="0" fontAlgn="base">
        <a:lnSpc>
          <a:spcPts val="3600"/>
        </a:lnSpc>
        <a:spcBef>
          <a:spcPct val="0"/>
        </a:spcBef>
        <a:spcAft>
          <a:spcPct val="100000"/>
        </a:spcAft>
        <a:defRPr sz="3600" b="1">
          <a:solidFill>
            <a:srgbClr val="1D3569"/>
          </a:solidFill>
          <a:latin typeface="Arial Narrow" pitchFamily="34" charset="0"/>
        </a:defRPr>
      </a:lvl7pPr>
      <a:lvl8pPr marL="1371600" algn="l" defTabSz="915988" rtl="0" fontAlgn="base">
        <a:lnSpc>
          <a:spcPts val="3600"/>
        </a:lnSpc>
        <a:spcBef>
          <a:spcPct val="0"/>
        </a:spcBef>
        <a:spcAft>
          <a:spcPct val="100000"/>
        </a:spcAft>
        <a:defRPr sz="3600" b="1">
          <a:solidFill>
            <a:srgbClr val="1D3569"/>
          </a:solidFill>
          <a:latin typeface="Arial Narrow" pitchFamily="34" charset="0"/>
        </a:defRPr>
      </a:lvl8pPr>
      <a:lvl9pPr marL="1828800" algn="l" defTabSz="915988" rtl="0" fontAlgn="base">
        <a:lnSpc>
          <a:spcPts val="3600"/>
        </a:lnSpc>
        <a:spcBef>
          <a:spcPct val="0"/>
        </a:spcBef>
        <a:spcAft>
          <a:spcPct val="100000"/>
        </a:spcAft>
        <a:defRPr sz="3600" b="1">
          <a:solidFill>
            <a:srgbClr val="1D3569"/>
          </a:solidFill>
          <a:latin typeface="Arial Narrow" pitchFamily="34" charset="0"/>
        </a:defRPr>
      </a:lvl9pPr>
    </p:titleStyle>
    <p:bodyStyle>
      <a:lvl1pPr algn="l" defTabSz="915988" rtl="0" eaLnBrk="0" fontAlgn="base" hangingPunct="0">
        <a:lnSpc>
          <a:spcPts val="2400"/>
        </a:lnSpc>
        <a:spcBef>
          <a:spcPct val="25000"/>
        </a:spcBef>
        <a:spcAft>
          <a:spcPct val="0"/>
        </a:spcAft>
        <a:defRPr sz="2400" b="1">
          <a:solidFill>
            <a:srgbClr val="1D3569"/>
          </a:solidFill>
          <a:latin typeface="+mn-lt"/>
          <a:ea typeface="+mn-ea"/>
          <a:cs typeface="+mn-cs"/>
        </a:defRPr>
      </a:lvl1pPr>
      <a:lvl2pPr marL="1588" algn="l" defTabSz="915988" rtl="0" eaLnBrk="0" fontAlgn="base" hangingPunct="0">
        <a:lnSpc>
          <a:spcPct val="95000"/>
        </a:lnSpc>
        <a:spcBef>
          <a:spcPct val="60000"/>
        </a:spcBef>
        <a:spcAft>
          <a:spcPct val="0"/>
        </a:spcAft>
        <a:buClr>
          <a:schemeClr val="folHlink"/>
        </a:buClr>
        <a:buFont typeface="Arial Narrow" pitchFamily="34" charset="0"/>
        <a:defRPr b="1">
          <a:solidFill>
            <a:srgbClr val="1D3569"/>
          </a:solidFill>
          <a:latin typeface="+mn-lt"/>
          <a:ea typeface="+mn-ea"/>
          <a:cs typeface="+mn-cs"/>
        </a:defRPr>
      </a:lvl2pPr>
      <a:lvl3pPr marL="3175" algn="l" defTabSz="915988" rtl="0" eaLnBrk="0" fontAlgn="ctr" hangingPunct="0">
        <a:lnSpc>
          <a:spcPct val="95000"/>
        </a:lnSpc>
        <a:spcBef>
          <a:spcPct val="30000"/>
        </a:spcBef>
        <a:spcAft>
          <a:spcPct val="0"/>
        </a:spcAft>
        <a:buClr>
          <a:srgbClr val="EF7F01"/>
        </a:buClr>
        <a:buSzPct val="110000"/>
        <a:buFont typeface="Arial Narrow" pitchFamily="34" charset="0"/>
        <a:defRPr sz="1600">
          <a:solidFill>
            <a:srgbClr val="1D3569"/>
          </a:solidFill>
          <a:latin typeface="+mn-lt"/>
          <a:ea typeface="+mn-ea"/>
          <a:cs typeface="+mn-cs"/>
        </a:defRPr>
      </a:lvl3pPr>
      <a:lvl4pPr marL="184150" indent="-179388" algn="l" defTabSz="915988" rtl="0" eaLnBrk="0" fontAlgn="ctr" hangingPunct="0">
        <a:lnSpc>
          <a:spcPct val="95000"/>
        </a:lnSpc>
        <a:spcBef>
          <a:spcPct val="30000"/>
        </a:spcBef>
        <a:spcAft>
          <a:spcPct val="0"/>
        </a:spcAft>
        <a:buClr>
          <a:srgbClr val="EF7F01"/>
        </a:buClr>
        <a:buSzPct val="110000"/>
        <a:buFont typeface="Arial Narrow" pitchFamily="34" charset="0"/>
        <a:buChar char="•"/>
        <a:defRPr sz="1600">
          <a:solidFill>
            <a:srgbClr val="1D3569"/>
          </a:solidFill>
          <a:latin typeface="+mn-lt"/>
          <a:ea typeface="+mn-ea"/>
          <a:cs typeface="+mn-cs"/>
        </a:defRPr>
      </a:lvl4pPr>
      <a:lvl5pPr marL="350838" indent="-165100" algn="l" defTabSz="915988" rtl="0" eaLnBrk="0" fontAlgn="ctr" hangingPunct="0">
        <a:lnSpc>
          <a:spcPct val="95000"/>
        </a:lnSpc>
        <a:spcBef>
          <a:spcPct val="30000"/>
        </a:spcBef>
        <a:spcAft>
          <a:spcPct val="0"/>
        </a:spcAft>
        <a:buClr>
          <a:srgbClr val="1D3569"/>
        </a:buClr>
        <a:buSzPct val="110000"/>
        <a:buFont typeface="Arial Narrow" pitchFamily="34" charset="0"/>
        <a:buChar char="•"/>
        <a:defRPr sz="1600">
          <a:solidFill>
            <a:srgbClr val="1D3569"/>
          </a:solidFill>
          <a:latin typeface="+mn-lt"/>
          <a:ea typeface="+mn-ea"/>
          <a:cs typeface="+mn-cs"/>
        </a:defRPr>
      </a:lvl5pPr>
      <a:lvl6pPr marL="808038" indent="-165100" algn="l" defTabSz="915988" rtl="0" fontAlgn="ctr">
        <a:lnSpc>
          <a:spcPct val="95000"/>
        </a:lnSpc>
        <a:spcBef>
          <a:spcPct val="30000"/>
        </a:spcBef>
        <a:spcAft>
          <a:spcPct val="0"/>
        </a:spcAft>
        <a:buClr>
          <a:srgbClr val="1D3569"/>
        </a:buClr>
        <a:buSzPct val="110000"/>
        <a:buFont typeface="Arial Narrow" pitchFamily="34" charset="0"/>
        <a:buChar char="•"/>
        <a:defRPr sz="1600">
          <a:solidFill>
            <a:srgbClr val="1D3569"/>
          </a:solidFill>
          <a:latin typeface="+mn-lt"/>
          <a:ea typeface="+mn-ea"/>
          <a:cs typeface="+mn-cs"/>
        </a:defRPr>
      </a:lvl6pPr>
      <a:lvl7pPr marL="1265238" indent="-165100" algn="l" defTabSz="915988" rtl="0" fontAlgn="ctr">
        <a:lnSpc>
          <a:spcPct val="95000"/>
        </a:lnSpc>
        <a:spcBef>
          <a:spcPct val="30000"/>
        </a:spcBef>
        <a:spcAft>
          <a:spcPct val="0"/>
        </a:spcAft>
        <a:buClr>
          <a:srgbClr val="1D3569"/>
        </a:buClr>
        <a:buSzPct val="110000"/>
        <a:buFont typeface="Arial Narrow" pitchFamily="34" charset="0"/>
        <a:buChar char="•"/>
        <a:defRPr sz="1600">
          <a:solidFill>
            <a:srgbClr val="1D3569"/>
          </a:solidFill>
          <a:latin typeface="+mn-lt"/>
          <a:ea typeface="+mn-ea"/>
          <a:cs typeface="+mn-cs"/>
        </a:defRPr>
      </a:lvl7pPr>
      <a:lvl8pPr marL="1722438" indent="-165100" algn="l" defTabSz="915988" rtl="0" fontAlgn="ctr">
        <a:lnSpc>
          <a:spcPct val="95000"/>
        </a:lnSpc>
        <a:spcBef>
          <a:spcPct val="30000"/>
        </a:spcBef>
        <a:spcAft>
          <a:spcPct val="0"/>
        </a:spcAft>
        <a:buClr>
          <a:srgbClr val="1D3569"/>
        </a:buClr>
        <a:buSzPct val="110000"/>
        <a:buFont typeface="Arial Narrow" pitchFamily="34" charset="0"/>
        <a:buChar char="•"/>
        <a:defRPr sz="1600">
          <a:solidFill>
            <a:srgbClr val="1D3569"/>
          </a:solidFill>
          <a:latin typeface="+mn-lt"/>
          <a:ea typeface="+mn-ea"/>
          <a:cs typeface="+mn-cs"/>
        </a:defRPr>
      </a:lvl8pPr>
      <a:lvl9pPr marL="2179638" indent="-165100" algn="l" defTabSz="915988" rtl="0" fontAlgn="ctr">
        <a:lnSpc>
          <a:spcPct val="95000"/>
        </a:lnSpc>
        <a:spcBef>
          <a:spcPct val="30000"/>
        </a:spcBef>
        <a:spcAft>
          <a:spcPct val="0"/>
        </a:spcAft>
        <a:buClr>
          <a:srgbClr val="1D3569"/>
        </a:buClr>
        <a:buSzPct val="110000"/>
        <a:buFont typeface="Arial Narrow" pitchFamily="34" charset="0"/>
        <a:buChar char="•"/>
        <a:defRPr sz="1600">
          <a:solidFill>
            <a:srgbClr val="1D3569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nn-NO" altLang="de-DE"/>
              <a:t>ADFC Region Hannover e.V.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438C234-B454-4D7D-BA29-8C74FC898CA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3" r:id="rId1"/>
    <p:sldLayoutId id="2147484864" r:id="rId2"/>
    <p:sldLayoutId id="2147484865" r:id="rId3"/>
    <p:sldLayoutId id="2147484866" r:id="rId4"/>
    <p:sldLayoutId id="2147484867" r:id="rId5"/>
    <p:sldLayoutId id="2147484868" r:id="rId6"/>
    <p:sldLayoutId id="2147484869" r:id="rId7"/>
    <p:sldLayoutId id="2147484870" r:id="rId8"/>
    <p:sldLayoutId id="2147484871" r:id="rId9"/>
    <p:sldLayoutId id="2147484872" r:id="rId10"/>
    <p:sldLayoutId id="214748487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dfc-hemmingen-pattensen.github.io/" TargetMode="External"/><Relationship Id="rId2" Type="http://schemas.openxmlformats.org/officeDocument/2006/relationships/hyperlink" Target="http://www.adfc-hannover.de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dfc-hemmingen-pattensen.github.io/" TargetMode="External"/><Relationship Id="rId2" Type="http://schemas.openxmlformats.org/officeDocument/2006/relationships/hyperlink" Target="http://www.pattensen.de/Default.aspx?tabid=707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dfc-hemmingen-pattensen.github.io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dfc-hemmingen-pattensen.github.io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dfc-hemmingen-pattensen.github.io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dfc-hemmingen-pattensen.github.i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dfc-hemmingen-pattensen.github.io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dfc-hemmingen-pattensen.github.io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adfc-hemmingen-pattensen.github.io/" TargetMode="Externa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adfc-hemmingen-pattensen.github.io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dfc-hemmingen-pattensen.github.io/" TargetMode="External"/><Relationship Id="rId2" Type="http://schemas.openxmlformats.org/officeDocument/2006/relationships/hyperlink" Target="http://www.hannah-lastenrad.de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adfc-hemmingen-pattensen.github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508125"/>
            <a:ext cx="7772400" cy="1609725"/>
          </a:xfrm>
        </p:spPr>
        <p:txBody>
          <a:bodyPr/>
          <a:lstStyle/>
          <a:p>
            <a:pPr algn="ctr" eaLnBrk="1" hangingPunct="1"/>
            <a:r>
              <a:rPr lang="de-DE" altLang="de-DE" sz="4400" dirty="0" smtClean="0"/>
              <a:t/>
            </a:r>
            <a:br>
              <a:rPr lang="de-DE" altLang="de-DE" sz="4400" dirty="0" smtClean="0"/>
            </a:br>
            <a:r>
              <a:rPr lang="de-DE" altLang="de-DE" sz="3600" dirty="0" smtClean="0"/>
              <a:t/>
            </a:r>
            <a:br>
              <a:rPr lang="de-DE" altLang="de-DE" sz="3600" dirty="0" smtClean="0"/>
            </a:br>
            <a:r>
              <a:rPr lang="de-DE" altLang="de-DE" sz="3600" dirty="0" smtClean="0"/>
              <a:t>7ter Radlertreff</a:t>
            </a:r>
            <a:br>
              <a:rPr lang="de-DE" altLang="de-DE" sz="3600" dirty="0" smtClean="0"/>
            </a:br>
            <a:r>
              <a:rPr lang="de-DE" altLang="de-DE" sz="3600" dirty="0" smtClean="0"/>
              <a:t>ADFC Hemmingen / Pattensen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37691" y="3095799"/>
            <a:ext cx="6400800" cy="1752600"/>
          </a:xfrm>
        </p:spPr>
        <p:txBody>
          <a:bodyPr/>
          <a:lstStyle/>
          <a:p>
            <a:pPr eaLnBrk="1" hangingPunct="1"/>
            <a:endParaRPr lang="de-DE" altLang="de-DE" dirty="0" smtClean="0"/>
          </a:p>
          <a:p>
            <a:pPr eaLnBrk="1" hangingPunct="1"/>
            <a:r>
              <a:rPr lang="de-DE" altLang="de-DE" sz="1400" dirty="0" smtClean="0">
                <a:solidFill>
                  <a:srgbClr val="7F7F7F"/>
                </a:solidFill>
              </a:rPr>
              <a:t>Jens Spille - Sprecher </a:t>
            </a:r>
            <a:r>
              <a:rPr lang="de-DE" altLang="de-DE" sz="1400" dirty="0">
                <a:solidFill>
                  <a:srgbClr val="7F7F7F"/>
                </a:solidFill>
              </a:rPr>
              <a:t>ADFC </a:t>
            </a:r>
            <a:r>
              <a:rPr lang="de-DE" altLang="de-DE" sz="1400" dirty="0" smtClean="0">
                <a:solidFill>
                  <a:srgbClr val="7F7F7F"/>
                </a:solidFill>
              </a:rPr>
              <a:t>Hemmingen – Pattensen</a:t>
            </a:r>
          </a:p>
          <a:p>
            <a:pPr eaLnBrk="1" hangingPunct="1"/>
            <a:r>
              <a:rPr lang="de-DE" altLang="de-DE" sz="1400" dirty="0" smtClean="0">
                <a:solidFill>
                  <a:srgbClr val="7F7F7F"/>
                </a:solidFill>
              </a:rPr>
              <a:t>14.07.2015 – 19:00</a:t>
            </a:r>
          </a:p>
          <a:p>
            <a:pPr eaLnBrk="1" hangingPunct="1"/>
            <a:r>
              <a:rPr lang="de-DE" altLang="de-DE" sz="1400" dirty="0" smtClean="0">
                <a:solidFill>
                  <a:srgbClr val="7F7F7F"/>
                </a:solidFill>
              </a:rPr>
              <a:t>mobile </a:t>
            </a:r>
            <a:r>
              <a:rPr lang="de-DE" altLang="de-DE" sz="1400" dirty="0">
                <a:solidFill>
                  <a:srgbClr val="7F7F7F"/>
                </a:solidFill>
              </a:rPr>
              <a:t>in Pattensen, Göttinger </a:t>
            </a:r>
            <a:r>
              <a:rPr lang="de-DE" altLang="de-DE" sz="1400" dirty="0" smtClean="0">
                <a:solidFill>
                  <a:srgbClr val="7F7F7F"/>
                </a:solidFill>
              </a:rPr>
              <a:t>Straße </a:t>
            </a:r>
            <a:r>
              <a:rPr lang="de-DE" altLang="de-DE" sz="1400" dirty="0">
                <a:solidFill>
                  <a:srgbClr val="7F7F7F"/>
                </a:solidFill>
              </a:rPr>
              <a:t>25a</a:t>
            </a:r>
            <a:endParaRPr lang="de-DE" altLang="de-DE" sz="1400" dirty="0" smtClean="0">
              <a:solidFill>
                <a:srgbClr val="7F7F7F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6319391"/>
            <a:ext cx="544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de-DE" sz="2400" dirty="0" smtClean="0">
                <a:solidFill>
                  <a:schemeClr val="bg1"/>
                </a:solidFill>
              </a:rPr>
              <a:t>http</a:t>
            </a:r>
            <a:r>
              <a:rPr lang="de-DE" altLang="de-DE" sz="2400" dirty="0">
                <a:solidFill>
                  <a:schemeClr val="bg1"/>
                </a:solidFill>
              </a:rPr>
              <a:t>://</a:t>
            </a:r>
            <a:r>
              <a:rPr lang="de-DE" altLang="de-DE" sz="2400" dirty="0" smtClean="0">
                <a:solidFill>
                  <a:schemeClr val="bg1"/>
                </a:solidFill>
              </a:rPr>
              <a:t>adfc-hemmingen-pattensen.github.io</a:t>
            </a:r>
            <a:r>
              <a:rPr lang="de-DE" altLang="de-DE" sz="2000" dirty="0" smtClean="0">
                <a:solidFill>
                  <a:schemeClr val="bg1"/>
                </a:solidFill>
              </a:rPr>
              <a:t> </a:t>
            </a:r>
            <a:endParaRPr lang="de-DE" altLang="de-DE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Ortsgruppen Webseite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Region Hannover</a:t>
            </a:r>
          </a:p>
          <a:p>
            <a:r>
              <a:rPr lang="de-DE" dirty="0">
                <a:hlinkClick r:id="rId2"/>
              </a:rPr>
              <a:t>http://www.adfc-hannover.de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Ortsgruppe</a:t>
            </a:r>
          </a:p>
          <a:p>
            <a:r>
              <a:rPr lang="de-DE" dirty="0" smtClean="0"/>
              <a:t>Hemmingen – Pattensen</a:t>
            </a:r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://adfc-hemmingen-pattensen.github.io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  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>
                <a:solidFill>
                  <a:srgbClr val="7F7F7F"/>
                </a:solidFill>
                <a:hlinkClick r:id="rId3"/>
              </a:rPr>
              <a:t>http://adfc-hemmingen-pattensen.github.io/</a:t>
            </a:r>
            <a:r>
              <a:rPr lang="de-DE" altLang="de-DE" smtClean="0">
                <a:solidFill>
                  <a:srgbClr val="7F7F7F"/>
                </a:solidFill>
              </a:rPr>
              <a:t> </a:t>
            </a:r>
            <a:endParaRPr lang="de-DE" altLang="de-DE" dirty="0" smtClean="0">
              <a:solidFill>
                <a:srgbClr val="7F7F7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39" r="50000"/>
          <a:stretch/>
        </p:blipFill>
        <p:spPr bwMode="auto">
          <a:xfrm>
            <a:off x="4744039" y="1192077"/>
            <a:ext cx="3104561" cy="20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50"/>
          <a:stretch/>
        </p:blipFill>
        <p:spPr bwMode="auto">
          <a:xfrm>
            <a:off x="2605677" y="4018827"/>
            <a:ext cx="3248024" cy="182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iger Pfeil 4"/>
          <p:cNvSpPr/>
          <p:nvPr/>
        </p:nvSpPr>
        <p:spPr bwMode="auto">
          <a:xfrm rot="10800000">
            <a:off x="6212908" y="3544864"/>
            <a:ext cx="1002082" cy="1615858"/>
          </a:xfrm>
          <a:prstGeom prst="bentArrow">
            <a:avLst>
              <a:gd name="adj1" fmla="val 15000"/>
              <a:gd name="adj2" fmla="val 23125"/>
              <a:gd name="adj3" fmla="val 25000"/>
              <a:gd name="adj4" fmla="val 43750"/>
            </a:avLst>
          </a:prstGeom>
          <a:noFill/>
          <a:ln w="5715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0000" rIns="91440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9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Klimaschutz - Pattensen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/>
          </a:p>
          <a:p>
            <a:pPr algn="ctr"/>
            <a:r>
              <a:rPr lang="de-DE" dirty="0"/>
              <a:t>Dagmar </a:t>
            </a:r>
            <a:r>
              <a:rPr lang="de-DE" dirty="0" err="1"/>
              <a:t>Moldehn</a:t>
            </a:r>
            <a:endParaRPr lang="de-DE" dirty="0"/>
          </a:p>
          <a:p>
            <a:pPr algn="ctr"/>
            <a:r>
              <a:rPr lang="de-DE" dirty="0" smtClean="0"/>
              <a:t>Klimaschutzmanagerin</a:t>
            </a:r>
          </a:p>
          <a:p>
            <a:pPr algn="ctr"/>
            <a:endParaRPr lang="de-DE" dirty="0"/>
          </a:p>
          <a:p>
            <a:pPr algn="ctr"/>
            <a:r>
              <a:rPr lang="de-DE" dirty="0">
                <a:hlinkClick r:id="rId2"/>
              </a:rPr>
              <a:t>http://www.pattensen.de/Default.aspx?tabid=7070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>
                <a:solidFill>
                  <a:srgbClr val="7F7F7F"/>
                </a:solidFill>
                <a:hlinkClick r:id="rId3"/>
              </a:rPr>
              <a:t>http://adfc-hemmingen-pattensen.github.io/</a:t>
            </a:r>
            <a:r>
              <a:rPr lang="de-DE" altLang="de-DE" smtClean="0">
                <a:solidFill>
                  <a:srgbClr val="7F7F7F"/>
                </a:solidFill>
              </a:rPr>
              <a:t> </a:t>
            </a:r>
            <a:endParaRPr lang="de-DE" altLang="de-DE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lvl="1" indent="-342900">
              <a:buFontTx/>
              <a:buChar char="•"/>
            </a:pPr>
            <a:r>
              <a:rPr lang="de-DE" altLang="de-DE" sz="2800" dirty="0"/>
              <a:t>Diskussion und Ausarbeitung:    </a:t>
            </a:r>
          </a:p>
          <a:p>
            <a:pPr marL="527050" lvl="3" indent="-342900">
              <a:buFontTx/>
              <a:buChar char="•"/>
            </a:pPr>
            <a:r>
              <a:rPr lang="de-DE" altLang="de-DE" sz="2000" dirty="0"/>
              <a:t>Wo drückt in Pattensen der Schuh?    	</a:t>
            </a:r>
          </a:p>
          <a:p>
            <a:pPr marL="527050" lvl="3" indent="-342900">
              <a:buFontTx/>
              <a:buChar char="•"/>
            </a:pPr>
            <a:r>
              <a:rPr lang="de-DE" altLang="de-DE" sz="2000" dirty="0"/>
              <a:t>Wo gibt es Schnittstellen, die für ADFC und beide Verwaltungen interessant sind    </a:t>
            </a:r>
          </a:p>
          <a:p>
            <a:pPr marL="527050" lvl="3" indent="-342900">
              <a:buFontTx/>
              <a:buChar char="•"/>
            </a:pPr>
            <a:r>
              <a:rPr lang="de-DE" altLang="de-DE" sz="2000" dirty="0"/>
              <a:t>Wobei wollen sich </a:t>
            </a:r>
            <a:r>
              <a:rPr lang="de-DE" altLang="de-DE" sz="2000" dirty="0" err="1"/>
              <a:t>Pattenser</a:t>
            </a:r>
            <a:r>
              <a:rPr lang="de-DE" altLang="de-DE" sz="2000" dirty="0"/>
              <a:t> Radler sich engagieren </a:t>
            </a:r>
            <a:endParaRPr lang="de-DE" altLang="de-DE" sz="2000" dirty="0" smtClean="0"/>
          </a:p>
          <a:p>
            <a:pPr marL="527050" lvl="3" indent="-342900">
              <a:buFontTx/>
              <a:buChar char="•"/>
            </a:pPr>
            <a:r>
              <a:rPr lang="de-DE" sz="2000" dirty="0" smtClean="0"/>
              <a:t>Und </a:t>
            </a:r>
            <a:r>
              <a:rPr lang="de-DE" sz="2000" dirty="0"/>
              <a:t>wo wollen sich überhaupt die Aktiven und Neumitglieder einbringen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>
                <a:solidFill>
                  <a:srgbClr val="7F7F7F"/>
                </a:solidFill>
                <a:hlinkClick r:id="rId2"/>
              </a:rPr>
              <a:t>http://adfc-hemmingen-pattensen.github.io/</a:t>
            </a:r>
            <a:r>
              <a:rPr lang="de-DE" altLang="de-DE" smtClean="0">
                <a:solidFill>
                  <a:srgbClr val="7F7F7F"/>
                </a:solidFill>
              </a:rPr>
              <a:t> </a:t>
            </a:r>
            <a:endParaRPr lang="de-DE" altLang="de-DE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Vielen Dank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An</a:t>
            </a:r>
          </a:p>
          <a:p>
            <a:pPr marL="342900" indent="-342900">
              <a:buFontTx/>
              <a:buChar char="-"/>
              <a:defRPr/>
            </a:pPr>
            <a:r>
              <a:rPr lang="de-DE" dirty="0"/>
              <a:t>mobile für die Räumlichkeiten</a:t>
            </a:r>
          </a:p>
          <a:p>
            <a:pPr marL="342900" indent="-342900">
              <a:buFontTx/>
              <a:buChar char="-"/>
              <a:defRPr/>
            </a:pPr>
            <a:r>
              <a:rPr lang="de-DE" dirty="0" smtClean="0"/>
              <a:t>Udo für Organisation, Pressearbeit und </a:t>
            </a:r>
            <a:r>
              <a:rPr lang="de-DE" dirty="0" err="1" smtClean="0"/>
              <a:t>Beamer</a:t>
            </a:r>
            <a:endParaRPr lang="de-DE" dirty="0" smtClean="0"/>
          </a:p>
          <a:p>
            <a:pPr marL="342900" indent="-342900">
              <a:buFontTx/>
              <a:buChar char="-"/>
              <a:defRPr/>
            </a:pPr>
            <a:r>
              <a:rPr lang="de-DE" dirty="0" smtClean="0"/>
              <a:t>Dirk für die Leitung der Radtouren</a:t>
            </a:r>
          </a:p>
          <a:p>
            <a:pPr marL="342900" indent="-342900">
              <a:buFontTx/>
              <a:buChar char="-"/>
              <a:defRPr/>
            </a:pPr>
            <a:r>
              <a:rPr lang="de-DE" dirty="0" smtClean="0"/>
              <a:t>Stefan und Ingo für die Verteilung der </a:t>
            </a:r>
            <a:r>
              <a:rPr lang="de-DE" dirty="0" err="1" smtClean="0"/>
              <a:t>HannoRad</a:t>
            </a:r>
            <a:endParaRPr lang="de-DE" dirty="0" smtClean="0"/>
          </a:p>
          <a:p>
            <a:pPr marL="342900" indent="-342900">
              <a:buFontTx/>
              <a:buChar char="-"/>
              <a:defRPr/>
            </a:pPr>
            <a:r>
              <a:rPr lang="de-DE" dirty="0" smtClean="0"/>
              <a:t>Hans </a:t>
            </a:r>
            <a:r>
              <a:rPr lang="de-DE" dirty="0"/>
              <a:t>Jürgen und </a:t>
            </a:r>
            <a:r>
              <a:rPr lang="de-DE" dirty="0" smtClean="0"/>
              <a:t>Günther für die Beiträge zu </a:t>
            </a:r>
            <a:r>
              <a:rPr lang="de-DE" dirty="0"/>
              <a:t>den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Stellungnahmen </a:t>
            </a:r>
            <a:r>
              <a:rPr lang="de-DE" dirty="0"/>
              <a:t>zur </a:t>
            </a:r>
            <a:r>
              <a:rPr lang="de-DE" dirty="0" smtClean="0"/>
              <a:t>Stadtbahn</a:t>
            </a:r>
          </a:p>
          <a:p>
            <a:pPr marL="342900" indent="-342900">
              <a:buFontTx/>
              <a:buChar char="-"/>
              <a:defRPr/>
            </a:pPr>
            <a:r>
              <a:rPr lang="de-DE" dirty="0" smtClean="0"/>
              <a:t>Klaus (Ronnenberg) für </a:t>
            </a:r>
            <a:r>
              <a:rPr lang="de-DE" dirty="0"/>
              <a:t>die </a:t>
            </a:r>
            <a:r>
              <a:rPr lang="de-DE" dirty="0" smtClean="0"/>
              <a:t>Stellungnahmen </a:t>
            </a:r>
            <a:r>
              <a:rPr lang="de-DE" dirty="0"/>
              <a:t>zur </a:t>
            </a:r>
            <a:r>
              <a:rPr lang="de-DE" dirty="0" smtClean="0"/>
              <a:t>B3 </a:t>
            </a:r>
            <a:r>
              <a:rPr lang="de-DE" dirty="0" smtClean="0"/>
              <a:t>– </a:t>
            </a:r>
            <a:r>
              <a:rPr lang="de-DE" dirty="0" err="1" smtClean="0"/>
              <a:t>Oerie</a:t>
            </a:r>
            <a:endParaRPr lang="de-DE" dirty="0" smtClean="0"/>
          </a:p>
          <a:p>
            <a:pPr marL="342900" indent="-342900">
              <a:buFontTx/>
              <a:buChar char="-"/>
              <a:defRPr/>
            </a:pPr>
            <a:r>
              <a:rPr lang="de-DE" dirty="0"/>
              <a:t>Dagmar </a:t>
            </a:r>
            <a:r>
              <a:rPr lang="de-DE" dirty="0" err="1" smtClean="0"/>
              <a:t>Moldehn</a:t>
            </a:r>
            <a:r>
              <a:rPr lang="de-DE" dirty="0" smtClean="0"/>
              <a:t> </a:t>
            </a:r>
            <a:r>
              <a:rPr lang="de-DE" dirty="0"/>
              <a:t>für Ihr </a:t>
            </a:r>
            <a:r>
              <a:rPr lang="de-DE" dirty="0" smtClean="0"/>
              <a:t>Engagement</a:t>
            </a:r>
            <a:endParaRPr lang="de-DE" dirty="0" smtClean="0"/>
          </a:p>
          <a:p>
            <a:pPr marL="342900" indent="-342900">
              <a:buFontTx/>
              <a:buChar char="-"/>
              <a:defRPr/>
            </a:pPr>
            <a:r>
              <a:rPr lang="de-DE" dirty="0" smtClean="0"/>
              <a:t>Und allen Erschienenen</a:t>
            </a:r>
            <a:endParaRPr lang="de-DE" dirty="0"/>
          </a:p>
        </p:txBody>
      </p:sp>
      <p:sp>
        <p:nvSpPr>
          <p:cNvPr id="4506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de-DE" altLang="de-DE" b="0" dirty="0">
                <a:solidFill>
                  <a:srgbClr val="7F7F7F"/>
                </a:solidFill>
                <a:hlinkClick r:id="rId2"/>
              </a:rPr>
              <a:t>http://adfc-hemmingen-pattensen.github.io/</a:t>
            </a:r>
            <a:r>
              <a:rPr lang="de-DE" altLang="de-DE" b="0" dirty="0">
                <a:solidFill>
                  <a:srgbClr val="7F7F7F"/>
                </a:solidFill>
              </a:rPr>
              <a:t> 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6867765" y="4058431"/>
            <a:ext cx="1487096" cy="1677205"/>
            <a:chOff x="3798888" y="2940050"/>
            <a:chExt cx="2546350" cy="2795588"/>
          </a:xfrm>
        </p:grpSpPr>
        <p:sp>
          <p:nvSpPr>
            <p:cNvPr id="11" name="Halbbogen 10"/>
            <p:cNvSpPr/>
            <p:nvPr/>
          </p:nvSpPr>
          <p:spPr bwMode="auto">
            <a:xfrm flipV="1">
              <a:off x="3798888" y="2940050"/>
              <a:ext cx="2546350" cy="2795588"/>
            </a:xfrm>
            <a:prstGeom prst="blockArc">
              <a:avLst>
                <a:gd name="adj1" fmla="val 10800000"/>
                <a:gd name="adj2" fmla="val 21536471"/>
                <a:gd name="adj3" fmla="val 2980"/>
              </a:avLst>
            </a:prstGeom>
            <a:solidFill>
              <a:schemeClr val="tx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tIns="90000" bIns="90000" anchor="ctr"/>
            <a:lstStyle/>
            <a:p>
              <a:pPr>
                <a:defRPr/>
              </a:pPr>
              <a:endPara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7" name="Picture 3" descr="C:\DataJens\Desktop\bitm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977" y="3624250"/>
              <a:ext cx="2232172" cy="1427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Tagesordnung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755650" y="1177925"/>
            <a:ext cx="8229600" cy="4897198"/>
          </a:xfrm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de-DE" altLang="de-DE" sz="2000" dirty="0" smtClean="0"/>
              <a:t>Begrüßung und Vorstellungsrunde</a:t>
            </a:r>
            <a:endParaRPr lang="de-DE" altLang="de-DE" sz="2000" dirty="0"/>
          </a:p>
          <a:p>
            <a:pPr marL="342900" indent="-342900">
              <a:buFontTx/>
              <a:buChar char="•"/>
            </a:pPr>
            <a:r>
              <a:rPr lang="de-DE" altLang="de-DE" sz="2000" dirty="0"/>
              <a:t>Was war in der Zwischenzeit	</a:t>
            </a:r>
          </a:p>
          <a:p>
            <a:pPr marL="527050" lvl="3" indent="-342900">
              <a:buFontTx/>
              <a:buChar char="•"/>
            </a:pPr>
            <a:r>
              <a:rPr lang="de-DE" altLang="de-DE" dirty="0"/>
              <a:t>Planfeststellungsverfahren </a:t>
            </a:r>
            <a:r>
              <a:rPr lang="de-DE" altLang="de-DE" dirty="0" smtClean="0"/>
              <a:t>Stadtbahn u. Umbau </a:t>
            </a:r>
            <a:r>
              <a:rPr lang="de-DE" altLang="de-DE" dirty="0"/>
              <a:t>des Knotenpunkts B 3 / K </a:t>
            </a:r>
            <a:r>
              <a:rPr lang="de-DE" altLang="de-DE" dirty="0" smtClean="0"/>
              <a:t>203 (Jens)</a:t>
            </a:r>
            <a:endParaRPr lang="de-DE" altLang="de-DE" dirty="0"/>
          </a:p>
          <a:p>
            <a:pPr marL="527050" lvl="3" indent="-342900">
              <a:buFontTx/>
              <a:buChar char="•"/>
            </a:pPr>
            <a:r>
              <a:rPr lang="de-DE" altLang="de-DE" dirty="0"/>
              <a:t>Die ersten erfolgreichen </a:t>
            </a:r>
            <a:r>
              <a:rPr lang="de-DE" altLang="de-DE" dirty="0" smtClean="0"/>
              <a:t>Radtouren (Dirk)</a:t>
            </a:r>
            <a:endParaRPr lang="de-DE" altLang="de-DE" dirty="0"/>
          </a:p>
          <a:p>
            <a:pPr marL="527050" lvl="3" indent="-342900">
              <a:buFontTx/>
              <a:buChar char="•"/>
            </a:pPr>
            <a:r>
              <a:rPr lang="de-DE" altLang="de-DE" dirty="0"/>
              <a:t>Fahrradreparatur Flüchtlingsnetzwerk </a:t>
            </a:r>
            <a:r>
              <a:rPr lang="de-DE" altLang="de-DE" dirty="0" smtClean="0"/>
              <a:t>Pattensen (Udo)</a:t>
            </a:r>
            <a:endParaRPr lang="de-DE" altLang="de-DE" dirty="0"/>
          </a:p>
          <a:p>
            <a:pPr marL="527050" lvl="3" indent="-342900">
              <a:buFontTx/>
              <a:buChar char="•"/>
            </a:pPr>
            <a:r>
              <a:rPr lang="de-DE" altLang="de-DE" dirty="0"/>
              <a:t>Vorstellung E-Lastenrad zum </a:t>
            </a:r>
            <a:r>
              <a:rPr lang="de-DE" altLang="de-DE" dirty="0" smtClean="0"/>
              <a:t>Ausleihen (Jens)</a:t>
            </a:r>
            <a:endParaRPr lang="de-DE" altLang="de-DE" dirty="0"/>
          </a:p>
          <a:p>
            <a:pPr marL="527050" lvl="3" indent="-342900">
              <a:buFontTx/>
              <a:buChar char="•"/>
            </a:pPr>
            <a:r>
              <a:rPr lang="de-DE" altLang="de-DE" dirty="0"/>
              <a:t>Erstellung einer eigenen Webseite </a:t>
            </a:r>
            <a:r>
              <a:rPr lang="de-DE" altLang="de-DE" dirty="0">
                <a:hlinkClick r:id="rId2"/>
              </a:rPr>
              <a:t>http://adfc-hemmingen-pattensen.github.io/</a:t>
            </a:r>
            <a:endParaRPr lang="de-DE" altLang="de-DE" dirty="0"/>
          </a:p>
          <a:p>
            <a:pPr marL="344488" lvl="1" indent="-342900">
              <a:buFontTx/>
              <a:buChar char="•"/>
            </a:pPr>
            <a:r>
              <a:rPr lang="de-DE" altLang="de-DE" dirty="0"/>
              <a:t>Klimaschutzmanagerin Dagmar </a:t>
            </a:r>
            <a:r>
              <a:rPr lang="de-DE" altLang="de-DE" dirty="0" err="1"/>
              <a:t>Moldehn</a:t>
            </a:r>
            <a:r>
              <a:rPr lang="de-DE" altLang="de-DE" dirty="0"/>
              <a:t>: </a:t>
            </a:r>
            <a:endParaRPr lang="de-DE" altLang="de-DE" dirty="0" smtClean="0"/>
          </a:p>
          <a:p>
            <a:pPr marL="527050" lvl="3" indent="-342900">
              <a:buFontTx/>
              <a:buChar char="•"/>
            </a:pPr>
            <a:r>
              <a:rPr lang="de-DE" altLang="de-DE" dirty="0" smtClean="0"/>
              <a:t>Radverkehrsaktivitäten </a:t>
            </a:r>
            <a:r>
              <a:rPr lang="de-DE" altLang="de-DE" dirty="0"/>
              <a:t>durch Stadtverwaltung: Klimaschutzmanagement und Verkehrsplanung</a:t>
            </a:r>
          </a:p>
          <a:p>
            <a:pPr marL="344488" lvl="1" indent="-342900">
              <a:buFontTx/>
              <a:buChar char="•"/>
            </a:pPr>
            <a:r>
              <a:rPr lang="de-DE" altLang="de-DE" dirty="0"/>
              <a:t>Diskussion und Ausarbeitung:    </a:t>
            </a:r>
          </a:p>
          <a:p>
            <a:pPr marL="527050" lvl="3" indent="-342900">
              <a:buFontTx/>
              <a:buChar char="•"/>
            </a:pPr>
            <a:r>
              <a:rPr lang="de-DE" altLang="de-DE" dirty="0"/>
              <a:t>Wo drückt in Pattensen der Schuh?    	</a:t>
            </a:r>
          </a:p>
          <a:p>
            <a:pPr marL="527050" lvl="3" indent="-342900">
              <a:buFontTx/>
              <a:buChar char="•"/>
            </a:pPr>
            <a:r>
              <a:rPr lang="de-DE" altLang="de-DE" dirty="0"/>
              <a:t>Wo gibt es Schnittstellen, die für ADFC und beide Verwaltungen interessant sind    </a:t>
            </a:r>
          </a:p>
          <a:p>
            <a:pPr marL="527050" lvl="3" indent="-342900">
              <a:buFontTx/>
              <a:buChar char="•"/>
            </a:pPr>
            <a:r>
              <a:rPr lang="de-DE" altLang="de-DE" dirty="0"/>
              <a:t>Wobei wollen sich </a:t>
            </a:r>
            <a:r>
              <a:rPr lang="de-DE" altLang="de-DE" dirty="0" err="1"/>
              <a:t>Pattenser</a:t>
            </a:r>
            <a:r>
              <a:rPr lang="de-DE" altLang="de-DE" dirty="0"/>
              <a:t> Radler sich engagieren    </a:t>
            </a:r>
          </a:p>
          <a:p>
            <a:pPr marL="346075" lvl="2" indent="-342900">
              <a:buFontTx/>
              <a:buChar char="•"/>
            </a:pPr>
            <a:r>
              <a:rPr lang="de-DE" altLang="de-DE" sz="2000" dirty="0" smtClean="0"/>
              <a:t>Zusammenfassung </a:t>
            </a:r>
            <a:r>
              <a:rPr lang="de-DE" altLang="de-DE" sz="2000" dirty="0"/>
              <a:t>und Ausblick</a:t>
            </a:r>
          </a:p>
        </p:txBody>
      </p:sp>
      <p:sp>
        <p:nvSpPr>
          <p:cNvPr id="1638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400"/>
              </a:lnSpc>
              <a:spcBef>
                <a:spcPct val="25000"/>
              </a:spcBef>
              <a:defRPr sz="2400" b="1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95000"/>
              </a:lnSpc>
              <a:spcBef>
                <a:spcPct val="60000"/>
              </a:spcBef>
              <a:buClr>
                <a:schemeClr val="folHlink"/>
              </a:buClr>
              <a:buFont typeface="Arial Narrow" pitchFamily="34" charset="0"/>
              <a:defRPr b="1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fontAlgn="ctr" hangingPunct="0">
              <a:lnSpc>
                <a:spcPct val="95000"/>
              </a:lnSpc>
              <a:spcBef>
                <a:spcPct val="30000"/>
              </a:spcBef>
              <a:buClr>
                <a:srgbClr val="EF7F01"/>
              </a:buClr>
              <a:buSzPct val="110000"/>
              <a:buFont typeface="Arial Narrow" pitchFamily="34" charset="0"/>
              <a:defRPr sz="1600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fontAlgn="ctr" hangingPunct="0">
              <a:lnSpc>
                <a:spcPct val="95000"/>
              </a:lnSpc>
              <a:spcBef>
                <a:spcPct val="30000"/>
              </a:spcBef>
              <a:buClr>
                <a:srgbClr val="EF7F01"/>
              </a:buClr>
              <a:buSzPct val="110000"/>
              <a:buFont typeface="Arial Narrow" pitchFamily="34" charset="0"/>
              <a:buChar char="•"/>
              <a:defRPr sz="1600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fontAlgn="ctr" hangingPunct="0">
              <a:lnSpc>
                <a:spcPct val="95000"/>
              </a:lnSpc>
              <a:spcBef>
                <a:spcPct val="30000"/>
              </a:spcBef>
              <a:buClr>
                <a:srgbClr val="1D3569"/>
              </a:buClr>
              <a:buSzPct val="110000"/>
              <a:buFont typeface="Arial Narrow" pitchFamily="34" charset="0"/>
              <a:buChar char="•"/>
              <a:defRPr sz="1600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ctr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1D3569"/>
              </a:buClr>
              <a:buSzPct val="110000"/>
              <a:buFont typeface="Arial Narrow" pitchFamily="34" charset="0"/>
              <a:buChar char="•"/>
              <a:defRPr sz="1600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ctr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1D3569"/>
              </a:buClr>
              <a:buSzPct val="110000"/>
              <a:buFont typeface="Arial Narrow" pitchFamily="34" charset="0"/>
              <a:buChar char="•"/>
              <a:defRPr sz="1600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ctr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1D3569"/>
              </a:buClr>
              <a:buSzPct val="110000"/>
              <a:buFont typeface="Arial Narrow" pitchFamily="34" charset="0"/>
              <a:buChar char="•"/>
              <a:defRPr sz="1600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ctr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1D3569"/>
              </a:buClr>
              <a:buSzPct val="110000"/>
              <a:buFont typeface="Arial Narrow" pitchFamily="34" charset="0"/>
              <a:buChar char="•"/>
              <a:defRPr sz="1600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de-DE" altLang="de-DE" sz="1100" b="0" dirty="0">
                <a:solidFill>
                  <a:srgbClr val="7F7F7F"/>
                </a:solidFill>
                <a:hlinkClick r:id="rId2"/>
              </a:rPr>
              <a:t>http://</a:t>
            </a:r>
            <a:r>
              <a:rPr lang="de-DE" altLang="de-DE" sz="1100" b="0" dirty="0" smtClean="0">
                <a:solidFill>
                  <a:srgbClr val="7F7F7F"/>
                </a:solidFill>
                <a:hlinkClick r:id="rId2"/>
              </a:rPr>
              <a:t>adfc-hemmingen-pattensen.github.io/</a:t>
            </a:r>
            <a:r>
              <a:rPr lang="de-DE" altLang="de-DE" sz="1100" b="0" dirty="0" smtClean="0">
                <a:solidFill>
                  <a:srgbClr val="7F7F7F"/>
                </a:solidFill>
              </a:rPr>
              <a:t> </a:t>
            </a:r>
            <a:endParaRPr lang="de-DE" altLang="de-DE" sz="1100" b="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Teilnehmerliste </a:t>
            </a:r>
            <a:r>
              <a:rPr lang="de-DE" altLang="de-DE" sz="1800" smtClean="0"/>
              <a:t>Ortsgruppengründung ADFC Hemmingen / Pattensen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517525" y="1265238"/>
          <a:ext cx="8229599" cy="457358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21797"/>
                <a:gridCol w="1265129"/>
                <a:gridCol w="1465545"/>
                <a:gridCol w="1052186"/>
                <a:gridCol w="2091847"/>
                <a:gridCol w="1164920"/>
                <a:gridCol w="768175"/>
              </a:tblGrid>
              <a:tr h="51824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Nr.</a:t>
                      </a:r>
                      <a:endParaRPr lang="de-DE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Name</a:t>
                      </a:r>
                      <a:endParaRPr lang="de-DE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Vorname</a:t>
                      </a:r>
                      <a:endParaRPr lang="de-DE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Unterschrift</a:t>
                      </a:r>
                      <a:endParaRPr lang="de-DE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Mailadresse</a:t>
                      </a:r>
                      <a:endParaRPr lang="de-DE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Ort</a:t>
                      </a:r>
                      <a:endParaRPr lang="de-DE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Mitglied</a:t>
                      </a:r>
                      <a:br>
                        <a:rPr lang="de-DE" sz="1400" dirty="0" smtClean="0"/>
                      </a:br>
                      <a:r>
                        <a:rPr lang="de-DE" sz="1400" dirty="0" smtClean="0"/>
                        <a:t>ja / nein</a:t>
                      </a:r>
                      <a:endParaRPr lang="de-DE" sz="1400" dirty="0"/>
                    </a:p>
                  </a:txBody>
                  <a:tcPr marT="45727" marB="45727"/>
                </a:tc>
              </a:tr>
              <a:tr h="405534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T="45727" marB="45727"/>
                </a:tc>
              </a:tr>
              <a:tr h="405534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</a:tr>
              <a:tr h="405534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</a:tr>
              <a:tr h="405534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</a:tr>
              <a:tr h="405534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</a:tr>
              <a:tr h="405534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</a:tr>
              <a:tr h="405534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T="45727" marB="45727"/>
                </a:tc>
              </a:tr>
              <a:tr h="405534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T="45727" marB="45727"/>
                </a:tc>
              </a:tr>
              <a:tr h="405534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T="45727" marB="45727"/>
                </a:tc>
              </a:tr>
              <a:tr h="405534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19557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400"/>
              </a:lnSpc>
              <a:spcBef>
                <a:spcPct val="25000"/>
              </a:spcBef>
              <a:defRPr sz="2400" b="1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95000"/>
              </a:lnSpc>
              <a:spcBef>
                <a:spcPct val="60000"/>
              </a:spcBef>
              <a:buClr>
                <a:schemeClr val="folHlink"/>
              </a:buClr>
              <a:buFont typeface="Arial Narrow" pitchFamily="34" charset="0"/>
              <a:defRPr b="1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fontAlgn="ctr" hangingPunct="0">
              <a:lnSpc>
                <a:spcPct val="95000"/>
              </a:lnSpc>
              <a:spcBef>
                <a:spcPct val="30000"/>
              </a:spcBef>
              <a:buClr>
                <a:srgbClr val="EF7F01"/>
              </a:buClr>
              <a:buSzPct val="110000"/>
              <a:buFont typeface="Arial Narrow" pitchFamily="34" charset="0"/>
              <a:defRPr sz="1600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fontAlgn="ctr" hangingPunct="0">
              <a:lnSpc>
                <a:spcPct val="95000"/>
              </a:lnSpc>
              <a:spcBef>
                <a:spcPct val="30000"/>
              </a:spcBef>
              <a:buClr>
                <a:srgbClr val="EF7F01"/>
              </a:buClr>
              <a:buSzPct val="110000"/>
              <a:buFont typeface="Arial Narrow" pitchFamily="34" charset="0"/>
              <a:buChar char="•"/>
              <a:defRPr sz="1600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fontAlgn="ctr" hangingPunct="0">
              <a:lnSpc>
                <a:spcPct val="95000"/>
              </a:lnSpc>
              <a:spcBef>
                <a:spcPct val="30000"/>
              </a:spcBef>
              <a:buClr>
                <a:srgbClr val="1D3569"/>
              </a:buClr>
              <a:buSzPct val="110000"/>
              <a:buFont typeface="Arial Narrow" pitchFamily="34" charset="0"/>
              <a:buChar char="•"/>
              <a:defRPr sz="1600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ctr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1D3569"/>
              </a:buClr>
              <a:buSzPct val="110000"/>
              <a:buFont typeface="Arial Narrow" pitchFamily="34" charset="0"/>
              <a:buChar char="•"/>
              <a:defRPr sz="1600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ctr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1D3569"/>
              </a:buClr>
              <a:buSzPct val="110000"/>
              <a:buFont typeface="Arial Narrow" pitchFamily="34" charset="0"/>
              <a:buChar char="•"/>
              <a:defRPr sz="1600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ctr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1D3569"/>
              </a:buClr>
              <a:buSzPct val="110000"/>
              <a:buFont typeface="Arial Narrow" pitchFamily="34" charset="0"/>
              <a:buChar char="•"/>
              <a:defRPr sz="1600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ctr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1D3569"/>
              </a:buClr>
              <a:buSzPct val="110000"/>
              <a:buFont typeface="Arial Narrow" pitchFamily="34" charset="0"/>
              <a:buChar char="•"/>
              <a:defRPr sz="1600">
                <a:solidFill>
                  <a:srgbClr val="1D3569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de-DE" altLang="de-DE" sz="1000" b="0" dirty="0">
                <a:solidFill>
                  <a:srgbClr val="7F7F7F"/>
                </a:solidFill>
                <a:hlinkClick r:id="rId2"/>
              </a:rPr>
              <a:t>http://adfc-hemmingen-pattensen.github.io/</a:t>
            </a:r>
            <a:r>
              <a:rPr lang="de-DE" altLang="de-DE" sz="1000" b="0" dirty="0">
                <a:solidFill>
                  <a:srgbClr val="7F7F7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Stadtbahnverlängerung nach Hemmingen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lvl="2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Unsere Stellungsnahmen</a:t>
            </a:r>
          </a:p>
          <a:p>
            <a:pPr marL="527050" lvl="3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Fehlende Fahrradabstellanlagen</a:t>
            </a:r>
          </a:p>
          <a:p>
            <a:pPr marL="527050" lvl="3" indent="-34290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527050" lvl="3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Verlängerung der Schutzstreifen u. </a:t>
            </a:r>
            <a:br>
              <a:rPr lang="de-DE" sz="1800" dirty="0" smtClean="0"/>
            </a:br>
            <a:r>
              <a:rPr lang="de-DE" sz="1800" dirty="0" smtClean="0"/>
              <a:t>Aufstellflächen für Linksabbieger</a:t>
            </a:r>
          </a:p>
          <a:p>
            <a:pPr marL="527050" lvl="3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527050" lvl="3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Im </a:t>
            </a:r>
            <a:r>
              <a:rPr lang="de-DE" sz="1800" dirty="0"/>
              <a:t>Ausnahmefall:</a:t>
            </a:r>
            <a:br>
              <a:rPr lang="de-DE" sz="1800" dirty="0"/>
            </a:br>
            <a:r>
              <a:rPr lang="de-DE" sz="1800" dirty="0"/>
              <a:t>indirekte </a:t>
            </a:r>
            <a:r>
              <a:rPr lang="de-DE" sz="1800" dirty="0" smtClean="0"/>
              <a:t>Verkehrsführung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>
                <a:solidFill>
                  <a:srgbClr val="7F7F7F"/>
                </a:solidFill>
                <a:hlinkClick r:id="rId2"/>
              </a:rPr>
              <a:t>http://adfc-hemmingen-pattensen.github.io/</a:t>
            </a:r>
            <a:r>
              <a:rPr lang="de-DE" altLang="de-DE" smtClean="0">
                <a:solidFill>
                  <a:srgbClr val="7F7F7F"/>
                </a:solidFill>
              </a:rPr>
              <a:t> </a:t>
            </a:r>
            <a:endParaRPr lang="de-DE" altLang="de-DE" dirty="0" smtClean="0">
              <a:solidFill>
                <a:srgbClr val="7F7F7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667" y="1164920"/>
            <a:ext cx="2358806" cy="18076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121" y="3289202"/>
            <a:ext cx="4615190" cy="25669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989278"/>
            <a:ext cx="2571750" cy="1866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1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Knotenpunkt B3 / K203 (Oerie)</a:t>
            </a:r>
          </a:p>
        </p:txBody>
      </p:sp>
      <p:sp>
        <p:nvSpPr>
          <p:cNvPr id="4301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2000" dirty="0" smtClean="0"/>
              <a:t>Stellungnahme durch Klaus </a:t>
            </a:r>
          </a:p>
        </p:txBody>
      </p:sp>
      <p:sp>
        <p:nvSpPr>
          <p:cNvPr id="4301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de-DE" altLang="de-DE" b="0" dirty="0">
                <a:solidFill>
                  <a:srgbClr val="7F7F7F"/>
                </a:solidFill>
                <a:hlinkClick r:id="rId2"/>
              </a:rPr>
              <a:t>http://adfc-hemmingen-pattensen.github.io/</a:t>
            </a:r>
            <a:r>
              <a:rPr lang="de-DE" altLang="de-DE" b="0" dirty="0">
                <a:solidFill>
                  <a:srgbClr val="7F7F7F"/>
                </a:solidFill>
              </a:rPr>
              <a:t> </a:t>
            </a: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1669387"/>
            <a:ext cx="4525962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F7F0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feld 5"/>
          <p:cNvSpPr txBox="1">
            <a:spLocks noChangeArrowheads="1"/>
          </p:cNvSpPr>
          <p:nvPr/>
        </p:nvSpPr>
        <p:spPr bwMode="auto">
          <a:xfrm>
            <a:off x="438150" y="5319713"/>
            <a:ext cx="6276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FFFF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eaLnBrk="1" hangingPunct="1"/>
            <a:r>
              <a:rPr lang="de-DE" altLang="de-DE" sz="2000" dirty="0">
                <a:solidFill>
                  <a:srgbClr val="3A3A3A"/>
                </a:solidFill>
              </a:rPr>
              <a:t>Hier fehlt eine </a:t>
            </a:r>
            <a:r>
              <a:rPr lang="de-DE" altLang="de-DE" sz="2000" dirty="0" smtClean="0">
                <a:solidFill>
                  <a:srgbClr val="3A3A3A"/>
                </a:solidFill>
              </a:rPr>
              <a:t>Überquerungshilfe, </a:t>
            </a:r>
            <a:r>
              <a:rPr lang="de-DE" sz="2000" dirty="0" err="1">
                <a:solidFill>
                  <a:srgbClr val="3A3A3A"/>
                </a:solidFill>
              </a:rPr>
              <a:t>Aufpflasterung</a:t>
            </a:r>
            <a:r>
              <a:rPr lang="de-DE" sz="2000" dirty="0">
                <a:solidFill>
                  <a:srgbClr val="3A3A3A"/>
                </a:solidFill>
              </a:rPr>
              <a:t> </a:t>
            </a:r>
            <a:r>
              <a:rPr lang="de-DE" altLang="de-DE" sz="2000" dirty="0" smtClean="0">
                <a:solidFill>
                  <a:schemeClr val="tx1"/>
                </a:solidFill>
              </a:rPr>
              <a:t> </a:t>
            </a:r>
            <a:endParaRPr lang="de-DE" altLang="de-DE" sz="2000" dirty="0">
              <a:solidFill>
                <a:schemeClr val="tx1"/>
              </a:solidFill>
            </a:endParaRPr>
          </a:p>
          <a:p>
            <a:pPr algn="l" eaLnBrk="1" hangingPunct="1"/>
            <a:r>
              <a:rPr lang="de-DE" altLang="de-DE" sz="2000" dirty="0">
                <a:solidFill>
                  <a:schemeClr val="tx1"/>
                </a:solidFill>
              </a:rPr>
              <a:t>und der Radweg sollte die Normbreite von 2.50 m bekommen</a:t>
            </a:r>
          </a:p>
        </p:txBody>
      </p:sp>
      <p:grpSp>
        <p:nvGrpSpPr>
          <p:cNvPr id="43015" name="Gruppieren 7"/>
          <p:cNvGrpSpPr>
            <a:grpSpLocks/>
          </p:cNvGrpSpPr>
          <p:nvPr/>
        </p:nvGrpSpPr>
        <p:grpSpPr bwMode="auto">
          <a:xfrm>
            <a:off x="6848475" y="2592388"/>
            <a:ext cx="1716088" cy="1970087"/>
            <a:chOff x="6586538" y="1200150"/>
            <a:chExt cx="2345413" cy="2683976"/>
          </a:xfrm>
        </p:grpSpPr>
        <p:grpSp>
          <p:nvGrpSpPr>
            <p:cNvPr id="43016" name="Gruppieren 8"/>
            <p:cNvGrpSpPr>
              <a:grpSpLocks/>
            </p:cNvGrpSpPr>
            <p:nvPr/>
          </p:nvGrpSpPr>
          <p:grpSpPr bwMode="auto">
            <a:xfrm>
              <a:off x="6899275" y="1200150"/>
              <a:ext cx="1881188" cy="1792288"/>
              <a:chOff x="2217420" y="1615440"/>
              <a:chExt cx="4533900" cy="4122420"/>
            </a:xfrm>
          </p:grpSpPr>
          <p:grpSp>
            <p:nvGrpSpPr>
              <p:cNvPr id="43026" name="Gruppieren 9"/>
              <p:cNvGrpSpPr>
                <a:grpSpLocks/>
              </p:cNvGrpSpPr>
              <p:nvPr/>
            </p:nvGrpSpPr>
            <p:grpSpPr bwMode="auto">
              <a:xfrm>
                <a:off x="2217420" y="1615440"/>
                <a:ext cx="4533900" cy="4122420"/>
                <a:chOff x="2217420" y="1615440"/>
                <a:chExt cx="4533900" cy="4122420"/>
              </a:xfrm>
            </p:grpSpPr>
            <p:sp>
              <p:nvSpPr>
                <p:cNvPr id="43028" name="Freihandform 11"/>
                <p:cNvSpPr>
                  <a:spLocks/>
                </p:cNvSpPr>
                <p:nvPr/>
              </p:nvSpPr>
              <p:spPr bwMode="auto">
                <a:xfrm>
                  <a:off x="4800600" y="3759200"/>
                  <a:ext cx="825500" cy="6350"/>
                </a:xfrm>
                <a:custGeom>
                  <a:avLst/>
                  <a:gdLst>
                    <a:gd name="T0" fmla="*/ 0 w 825500"/>
                    <a:gd name="T1" fmla="*/ 6350 h 6350"/>
                    <a:gd name="T2" fmla="*/ 825500 w 825500"/>
                    <a:gd name="T3" fmla="*/ 0 h 6350"/>
                    <a:gd name="T4" fmla="*/ 806450 w 825500"/>
                    <a:gd name="T5" fmla="*/ 0 h 635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25500" h="6350">
                      <a:moveTo>
                        <a:pt x="0" y="6350"/>
                      </a:moveTo>
                      <a:lnTo>
                        <a:pt x="825500" y="0"/>
                      </a:lnTo>
                      <a:lnTo>
                        <a:pt x="806450" y="0"/>
                      </a:lnTo>
                    </a:path>
                  </a:pathLst>
                </a:cu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90000" bIns="90000" anchor="ctr"/>
                <a:lstStyle/>
                <a:p>
                  <a:endParaRPr lang="de-DE"/>
                </a:p>
              </p:txBody>
            </p:sp>
            <p:sp>
              <p:nvSpPr>
                <p:cNvPr id="43029" name="Freihandform 12"/>
                <p:cNvSpPr>
                  <a:spLocks/>
                </p:cNvSpPr>
                <p:nvPr/>
              </p:nvSpPr>
              <p:spPr bwMode="auto">
                <a:xfrm>
                  <a:off x="4546600" y="4514850"/>
                  <a:ext cx="19050" cy="539750"/>
                </a:xfrm>
                <a:custGeom>
                  <a:avLst/>
                  <a:gdLst>
                    <a:gd name="T0" fmla="*/ 0 w 19050"/>
                    <a:gd name="T1" fmla="*/ 0 h 539750"/>
                    <a:gd name="T2" fmla="*/ 19050 w 19050"/>
                    <a:gd name="T3" fmla="*/ 539750 h 53975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9050" h="539750">
                      <a:moveTo>
                        <a:pt x="0" y="0"/>
                      </a:moveTo>
                      <a:lnTo>
                        <a:pt x="19050" y="539750"/>
                      </a:lnTo>
                    </a:path>
                  </a:pathLst>
                </a:cu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90000" bIns="90000" anchor="ctr"/>
                <a:lstStyle/>
                <a:p>
                  <a:endParaRPr lang="de-DE"/>
                </a:p>
              </p:txBody>
            </p:sp>
            <p:sp>
              <p:nvSpPr>
                <p:cNvPr id="43030" name="Freihandform 13"/>
                <p:cNvSpPr>
                  <a:spLocks/>
                </p:cNvSpPr>
                <p:nvPr/>
              </p:nvSpPr>
              <p:spPr bwMode="auto">
                <a:xfrm>
                  <a:off x="5791200" y="4514850"/>
                  <a:ext cx="19050" cy="539750"/>
                </a:xfrm>
                <a:custGeom>
                  <a:avLst/>
                  <a:gdLst>
                    <a:gd name="T0" fmla="*/ 0 w 19050"/>
                    <a:gd name="T1" fmla="*/ 0 h 539750"/>
                    <a:gd name="T2" fmla="*/ 19050 w 19050"/>
                    <a:gd name="T3" fmla="*/ 539750 h 53975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9050" h="539750">
                      <a:moveTo>
                        <a:pt x="0" y="0"/>
                      </a:moveTo>
                      <a:lnTo>
                        <a:pt x="19050" y="539750"/>
                      </a:lnTo>
                    </a:path>
                  </a:pathLst>
                </a:cu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90000" bIns="90000" anchor="ctr"/>
                <a:lstStyle/>
                <a:p>
                  <a:endParaRPr lang="de-DE"/>
                </a:p>
              </p:txBody>
            </p:sp>
            <p:sp>
              <p:nvSpPr>
                <p:cNvPr id="43031" name="Freihandform 14"/>
                <p:cNvSpPr>
                  <a:spLocks/>
                </p:cNvSpPr>
                <p:nvPr/>
              </p:nvSpPr>
              <p:spPr bwMode="auto">
                <a:xfrm>
                  <a:off x="4552950" y="4794250"/>
                  <a:ext cx="1231900" cy="6350"/>
                </a:xfrm>
                <a:custGeom>
                  <a:avLst/>
                  <a:gdLst>
                    <a:gd name="T0" fmla="*/ 0 w 1231900"/>
                    <a:gd name="T1" fmla="*/ 0 h 6350"/>
                    <a:gd name="T2" fmla="*/ 0 w 1231900"/>
                    <a:gd name="T3" fmla="*/ 0 h 6350"/>
                    <a:gd name="T4" fmla="*/ 1231900 w 1231900"/>
                    <a:gd name="T5" fmla="*/ 6350 h 635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231900" h="635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31900" y="6350"/>
                      </a:lnTo>
                    </a:path>
                  </a:pathLst>
                </a:cu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90000" bIns="90000" anchor="ctr"/>
                <a:lstStyle/>
                <a:p>
                  <a:endParaRPr lang="de-DE"/>
                </a:p>
              </p:txBody>
            </p:sp>
            <p:sp>
              <p:nvSpPr>
                <p:cNvPr id="43032" name="Freihandform 15"/>
                <p:cNvSpPr>
                  <a:spLocks/>
                </p:cNvSpPr>
                <p:nvPr/>
              </p:nvSpPr>
              <p:spPr bwMode="auto">
                <a:xfrm>
                  <a:off x="4667250" y="3835400"/>
                  <a:ext cx="1028700" cy="850900"/>
                </a:xfrm>
                <a:custGeom>
                  <a:avLst/>
                  <a:gdLst>
                    <a:gd name="T0" fmla="*/ 12700 w 1028700"/>
                    <a:gd name="T1" fmla="*/ 850900 h 850900"/>
                    <a:gd name="T2" fmla="*/ 0 w 1028700"/>
                    <a:gd name="T3" fmla="*/ 171450 h 850900"/>
                    <a:gd name="T4" fmla="*/ 152400 w 1028700"/>
                    <a:gd name="T5" fmla="*/ 0 h 850900"/>
                    <a:gd name="T6" fmla="*/ 882650 w 1028700"/>
                    <a:gd name="T7" fmla="*/ 12700 h 850900"/>
                    <a:gd name="T8" fmla="*/ 1022350 w 1028700"/>
                    <a:gd name="T9" fmla="*/ 260350 h 850900"/>
                    <a:gd name="T10" fmla="*/ 1028700 w 1028700"/>
                    <a:gd name="T11" fmla="*/ 850900 h 850900"/>
                    <a:gd name="T12" fmla="*/ 12700 w 1028700"/>
                    <a:gd name="T13" fmla="*/ 850900 h 8509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028700" h="850900">
                      <a:moveTo>
                        <a:pt x="12700" y="850900"/>
                      </a:moveTo>
                      <a:lnTo>
                        <a:pt x="0" y="171450"/>
                      </a:lnTo>
                      <a:lnTo>
                        <a:pt x="152400" y="0"/>
                      </a:lnTo>
                      <a:lnTo>
                        <a:pt x="882650" y="12700"/>
                      </a:lnTo>
                      <a:lnTo>
                        <a:pt x="1022350" y="260350"/>
                      </a:lnTo>
                      <a:cubicBezTo>
                        <a:pt x="1024467" y="457200"/>
                        <a:pt x="1026583" y="654050"/>
                        <a:pt x="1028700" y="850900"/>
                      </a:cubicBezTo>
                      <a:lnTo>
                        <a:pt x="12700" y="850900"/>
                      </a:lnTo>
                      <a:close/>
                    </a:path>
                  </a:pathLst>
                </a:cu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90000" bIns="90000" anchor="ctr"/>
                <a:lstStyle/>
                <a:p>
                  <a:endParaRPr lang="de-DE"/>
                </a:p>
              </p:txBody>
            </p:sp>
            <p:grpSp>
              <p:nvGrpSpPr>
                <p:cNvPr id="43033" name="Gruppieren 16"/>
                <p:cNvGrpSpPr>
                  <a:grpSpLocks/>
                </p:cNvGrpSpPr>
                <p:nvPr/>
              </p:nvGrpSpPr>
              <p:grpSpPr bwMode="auto">
                <a:xfrm>
                  <a:off x="4781550" y="2565400"/>
                  <a:ext cx="838200" cy="2482850"/>
                  <a:chOff x="4781550" y="2565400"/>
                  <a:chExt cx="838200" cy="2482850"/>
                </a:xfrm>
              </p:grpSpPr>
              <p:sp>
                <p:nvSpPr>
                  <p:cNvPr id="43057" name="Ellipse 40"/>
                  <p:cNvSpPr>
                    <a:spLocks noChangeArrowheads="1"/>
                  </p:cNvSpPr>
                  <p:nvPr/>
                </p:nvSpPr>
                <p:spPr bwMode="auto">
                  <a:xfrm>
                    <a:off x="5080000" y="2679700"/>
                    <a:ext cx="260350" cy="355600"/>
                  </a:xfrm>
                  <a:prstGeom prst="ellipse">
                    <a:avLst/>
                  </a:prstGeom>
                  <a:noFill/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>
                    <a:lvl1pPr algn="l" eaLnBrk="0" hangingPunct="0">
                      <a:lnSpc>
                        <a:spcPts val="2400"/>
                      </a:lnSpc>
                      <a:spcBef>
                        <a:spcPct val="25000"/>
                      </a:spcBef>
                      <a:defRPr sz="2400" b="1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1pPr>
                    <a:lvl2pPr marL="742950" indent="-285750" algn="l" eaLnBrk="0" hangingPunct="0">
                      <a:lnSpc>
                        <a:spcPct val="95000"/>
                      </a:lnSpc>
                      <a:spcBef>
                        <a:spcPct val="60000"/>
                      </a:spcBef>
                      <a:buClr>
                        <a:schemeClr val="folHlink"/>
                      </a:buClr>
                      <a:buFont typeface="Arial Narrow" pitchFamily="34" charset="0"/>
                      <a:defRPr b="1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2pPr>
                    <a:lvl3pPr marL="1143000" indent="-228600" algn="l" eaLnBrk="0" fontAlgn="ctr" hangingPunct="0">
                      <a:lnSpc>
                        <a:spcPct val="95000"/>
                      </a:lnSpc>
                      <a:spcBef>
                        <a:spcPct val="30000"/>
                      </a:spcBef>
                      <a:buClr>
                        <a:srgbClr val="EF7F01"/>
                      </a:buClr>
                      <a:buSzPct val="110000"/>
                      <a:buFont typeface="Arial Narrow" pitchFamily="34" charset="0"/>
                      <a:defRPr sz="1600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3pPr>
                    <a:lvl4pPr marL="1600200" indent="-228600" algn="l" eaLnBrk="0" fontAlgn="ctr" hangingPunct="0">
                      <a:lnSpc>
                        <a:spcPct val="95000"/>
                      </a:lnSpc>
                      <a:spcBef>
                        <a:spcPct val="30000"/>
                      </a:spcBef>
                      <a:buClr>
                        <a:srgbClr val="EF7F01"/>
                      </a:buClr>
                      <a:buSzPct val="110000"/>
                      <a:buFont typeface="Arial Narrow" pitchFamily="34" charset="0"/>
                      <a:buChar char="•"/>
                      <a:defRPr sz="1600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4pPr>
                    <a:lvl5pPr marL="2057400" indent="-228600" algn="l" eaLnBrk="0" fontAlgn="ctr" hangingPunct="0">
                      <a:lnSpc>
                        <a:spcPct val="95000"/>
                      </a:lnSpc>
                      <a:spcBef>
                        <a:spcPct val="30000"/>
                      </a:spcBef>
                      <a:buClr>
                        <a:srgbClr val="1D3569"/>
                      </a:buClr>
                      <a:buSzPct val="110000"/>
                      <a:buFont typeface="Arial Narrow" pitchFamily="34" charset="0"/>
                      <a:buChar char="•"/>
                      <a:defRPr sz="1600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5pPr>
                    <a:lvl6pPr marL="2514600" indent="-228600" eaLnBrk="0" fontAlgn="ctr" hangingPunct="0">
                      <a:lnSpc>
                        <a:spcPct val="95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1D3569"/>
                      </a:buClr>
                      <a:buSzPct val="110000"/>
                      <a:buFont typeface="Arial Narrow" pitchFamily="34" charset="0"/>
                      <a:buChar char="•"/>
                      <a:defRPr sz="1600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6pPr>
                    <a:lvl7pPr marL="2971800" indent="-228600" eaLnBrk="0" fontAlgn="ctr" hangingPunct="0">
                      <a:lnSpc>
                        <a:spcPct val="95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1D3569"/>
                      </a:buClr>
                      <a:buSzPct val="110000"/>
                      <a:buFont typeface="Arial Narrow" pitchFamily="34" charset="0"/>
                      <a:buChar char="•"/>
                      <a:defRPr sz="1600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7pPr>
                    <a:lvl8pPr marL="3429000" indent="-228600" eaLnBrk="0" fontAlgn="ctr" hangingPunct="0">
                      <a:lnSpc>
                        <a:spcPct val="95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1D3569"/>
                      </a:buClr>
                      <a:buSzPct val="110000"/>
                      <a:buFont typeface="Arial Narrow" pitchFamily="34" charset="0"/>
                      <a:buChar char="•"/>
                      <a:defRPr sz="1600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8pPr>
                    <a:lvl9pPr marL="3886200" indent="-228600" eaLnBrk="0" fontAlgn="ctr" hangingPunct="0">
                      <a:lnSpc>
                        <a:spcPct val="95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1D3569"/>
                      </a:buClr>
                      <a:buSzPct val="110000"/>
                      <a:buFont typeface="Arial Narrow" pitchFamily="34" charset="0"/>
                      <a:buChar char="•"/>
                      <a:defRPr sz="1600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endParaRPr lang="de-DE" altLang="de-DE" sz="140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3058" name="Freihandform 41"/>
                  <p:cNvSpPr>
                    <a:spLocks/>
                  </p:cNvSpPr>
                  <p:nvPr/>
                </p:nvSpPr>
                <p:spPr bwMode="auto">
                  <a:xfrm>
                    <a:off x="4991100" y="2565400"/>
                    <a:ext cx="425450" cy="215900"/>
                  </a:xfrm>
                  <a:custGeom>
                    <a:avLst/>
                    <a:gdLst>
                      <a:gd name="T0" fmla="*/ 0 w 425450"/>
                      <a:gd name="T1" fmla="*/ 215900 h 215900"/>
                      <a:gd name="T2" fmla="*/ 425450 w 425450"/>
                      <a:gd name="T3" fmla="*/ 215900 h 215900"/>
                      <a:gd name="T4" fmla="*/ 387350 w 425450"/>
                      <a:gd name="T5" fmla="*/ 57150 h 215900"/>
                      <a:gd name="T6" fmla="*/ 209550 w 425450"/>
                      <a:gd name="T7" fmla="*/ 0 h 215900"/>
                      <a:gd name="T8" fmla="*/ 69850 w 425450"/>
                      <a:gd name="T9" fmla="*/ 57150 h 215900"/>
                      <a:gd name="T10" fmla="*/ 0 w 425450"/>
                      <a:gd name="T11" fmla="*/ 215900 h 2159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5450" h="215900">
                        <a:moveTo>
                          <a:pt x="0" y="215900"/>
                        </a:moveTo>
                        <a:lnTo>
                          <a:pt x="425450" y="215900"/>
                        </a:lnTo>
                        <a:lnTo>
                          <a:pt x="387350" y="57150"/>
                        </a:lnTo>
                        <a:lnTo>
                          <a:pt x="209550" y="0"/>
                        </a:lnTo>
                        <a:lnTo>
                          <a:pt x="69850" y="57150"/>
                        </a:lnTo>
                        <a:lnTo>
                          <a:pt x="0" y="215900"/>
                        </a:lnTo>
                        <a:close/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59" name="Freihandform 42"/>
                  <p:cNvSpPr>
                    <a:spLocks/>
                  </p:cNvSpPr>
                  <p:nvPr/>
                </p:nvSpPr>
                <p:spPr bwMode="auto">
                  <a:xfrm>
                    <a:off x="5181600" y="3740150"/>
                    <a:ext cx="6350" cy="457200"/>
                  </a:xfrm>
                  <a:custGeom>
                    <a:avLst/>
                    <a:gdLst>
                      <a:gd name="T0" fmla="*/ 6350 w 6350"/>
                      <a:gd name="T1" fmla="*/ 0 h 457200"/>
                      <a:gd name="T2" fmla="*/ 0 w 6350"/>
                      <a:gd name="T3" fmla="*/ 457200 h 45720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350" h="457200">
                        <a:moveTo>
                          <a:pt x="6350" y="0"/>
                        </a:moveTo>
                        <a:cubicBezTo>
                          <a:pt x="4233" y="152400"/>
                          <a:pt x="2117" y="304800"/>
                          <a:pt x="0" y="457200"/>
                        </a:cubicBez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60" name="Freihandform 43"/>
                  <p:cNvSpPr>
                    <a:spLocks/>
                  </p:cNvSpPr>
                  <p:nvPr/>
                </p:nvSpPr>
                <p:spPr bwMode="auto">
                  <a:xfrm>
                    <a:off x="5187950" y="4203700"/>
                    <a:ext cx="0" cy="844550"/>
                  </a:xfrm>
                  <a:custGeom>
                    <a:avLst/>
                    <a:gdLst>
                      <a:gd name="T0" fmla="*/ 0 h 844550"/>
                      <a:gd name="T1" fmla="*/ 844550 h 844550"/>
                      <a:gd name="T2" fmla="*/ 0 60000 65536"/>
                      <a:gd name="T3" fmla="*/ 0 60000 65536"/>
                    </a:gdLst>
                    <a:ahLst/>
                    <a:cxnLst>
                      <a:cxn ang="T2">
                        <a:pos x="0" y="T0"/>
                      </a:cxn>
                      <a:cxn ang="T3">
                        <a:pos x="0" y="T1"/>
                      </a:cxn>
                    </a:cxnLst>
                    <a:rect l="0" t="0" r="r" b="b"/>
                    <a:pathLst>
                      <a:path h="844550">
                        <a:moveTo>
                          <a:pt x="0" y="0"/>
                        </a:moveTo>
                        <a:lnTo>
                          <a:pt x="0" y="84455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61" name="Freihandform 44"/>
                  <p:cNvSpPr>
                    <a:spLocks/>
                  </p:cNvSpPr>
                  <p:nvPr/>
                </p:nvSpPr>
                <p:spPr bwMode="auto">
                  <a:xfrm>
                    <a:off x="4781550" y="3048000"/>
                    <a:ext cx="800100" cy="698500"/>
                  </a:xfrm>
                  <a:custGeom>
                    <a:avLst/>
                    <a:gdLst>
                      <a:gd name="T0" fmla="*/ 6350 w 800100"/>
                      <a:gd name="T1" fmla="*/ 679450 h 698500"/>
                      <a:gd name="T2" fmla="*/ 0 w 800100"/>
                      <a:gd name="T3" fmla="*/ 266700 h 698500"/>
                      <a:gd name="T4" fmla="*/ 158750 w 800100"/>
                      <a:gd name="T5" fmla="*/ 0 h 698500"/>
                      <a:gd name="T6" fmla="*/ 304800 w 800100"/>
                      <a:gd name="T7" fmla="*/ 6350 h 698500"/>
                      <a:gd name="T8" fmla="*/ 412750 w 800100"/>
                      <a:gd name="T9" fmla="*/ 152400 h 698500"/>
                      <a:gd name="T10" fmla="*/ 558800 w 800100"/>
                      <a:gd name="T11" fmla="*/ 0 h 698500"/>
                      <a:gd name="T12" fmla="*/ 692150 w 800100"/>
                      <a:gd name="T13" fmla="*/ 0 h 698500"/>
                      <a:gd name="T14" fmla="*/ 800100 w 800100"/>
                      <a:gd name="T15" fmla="*/ 330200 h 698500"/>
                      <a:gd name="T16" fmla="*/ 793750 w 800100"/>
                      <a:gd name="T17" fmla="*/ 698500 h 69850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800100" h="698500">
                        <a:moveTo>
                          <a:pt x="6350" y="679450"/>
                        </a:moveTo>
                        <a:cubicBezTo>
                          <a:pt x="4233" y="541867"/>
                          <a:pt x="2117" y="404283"/>
                          <a:pt x="0" y="266700"/>
                        </a:cubicBezTo>
                        <a:lnTo>
                          <a:pt x="158750" y="0"/>
                        </a:lnTo>
                        <a:lnTo>
                          <a:pt x="304800" y="6350"/>
                        </a:lnTo>
                        <a:lnTo>
                          <a:pt x="412750" y="152400"/>
                        </a:lnTo>
                        <a:lnTo>
                          <a:pt x="558800" y="0"/>
                        </a:lnTo>
                        <a:lnTo>
                          <a:pt x="692150" y="0"/>
                        </a:lnTo>
                        <a:lnTo>
                          <a:pt x="800100" y="330200"/>
                        </a:lnTo>
                        <a:lnTo>
                          <a:pt x="793750" y="69850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62" name="Freihandform 45"/>
                  <p:cNvSpPr>
                    <a:spLocks/>
                  </p:cNvSpPr>
                  <p:nvPr/>
                </p:nvSpPr>
                <p:spPr bwMode="auto">
                  <a:xfrm>
                    <a:off x="4921250" y="3276600"/>
                    <a:ext cx="120650" cy="469900"/>
                  </a:xfrm>
                  <a:custGeom>
                    <a:avLst/>
                    <a:gdLst>
                      <a:gd name="T0" fmla="*/ 12700 w 120650"/>
                      <a:gd name="T1" fmla="*/ 457200 h 469900"/>
                      <a:gd name="T2" fmla="*/ 0 w 120650"/>
                      <a:gd name="T3" fmla="*/ 139700 h 469900"/>
                      <a:gd name="T4" fmla="*/ 114300 w 120650"/>
                      <a:gd name="T5" fmla="*/ 0 h 469900"/>
                      <a:gd name="T6" fmla="*/ 120650 w 120650"/>
                      <a:gd name="T7" fmla="*/ 469900 h 4699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0650" h="469900">
                        <a:moveTo>
                          <a:pt x="12700" y="457200"/>
                        </a:moveTo>
                        <a:lnTo>
                          <a:pt x="0" y="139700"/>
                        </a:lnTo>
                        <a:lnTo>
                          <a:pt x="114300" y="0"/>
                        </a:lnTo>
                        <a:cubicBezTo>
                          <a:pt x="116417" y="156633"/>
                          <a:pt x="118533" y="313267"/>
                          <a:pt x="120650" y="469900"/>
                        </a:cubicBez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63" name="Freihandform 46"/>
                  <p:cNvSpPr>
                    <a:spLocks/>
                  </p:cNvSpPr>
                  <p:nvPr/>
                </p:nvSpPr>
                <p:spPr bwMode="auto">
                  <a:xfrm>
                    <a:off x="5334000" y="3289300"/>
                    <a:ext cx="133350" cy="469900"/>
                  </a:xfrm>
                  <a:custGeom>
                    <a:avLst/>
                    <a:gdLst>
                      <a:gd name="T0" fmla="*/ 25400 w 133350"/>
                      <a:gd name="T1" fmla="*/ 469900 h 469900"/>
                      <a:gd name="T2" fmla="*/ 0 w 133350"/>
                      <a:gd name="T3" fmla="*/ 0 h 469900"/>
                      <a:gd name="T4" fmla="*/ 133350 w 133350"/>
                      <a:gd name="T5" fmla="*/ 133350 h 469900"/>
                      <a:gd name="T6" fmla="*/ 133350 w 133350"/>
                      <a:gd name="T7" fmla="*/ 419100 h 4699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33350" h="469900">
                        <a:moveTo>
                          <a:pt x="25400" y="469900"/>
                        </a:moveTo>
                        <a:lnTo>
                          <a:pt x="0" y="0"/>
                        </a:lnTo>
                        <a:lnTo>
                          <a:pt x="133350" y="133350"/>
                        </a:lnTo>
                        <a:lnTo>
                          <a:pt x="133350" y="41910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64" name="Freihandform 47"/>
                  <p:cNvSpPr>
                    <a:spLocks/>
                  </p:cNvSpPr>
                  <p:nvPr/>
                </p:nvSpPr>
                <p:spPr bwMode="auto">
                  <a:xfrm>
                    <a:off x="4800600" y="3848100"/>
                    <a:ext cx="222250" cy="819150"/>
                  </a:xfrm>
                  <a:custGeom>
                    <a:avLst/>
                    <a:gdLst>
                      <a:gd name="T0" fmla="*/ 69850 w 222250"/>
                      <a:gd name="T1" fmla="*/ 819150 h 819150"/>
                      <a:gd name="T2" fmla="*/ 0 w 222250"/>
                      <a:gd name="T3" fmla="*/ 323850 h 819150"/>
                      <a:gd name="T4" fmla="*/ 222250 w 222250"/>
                      <a:gd name="T5" fmla="*/ 0 h 81915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2250" h="819150">
                        <a:moveTo>
                          <a:pt x="69850" y="819150"/>
                        </a:moveTo>
                        <a:lnTo>
                          <a:pt x="0" y="323850"/>
                        </a:lnTo>
                        <a:lnTo>
                          <a:pt x="222250" y="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65" name="Freihandform 48"/>
                  <p:cNvSpPr>
                    <a:spLocks/>
                  </p:cNvSpPr>
                  <p:nvPr/>
                </p:nvSpPr>
                <p:spPr bwMode="auto">
                  <a:xfrm>
                    <a:off x="5003800" y="4032250"/>
                    <a:ext cx="152400" cy="622300"/>
                  </a:xfrm>
                  <a:custGeom>
                    <a:avLst/>
                    <a:gdLst>
                      <a:gd name="T0" fmla="*/ 152400 w 152400"/>
                      <a:gd name="T1" fmla="*/ 0 h 622300"/>
                      <a:gd name="T2" fmla="*/ 0 w 152400"/>
                      <a:gd name="T3" fmla="*/ 196850 h 622300"/>
                      <a:gd name="T4" fmla="*/ 38100 w 152400"/>
                      <a:gd name="T5" fmla="*/ 622300 h 6223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52400" h="622300">
                        <a:moveTo>
                          <a:pt x="152400" y="0"/>
                        </a:moveTo>
                        <a:lnTo>
                          <a:pt x="0" y="196850"/>
                        </a:lnTo>
                        <a:lnTo>
                          <a:pt x="38100" y="62230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66" name="Freihandform 49"/>
                  <p:cNvSpPr>
                    <a:spLocks/>
                  </p:cNvSpPr>
                  <p:nvPr/>
                </p:nvSpPr>
                <p:spPr bwMode="auto">
                  <a:xfrm>
                    <a:off x="5238750" y="3968750"/>
                    <a:ext cx="177800" cy="469900"/>
                  </a:xfrm>
                  <a:custGeom>
                    <a:avLst/>
                    <a:gdLst>
                      <a:gd name="T0" fmla="*/ 57150 w 177800"/>
                      <a:gd name="T1" fmla="*/ 469900 h 469900"/>
                      <a:gd name="T2" fmla="*/ 177800 w 177800"/>
                      <a:gd name="T3" fmla="*/ 171450 h 469900"/>
                      <a:gd name="T4" fmla="*/ 0 w 177800"/>
                      <a:gd name="T5" fmla="*/ 0 h 4699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7800" h="469900">
                        <a:moveTo>
                          <a:pt x="57150" y="469900"/>
                        </a:moveTo>
                        <a:lnTo>
                          <a:pt x="177800" y="17145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67" name="Freihandform 50"/>
                  <p:cNvSpPr>
                    <a:spLocks/>
                  </p:cNvSpPr>
                  <p:nvPr/>
                </p:nvSpPr>
                <p:spPr bwMode="auto">
                  <a:xfrm>
                    <a:off x="5302250" y="3854450"/>
                    <a:ext cx="317500" cy="692150"/>
                  </a:xfrm>
                  <a:custGeom>
                    <a:avLst/>
                    <a:gdLst>
                      <a:gd name="T0" fmla="*/ 146050 w 317500"/>
                      <a:gd name="T1" fmla="*/ 0 h 692150"/>
                      <a:gd name="T2" fmla="*/ 146050 w 317500"/>
                      <a:gd name="T3" fmla="*/ 0 h 692150"/>
                      <a:gd name="T4" fmla="*/ 222250 w 317500"/>
                      <a:gd name="T5" fmla="*/ 63500 h 692150"/>
                      <a:gd name="T6" fmla="*/ 317500 w 317500"/>
                      <a:gd name="T7" fmla="*/ 209550 h 692150"/>
                      <a:gd name="T8" fmla="*/ 158750 w 317500"/>
                      <a:gd name="T9" fmla="*/ 692150 h 692150"/>
                      <a:gd name="T10" fmla="*/ 0 w 317500"/>
                      <a:gd name="T11" fmla="*/ 590550 h 6921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17500" h="692150">
                        <a:moveTo>
                          <a:pt x="146050" y="0"/>
                        </a:moveTo>
                        <a:lnTo>
                          <a:pt x="146050" y="0"/>
                        </a:lnTo>
                        <a:lnTo>
                          <a:pt x="222250" y="63500"/>
                        </a:lnTo>
                        <a:lnTo>
                          <a:pt x="317500" y="209550"/>
                        </a:lnTo>
                        <a:lnTo>
                          <a:pt x="158750" y="692150"/>
                        </a:lnTo>
                        <a:lnTo>
                          <a:pt x="0" y="59055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68" name="Freihandform 51"/>
                  <p:cNvSpPr>
                    <a:spLocks/>
                  </p:cNvSpPr>
                  <p:nvPr/>
                </p:nvSpPr>
                <p:spPr bwMode="auto">
                  <a:xfrm>
                    <a:off x="5289550" y="4451350"/>
                    <a:ext cx="184150" cy="146050"/>
                  </a:xfrm>
                  <a:custGeom>
                    <a:avLst/>
                    <a:gdLst>
                      <a:gd name="T0" fmla="*/ 184150 w 184150"/>
                      <a:gd name="T1" fmla="*/ 127000 h 146050"/>
                      <a:gd name="T2" fmla="*/ 6350 w 184150"/>
                      <a:gd name="T3" fmla="*/ 146050 h 146050"/>
                      <a:gd name="T4" fmla="*/ 0 w 184150"/>
                      <a:gd name="T5" fmla="*/ 0 h 14605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84150" h="146050">
                        <a:moveTo>
                          <a:pt x="184150" y="127000"/>
                        </a:moveTo>
                        <a:lnTo>
                          <a:pt x="6350" y="14605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3034" name="Rechteck 17"/>
                <p:cNvSpPr>
                  <a:spLocks noChangeArrowheads="1"/>
                </p:cNvSpPr>
                <p:nvPr/>
              </p:nvSpPr>
              <p:spPr bwMode="auto">
                <a:xfrm>
                  <a:off x="2724150" y="1936750"/>
                  <a:ext cx="3441700" cy="3117850"/>
                </a:xfrm>
                <a:prstGeom prst="rect">
                  <a:avLst/>
                </a:prstGeom>
                <a:noFill/>
                <a:ln w="38100" algn="ctr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90000" bIns="90000" anchor="ctr"/>
                <a:lstStyle>
                  <a:lvl1pPr algn="l" eaLnBrk="0" hangingPunct="0">
                    <a:lnSpc>
                      <a:spcPts val="2400"/>
                    </a:lnSpc>
                    <a:spcBef>
                      <a:spcPct val="25000"/>
                    </a:spcBef>
                    <a:defRPr sz="2400" b="1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742950" indent="-285750" algn="l" eaLnBrk="0" hangingPunct="0">
                    <a:lnSpc>
                      <a:spcPct val="95000"/>
                    </a:lnSpc>
                    <a:spcBef>
                      <a:spcPct val="60000"/>
                    </a:spcBef>
                    <a:buClr>
                      <a:schemeClr val="folHlink"/>
                    </a:buClr>
                    <a:buFont typeface="Arial Narrow" pitchFamily="34" charset="0"/>
                    <a:defRPr b="1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1143000" indent="-228600" algn="l" eaLnBrk="0" fontAlgn="ctr" hangingPunct="0">
                    <a:lnSpc>
                      <a:spcPct val="95000"/>
                    </a:lnSpc>
                    <a:spcBef>
                      <a:spcPct val="30000"/>
                    </a:spcBef>
                    <a:buClr>
                      <a:srgbClr val="EF7F01"/>
                    </a:buClr>
                    <a:buSzPct val="110000"/>
                    <a:buFont typeface="Arial Narrow" pitchFamily="34" charset="0"/>
                    <a:defRPr sz="1600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600200" indent="-228600" algn="l" eaLnBrk="0" fontAlgn="ctr" hangingPunct="0">
                    <a:lnSpc>
                      <a:spcPct val="95000"/>
                    </a:lnSpc>
                    <a:spcBef>
                      <a:spcPct val="30000"/>
                    </a:spcBef>
                    <a:buClr>
                      <a:srgbClr val="EF7F01"/>
                    </a:buClr>
                    <a:buSzPct val="110000"/>
                    <a:buFont typeface="Arial Narrow" pitchFamily="34" charset="0"/>
                    <a:buChar char="•"/>
                    <a:defRPr sz="1600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2057400" indent="-228600" algn="l" eaLnBrk="0" fontAlgn="ctr" hangingPunct="0">
                    <a:lnSpc>
                      <a:spcPct val="95000"/>
                    </a:lnSpc>
                    <a:spcBef>
                      <a:spcPct val="30000"/>
                    </a:spcBef>
                    <a:buClr>
                      <a:srgbClr val="1D3569"/>
                    </a:buClr>
                    <a:buSzPct val="110000"/>
                    <a:buFont typeface="Arial Narrow" pitchFamily="34" charset="0"/>
                    <a:buChar char="•"/>
                    <a:defRPr sz="1600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514600" indent="-228600" eaLnBrk="0" fontAlgn="ctr" hangingPunct="0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1D3569"/>
                    </a:buClr>
                    <a:buSzPct val="110000"/>
                    <a:buFont typeface="Arial Narrow" pitchFamily="34" charset="0"/>
                    <a:buChar char="•"/>
                    <a:defRPr sz="1600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971800" indent="-228600" eaLnBrk="0" fontAlgn="ctr" hangingPunct="0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1D3569"/>
                    </a:buClr>
                    <a:buSzPct val="110000"/>
                    <a:buFont typeface="Arial Narrow" pitchFamily="34" charset="0"/>
                    <a:buChar char="•"/>
                    <a:defRPr sz="1600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429000" indent="-228600" eaLnBrk="0" fontAlgn="ctr" hangingPunct="0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1D3569"/>
                    </a:buClr>
                    <a:buSzPct val="110000"/>
                    <a:buFont typeface="Arial Narrow" pitchFamily="34" charset="0"/>
                    <a:buChar char="•"/>
                    <a:defRPr sz="1600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886200" indent="-228600" eaLnBrk="0" fontAlgn="ctr" hangingPunct="0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1D3569"/>
                    </a:buClr>
                    <a:buSzPct val="110000"/>
                    <a:buFont typeface="Arial Narrow" pitchFamily="34" charset="0"/>
                    <a:buChar char="•"/>
                    <a:defRPr sz="1600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de-DE" altLang="de-DE" sz="1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035" name="Freihandform 18"/>
                <p:cNvSpPr>
                  <a:spLocks/>
                </p:cNvSpPr>
                <p:nvPr/>
              </p:nvSpPr>
              <p:spPr bwMode="auto">
                <a:xfrm>
                  <a:off x="4241800" y="1936750"/>
                  <a:ext cx="6350" cy="3111500"/>
                </a:xfrm>
                <a:custGeom>
                  <a:avLst/>
                  <a:gdLst>
                    <a:gd name="T0" fmla="*/ 0 w 6350"/>
                    <a:gd name="T1" fmla="*/ 0 h 3111500"/>
                    <a:gd name="T2" fmla="*/ 6350 w 6350"/>
                    <a:gd name="T3" fmla="*/ 3111500 h 311150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6350" h="3111500">
                      <a:moveTo>
                        <a:pt x="0" y="0"/>
                      </a:moveTo>
                      <a:cubicBezTo>
                        <a:pt x="2117" y="1037167"/>
                        <a:pt x="4233" y="2074333"/>
                        <a:pt x="6350" y="31115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90000" bIns="90000" anchor="ctr"/>
                <a:lstStyle/>
                <a:p>
                  <a:endParaRPr lang="de-DE"/>
                </a:p>
              </p:txBody>
            </p:sp>
            <p:sp>
              <p:nvSpPr>
                <p:cNvPr id="43036" name="Rechteck 19"/>
                <p:cNvSpPr>
                  <a:spLocks noChangeArrowheads="1"/>
                </p:cNvSpPr>
                <p:nvPr/>
              </p:nvSpPr>
              <p:spPr bwMode="auto">
                <a:xfrm>
                  <a:off x="2377440" y="1615440"/>
                  <a:ext cx="4191000" cy="3432810"/>
                </a:xfrm>
                <a:prstGeom prst="rect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90000" bIns="90000" anchor="ctr"/>
                <a:lstStyle>
                  <a:lvl1pPr algn="l" eaLnBrk="0" hangingPunct="0">
                    <a:lnSpc>
                      <a:spcPts val="2400"/>
                    </a:lnSpc>
                    <a:spcBef>
                      <a:spcPct val="25000"/>
                    </a:spcBef>
                    <a:defRPr sz="2400" b="1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1pPr>
                  <a:lvl2pPr marL="742950" indent="-285750" algn="l" eaLnBrk="0" hangingPunct="0">
                    <a:lnSpc>
                      <a:spcPct val="95000"/>
                    </a:lnSpc>
                    <a:spcBef>
                      <a:spcPct val="60000"/>
                    </a:spcBef>
                    <a:buClr>
                      <a:schemeClr val="folHlink"/>
                    </a:buClr>
                    <a:buFont typeface="Arial Narrow" pitchFamily="34" charset="0"/>
                    <a:defRPr b="1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2pPr>
                  <a:lvl3pPr marL="1143000" indent="-228600" algn="l" eaLnBrk="0" fontAlgn="ctr" hangingPunct="0">
                    <a:lnSpc>
                      <a:spcPct val="95000"/>
                    </a:lnSpc>
                    <a:spcBef>
                      <a:spcPct val="30000"/>
                    </a:spcBef>
                    <a:buClr>
                      <a:srgbClr val="EF7F01"/>
                    </a:buClr>
                    <a:buSzPct val="110000"/>
                    <a:buFont typeface="Arial Narrow" pitchFamily="34" charset="0"/>
                    <a:defRPr sz="1600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3pPr>
                  <a:lvl4pPr marL="1600200" indent="-228600" algn="l" eaLnBrk="0" fontAlgn="ctr" hangingPunct="0">
                    <a:lnSpc>
                      <a:spcPct val="95000"/>
                    </a:lnSpc>
                    <a:spcBef>
                      <a:spcPct val="30000"/>
                    </a:spcBef>
                    <a:buClr>
                      <a:srgbClr val="EF7F01"/>
                    </a:buClr>
                    <a:buSzPct val="110000"/>
                    <a:buFont typeface="Arial Narrow" pitchFamily="34" charset="0"/>
                    <a:buChar char="•"/>
                    <a:defRPr sz="1600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4pPr>
                  <a:lvl5pPr marL="2057400" indent="-228600" algn="l" eaLnBrk="0" fontAlgn="ctr" hangingPunct="0">
                    <a:lnSpc>
                      <a:spcPct val="95000"/>
                    </a:lnSpc>
                    <a:spcBef>
                      <a:spcPct val="30000"/>
                    </a:spcBef>
                    <a:buClr>
                      <a:srgbClr val="1D3569"/>
                    </a:buClr>
                    <a:buSzPct val="110000"/>
                    <a:buFont typeface="Arial Narrow" pitchFamily="34" charset="0"/>
                    <a:buChar char="•"/>
                    <a:defRPr sz="1600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5pPr>
                  <a:lvl6pPr marL="2514600" indent="-228600" eaLnBrk="0" fontAlgn="ctr" hangingPunct="0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1D3569"/>
                    </a:buClr>
                    <a:buSzPct val="110000"/>
                    <a:buFont typeface="Arial Narrow" pitchFamily="34" charset="0"/>
                    <a:buChar char="•"/>
                    <a:defRPr sz="1600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6pPr>
                  <a:lvl7pPr marL="2971800" indent="-228600" eaLnBrk="0" fontAlgn="ctr" hangingPunct="0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1D3569"/>
                    </a:buClr>
                    <a:buSzPct val="110000"/>
                    <a:buFont typeface="Arial Narrow" pitchFamily="34" charset="0"/>
                    <a:buChar char="•"/>
                    <a:defRPr sz="1600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7pPr>
                  <a:lvl8pPr marL="3429000" indent="-228600" eaLnBrk="0" fontAlgn="ctr" hangingPunct="0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1D3569"/>
                    </a:buClr>
                    <a:buSzPct val="110000"/>
                    <a:buFont typeface="Arial Narrow" pitchFamily="34" charset="0"/>
                    <a:buChar char="•"/>
                    <a:defRPr sz="1600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8pPr>
                  <a:lvl9pPr marL="3886200" indent="-228600" eaLnBrk="0" fontAlgn="ctr" hangingPunct="0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1D3569"/>
                    </a:buClr>
                    <a:buSzPct val="110000"/>
                    <a:buFont typeface="Arial Narrow" pitchFamily="34" charset="0"/>
                    <a:buChar char="•"/>
                    <a:defRPr sz="1600">
                      <a:solidFill>
                        <a:srgbClr val="1D3569"/>
                      </a:solidFill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de-DE" altLang="de-DE" sz="1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037" name="Freihandform 20"/>
                <p:cNvSpPr>
                  <a:spLocks/>
                </p:cNvSpPr>
                <p:nvPr/>
              </p:nvSpPr>
              <p:spPr bwMode="auto">
                <a:xfrm>
                  <a:off x="2217420" y="5600700"/>
                  <a:ext cx="4533900" cy="15240"/>
                </a:xfrm>
                <a:custGeom>
                  <a:avLst/>
                  <a:gdLst>
                    <a:gd name="T0" fmla="*/ 0 w 4533900"/>
                    <a:gd name="T1" fmla="*/ 0 h 15240"/>
                    <a:gd name="T2" fmla="*/ 4533900 w 4533900"/>
                    <a:gd name="T3" fmla="*/ 15240 h 1524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533900" h="15240">
                      <a:moveTo>
                        <a:pt x="0" y="0"/>
                      </a:moveTo>
                      <a:lnTo>
                        <a:pt x="4533900" y="15240"/>
                      </a:lnTo>
                    </a:path>
                  </a:pathLst>
                </a:cu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90000" bIns="90000" anchor="ctr"/>
                <a:lstStyle/>
                <a:p>
                  <a:endParaRPr lang="de-DE"/>
                </a:p>
              </p:txBody>
            </p:sp>
            <p:sp>
              <p:nvSpPr>
                <p:cNvPr id="43038" name="Freihandform 21"/>
                <p:cNvSpPr>
                  <a:spLocks/>
                </p:cNvSpPr>
                <p:nvPr/>
              </p:nvSpPr>
              <p:spPr bwMode="auto">
                <a:xfrm>
                  <a:off x="2377440" y="5227320"/>
                  <a:ext cx="7620" cy="510540"/>
                </a:xfrm>
                <a:custGeom>
                  <a:avLst/>
                  <a:gdLst>
                    <a:gd name="T0" fmla="*/ 0 w 7620"/>
                    <a:gd name="T1" fmla="*/ 0 h 510540"/>
                    <a:gd name="T2" fmla="*/ 7620 w 7620"/>
                    <a:gd name="T3" fmla="*/ 510540 h 51054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7620" h="510540">
                      <a:moveTo>
                        <a:pt x="0" y="0"/>
                      </a:moveTo>
                      <a:lnTo>
                        <a:pt x="7620" y="510540"/>
                      </a:lnTo>
                    </a:path>
                  </a:pathLst>
                </a:cu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90000" bIns="90000" anchor="ctr"/>
                <a:lstStyle/>
                <a:p>
                  <a:endParaRPr lang="de-DE"/>
                </a:p>
              </p:txBody>
            </p:sp>
            <p:sp>
              <p:nvSpPr>
                <p:cNvPr id="43039" name="Freihandform 22"/>
                <p:cNvSpPr>
                  <a:spLocks/>
                </p:cNvSpPr>
                <p:nvPr/>
              </p:nvSpPr>
              <p:spPr bwMode="auto">
                <a:xfrm>
                  <a:off x="2724150" y="5227320"/>
                  <a:ext cx="7620" cy="510540"/>
                </a:xfrm>
                <a:custGeom>
                  <a:avLst/>
                  <a:gdLst>
                    <a:gd name="T0" fmla="*/ 0 w 7620"/>
                    <a:gd name="T1" fmla="*/ 0 h 510540"/>
                    <a:gd name="T2" fmla="*/ 7620 w 7620"/>
                    <a:gd name="T3" fmla="*/ 510540 h 51054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7620" h="510540">
                      <a:moveTo>
                        <a:pt x="0" y="0"/>
                      </a:moveTo>
                      <a:lnTo>
                        <a:pt x="7620" y="510540"/>
                      </a:lnTo>
                    </a:path>
                  </a:pathLst>
                </a:cu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90000" bIns="90000" anchor="ctr"/>
                <a:lstStyle/>
                <a:p>
                  <a:endParaRPr lang="de-DE"/>
                </a:p>
              </p:txBody>
            </p:sp>
            <p:sp>
              <p:nvSpPr>
                <p:cNvPr id="43040" name="Freihandform 23"/>
                <p:cNvSpPr>
                  <a:spLocks/>
                </p:cNvSpPr>
                <p:nvPr/>
              </p:nvSpPr>
              <p:spPr bwMode="auto">
                <a:xfrm>
                  <a:off x="6165850" y="5227320"/>
                  <a:ext cx="7620" cy="510540"/>
                </a:xfrm>
                <a:custGeom>
                  <a:avLst/>
                  <a:gdLst>
                    <a:gd name="T0" fmla="*/ 0 w 7620"/>
                    <a:gd name="T1" fmla="*/ 0 h 510540"/>
                    <a:gd name="T2" fmla="*/ 7620 w 7620"/>
                    <a:gd name="T3" fmla="*/ 510540 h 51054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7620" h="510540">
                      <a:moveTo>
                        <a:pt x="0" y="0"/>
                      </a:moveTo>
                      <a:lnTo>
                        <a:pt x="7620" y="510540"/>
                      </a:lnTo>
                    </a:path>
                  </a:pathLst>
                </a:cu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90000" bIns="90000" anchor="ctr"/>
                <a:lstStyle/>
                <a:p>
                  <a:endParaRPr lang="de-DE"/>
                </a:p>
              </p:txBody>
            </p:sp>
            <p:sp>
              <p:nvSpPr>
                <p:cNvPr id="43041" name="Freihandform 24"/>
                <p:cNvSpPr>
                  <a:spLocks/>
                </p:cNvSpPr>
                <p:nvPr/>
              </p:nvSpPr>
              <p:spPr bwMode="auto">
                <a:xfrm>
                  <a:off x="6562090" y="5227320"/>
                  <a:ext cx="7620" cy="510540"/>
                </a:xfrm>
                <a:custGeom>
                  <a:avLst/>
                  <a:gdLst>
                    <a:gd name="T0" fmla="*/ 0 w 7620"/>
                    <a:gd name="T1" fmla="*/ 0 h 510540"/>
                    <a:gd name="T2" fmla="*/ 7620 w 7620"/>
                    <a:gd name="T3" fmla="*/ 510540 h 51054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7620" h="510540">
                      <a:moveTo>
                        <a:pt x="0" y="0"/>
                      </a:moveTo>
                      <a:lnTo>
                        <a:pt x="7620" y="510540"/>
                      </a:lnTo>
                    </a:path>
                  </a:pathLst>
                </a:cu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90000" bIns="90000" anchor="ctr"/>
                <a:lstStyle/>
                <a:p>
                  <a:endParaRPr lang="de-DE"/>
                </a:p>
              </p:txBody>
            </p:sp>
            <p:grpSp>
              <p:nvGrpSpPr>
                <p:cNvPr id="43042" name="Gruppieren 25"/>
                <p:cNvGrpSpPr>
                  <a:grpSpLocks/>
                </p:cNvGrpSpPr>
                <p:nvPr/>
              </p:nvGrpSpPr>
              <p:grpSpPr bwMode="auto">
                <a:xfrm>
                  <a:off x="3044190" y="2564130"/>
                  <a:ext cx="838200" cy="2482850"/>
                  <a:chOff x="4781550" y="2565400"/>
                  <a:chExt cx="838200" cy="2482850"/>
                </a:xfrm>
              </p:grpSpPr>
              <p:sp>
                <p:nvSpPr>
                  <p:cNvPr id="43045" name="Ellipse 28"/>
                  <p:cNvSpPr>
                    <a:spLocks noChangeArrowheads="1"/>
                  </p:cNvSpPr>
                  <p:nvPr/>
                </p:nvSpPr>
                <p:spPr bwMode="auto">
                  <a:xfrm>
                    <a:off x="5080000" y="2679700"/>
                    <a:ext cx="260350" cy="355600"/>
                  </a:xfrm>
                  <a:prstGeom prst="ellipse">
                    <a:avLst/>
                  </a:prstGeom>
                  <a:noFill/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>
                    <a:lvl1pPr algn="l" eaLnBrk="0" hangingPunct="0">
                      <a:lnSpc>
                        <a:spcPts val="2400"/>
                      </a:lnSpc>
                      <a:spcBef>
                        <a:spcPct val="25000"/>
                      </a:spcBef>
                      <a:defRPr sz="2400" b="1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1pPr>
                    <a:lvl2pPr marL="742950" indent="-285750" algn="l" eaLnBrk="0" hangingPunct="0">
                      <a:lnSpc>
                        <a:spcPct val="95000"/>
                      </a:lnSpc>
                      <a:spcBef>
                        <a:spcPct val="60000"/>
                      </a:spcBef>
                      <a:buClr>
                        <a:schemeClr val="folHlink"/>
                      </a:buClr>
                      <a:buFont typeface="Arial Narrow" pitchFamily="34" charset="0"/>
                      <a:defRPr b="1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2pPr>
                    <a:lvl3pPr marL="1143000" indent="-228600" algn="l" eaLnBrk="0" fontAlgn="ctr" hangingPunct="0">
                      <a:lnSpc>
                        <a:spcPct val="95000"/>
                      </a:lnSpc>
                      <a:spcBef>
                        <a:spcPct val="30000"/>
                      </a:spcBef>
                      <a:buClr>
                        <a:srgbClr val="EF7F01"/>
                      </a:buClr>
                      <a:buSzPct val="110000"/>
                      <a:buFont typeface="Arial Narrow" pitchFamily="34" charset="0"/>
                      <a:defRPr sz="1600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3pPr>
                    <a:lvl4pPr marL="1600200" indent="-228600" algn="l" eaLnBrk="0" fontAlgn="ctr" hangingPunct="0">
                      <a:lnSpc>
                        <a:spcPct val="95000"/>
                      </a:lnSpc>
                      <a:spcBef>
                        <a:spcPct val="30000"/>
                      </a:spcBef>
                      <a:buClr>
                        <a:srgbClr val="EF7F01"/>
                      </a:buClr>
                      <a:buSzPct val="110000"/>
                      <a:buFont typeface="Arial Narrow" pitchFamily="34" charset="0"/>
                      <a:buChar char="•"/>
                      <a:defRPr sz="1600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4pPr>
                    <a:lvl5pPr marL="2057400" indent="-228600" algn="l" eaLnBrk="0" fontAlgn="ctr" hangingPunct="0">
                      <a:lnSpc>
                        <a:spcPct val="95000"/>
                      </a:lnSpc>
                      <a:spcBef>
                        <a:spcPct val="30000"/>
                      </a:spcBef>
                      <a:buClr>
                        <a:srgbClr val="1D3569"/>
                      </a:buClr>
                      <a:buSzPct val="110000"/>
                      <a:buFont typeface="Arial Narrow" pitchFamily="34" charset="0"/>
                      <a:buChar char="•"/>
                      <a:defRPr sz="1600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5pPr>
                    <a:lvl6pPr marL="2514600" indent="-228600" eaLnBrk="0" fontAlgn="ctr" hangingPunct="0">
                      <a:lnSpc>
                        <a:spcPct val="95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1D3569"/>
                      </a:buClr>
                      <a:buSzPct val="110000"/>
                      <a:buFont typeface="Arial Narrow" pitchFamily="34" charset="0"/>
                      <a:buChar char="•"/>
                      <a:defRPr sz="1600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6pPr>
                    <a:lvl7pPr marL="2971800" indent="-228600" eaLnBrk="0" fontAlgn="ctr" hangingPunct="0">
                      <a:lnSpc>
                        <a:spcPct val="95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1D3569"/>
                      </a:buClr>
                      <a:buSzPct val="110000"/>
                      <a:buFont typeface="Arial Narrow" pitchFamily="34" charset="0"/>
                      <a:buChar char="•"/>
                      <a:defRPr sz="1600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7pPr>
                    <a:lvl8pPr marL="3429000" indent="-228600" eaLnBrk="0" fontAlgn="ctr" hangingPunct="0">
                      <a:lnSpc>
                        <a:spcPct val="95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1D3569"/>
                      </a:buClr>
                      <a:buSzPct val="110000"/>
                      <a:buFont typeface="Arial Narrow" pitchFamily="34" charset="0"/>
                      <a:buChar char="•"/>
                      <a:defRPr sz="1600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8pPr>
                    <a:lvl9pPr marL="3886200" indent="-228600" eaLnBrk="0" fontAlgn="ctr" hangingPunct="0">
                      <a:lnSpc>
                        <a:spcPct val="95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1D3569"/>
                      </a:buClr>
                      <a:buSzPct val="110000"/>
                      <a:buFont typeface="Arial Narrow" pitchFamily="34" charset="0"/>
                      <a:buChar char="•"/>
                      <a:defRPr sz="1600">
                        <a:solidFill>
                          <a:srgbClr val="1D3569"/>
                        </a:solidFill>
                        <a:latin typeface="Arial Narrow" pitchFamily="34" charset="0"/>
                        <a:ea typeface="Arial Unicode MS" pitchFamily="34" charset="-128"/>
                        <a:cs typeface="Arial Unicode MS" pitchFamily="34" charset="-128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endParaRPr lang="de-DE" altLang="de-DE" sz="140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3046" name="Freihandform 29"/>
                  <p:cNvSpPr>
                    <a:spLocks/>
                  </p:cNvSpPr>
                  <p:nvPr/>
                </p:nvSpPr>
                <p:spPr bwMode="auto">
                  <a:xfrm>
                    <a:off x="4991100" y="2565400"/>
                    <a:ext cx="425450" cy="215900"/>
                  </a:xfrm>
                  <a:custGeom>
                    <a:avLst/>
                    <a:gdLst>
                      <a:gd name="T0" fmla="*/ 0 w 425450"/>
                      <a:gd name="T1" fmla="*/ 215900 h 215900"/>
                      <a:gd name="T2" fmla="*/ 425450 w 425450"/>
                      <a:gd name="T3" fmla="*/ 215900 h 215900"/>
                      <a:gd name="T4" fmla="*/ 387350 w 425450"/>
                      <a:gd name="T5" fmla="*/ 57150 h 215900"/>
                      <a:gd name="T6" fmla="*/ 209550 w 425450"/>
                      <a:gd name="T7" fmla="*/ 0 h 215900"/>
                      <a:gd name="T8" fmla="*/ 69850 w 425450"/>
                      <a:gd name="T9" fmla="*/ 57150 h 215900"/>
                      <a:gd name="T10" fmla="*/ 0 w 425450"/>
                      <a:gd name="T11" fmla="*/ 215900 h 2159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5450" h="215900">
                        <a:moveTo>
                          <a:pt x="0" y="215900"/>
                        </a:moveTo>
                        <a:lnTo>
                          <a:pt x="425450" y="215900"/>
                        </a:lnTo>
                        <a:lnTo>
                          <a:pt x="387350" y="57150"/>
                        </a:lnTo>
                        <a:lnTo>
                          <a:pt x="209550" y="0"/>
                        </a:lnTo>
                        <a:lnTo>
                          <a:pt x="69850" y="57150"/>
                        </a:lnTo>
                        <a:lnTo>
                          <a:pt x="0" y="215900"/>
                        </a:lnTo>
                        <a:close/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47" name="Freihandform 30"/>
                  <p:cNvSpPr>
                    <a:spLocks/>
                  </p:cNvSpPr>
                  <p:nvPr/>
                </p:nvSpPr>
                <p:spPr bwMode="auto">
                  <a:xfrm>
                    <a:off x="5181600" y="3740150"/>
                    <a:ext cx="6350" cy="457200"/>
                  </a:xfrm>
                  <a:custGeom>
                    <a:avLst/>
                    <a:gdLst>
                      <a:gd name="T0" fmla="*/ 6350 w 6350"/>
                      <a:gd name="T1" fmla="*/ 0 h 457200"/>
                      <a:gd name="T2" fmla="*/ 0 w 6350"/>
                      <a:gd name="T3" fmla="*/ 457200 h 45720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350" h="457200">
                        <a:moveTo>
                          <a:pt x="6350" y="0"/>
                        </a:moveTo>
                        <a:cubicBezTo>
                          <a:pt x="4233" y="152400"/>
                          <a:pt x="2117" y="304800"/>
                          <a:pt x="0" y="457200"/>
                        </a:cubicBez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48" name="Freihandform 31"/>
                  <p:cNvSpPr>
                    <a:spLocks/>
                  </p:cNvSpPr>
                  <p:nvPr/>
                </p:nvSpPr>
                <p:spPr bwMode="auto">
                  <a:xfrm>
                    <a:off x="5187950" y="4203700"/>
                    <a:ext cx="0" cy="844550"/>
                  </a:xfrm>
                  <a:custGeom>
                    <a:avLst/>
                    <a:gdLst>
                      <a:gd name="T0" fmla="*/ 0 h 844550"/>
                      <a:gd name="T1" fmla="*/ 844550 h 844550"/>
                      <a:gd name="T2" fmla="*/ 0 60000 65536"/>
                      <a:gd name="T3" fmla="*/ 0 60000 65536"/>
                    </a:gdLst>
                    <a:ahLst/>
                    <a:cxnLst>
                      <a:cxn ang="T2">
                        <a:pos x="0" y="T0"/>
                      </a:cxn>
                      <a:cxn ang="T3">
                        <a:pos x="0" y="T1"/>
                      </a:cxn>
                    </a:cxnLst>
                    <a:rect l="0" t="0" r="r" b="b"/>
                    <a:pathLst>
                      <a:path h="844550">
                        <a:moveTo>
                          <a:pt x="0" y="0"/>
                        </a:moveTo>
                        <a:lnTo>
                          <a:pt x="0" y="84455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49" name="Freihandform 32"/>
                  <p:cNvSpPr>
                    <a:spLocks/>
                  </p:cNvSpPr>
                  <p:nvPr/>
                </p:nvSpPr>
                <p:spPr bwMode="auto">
                  <a:xfrm>
                    <a:off x="4781550" y="3048000"/>
                    <a:ext cx="800100" cy="698500"/>
                  </a:xfrm>
                  <a:custGeom>
                    <a:avLst/>
                    <a:gdLst>
                      <a:gd name="T0" fmla="*/ 6350 w 800100"/>
                      <a:gd name="T1" fmla="*/ 679450 h 698500"/>
                      <a:gd name="T2" fmla="*/ 0 w 800100"/>
                      <a:gd name="T3" fmla="*/ 266700 h 698500"/>
                      <a:gd name="T4" fmla="*/ 158750 w 800100"/>
                      <a:gd name="T5" fmla="*/ 0 h 698500"/>
                      <a:gd name="T6" fmla="*/ 304800 w 800100"/>
                      <a:gd name="T7" fmla="*/ 6350 h 698500"/>
                      <a:gd name="T8" fmla="*/ 412750 w 800100"/>
                      <a:gd name="T9" fmla="*/ 152400 h 698500"/>
                      <a:gd name="T10" fmla="*/ 558800 w 800100"/>
                      <a:gd name="T11" fmla="*/ 0 h 698500"/>
                      <a:gd name="T12" fmla="*/ 692150 w 800100"/>
                      <a:gd name="T13" fmla="*/ 0 h 698500"/>
                      <a:gd name="T14" fmla="*/ 800100 w 800100"/>
                      <a:gd name="T15" fmla="*/ 330200 h 698500"/>
                      <a:gd name="T16" fmla="*/ 793750 w 800100"/>
                      <a:gd name="T17" fmla="*/ 698500 h 69850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800100" h="698500">
                        <a:moveTo>
                          <a:pt x="6350" y="679450"/>
                        </a:moveTo>
                        <a:cubicBezTo>
                          <a:pt x="4233" y="541867"/>
                          <a:pt x="2117" y="404283"/>
                          <a:pt x="0" y="266700"/>
                        </a:cubicBezTo>
                        <a:lnTo>
                          <a:pt x="158750" y="0"/>
                        </a:lnTo>
                        <a:lnTo>
                          <a:pt x="304800" y="6350"/>
                        </a:lnTo>
                        <a:lnTo>
                          <a:pt x="412750" y="152400"/>
                        </a:lnTo>
                        <a:lnTo>
                          <a:pt x="558800" y="0"/>
                        </a:lnTo>
                        <a:lnTo>
                          <a:pt x="692150" y="0"/>
                        </a:lnTo>
                        <a:lnTo>
                          <a:pt x="800100" y="330200"/>
                        </a:lnTo>
                        <a:lnTo>
                          <a:pt x="793750" y="69850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50" name="Freihandform 33"/>
                  <p:cNvSpPr>
                    <a:spLocks/>
                  </p:cNvSpPr>
                  <p:nvPr/>
                </p:nvSpPr>
                <p:spPr bwMode="auto">
                  <a:xfrm>
                    <a:off x="4921250" y="3276600"/>
                    <a:ext cx="120650" cy="469900"/>
                  </a:xfrm>
                  <a:custGeom>
                    <a:avLst/>
                    <a:gdLst>
                      <a:gd name="T0" fmla="*/ 12700 w 120650"/>
                      <a:gd name="T1" fmla="*/ 457200 h 469900"/>
                      <a:gd name="T2" fmla="*/ 0 w 120650"/>
                      <a:gd name="T3" fmla="*/ 139700 h 469900"/>
                      <a:gd name="T4" fmla="*/ 114300 w 120650"/>
                      <a:gd name="T5" fmla="*/ 0 h 469900"/>
                      <a:gd name="T6" fmla="*/ 120650 w 120650"/>
                      <a:gd name="T7" fmla="*/ 469900 h 4699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0650" h="469900">
                        <a:moveTo>
                          <a:pt x="12700" y="457200"/>
                        </a:moveTo>
                        <a:lnTo>
                          <a:pt x="0" y="139700"/>
                        </a:lnTo>
                        <a:lnTo>
                          <a:pt x="114300" y="0"/>
                        </a:lnTo>
                        <a:cubicBezTo>
                          <a:pt x="116417" y="156633"/>
                          <a:pt x="118533" y="313267"/>
                          <a:pt x="120650" y="469900"/>
                        </a:cubicBez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51" name="Freihandform 34"/>
                  <p:cNvSpPr>
                    <a:spLocks/>
                  </p:cNvSpPr>
                  <p:nvPr/>
                </p:nvSpPr>
                <p:spPr bwMode="auto">
                  <a:xfrm>
                    <a:off x="5334000" y="3289300"/>
                    <a:ext cx="133350" cy="469900"/>
                  </a:xfrm>
                  <a:custGeom>
                    <a:avLst/>
                    <a:gdLst>
                      <a:gd name="T0" fmla="*/ 25400 w 133350"/>
                      <a:gd name="T1" fmla="*/ 469900 h 469900"/>
                      <a:gd name="T2" fmla="*/ 0 w 133350"/>
                      <a:gd name="T3" fmla="*/ 0 h 469900"/>
                      <a:gd name="T4" fmla="*/ 133350 w 133350"/>
                      <a:gd name="T5" fmla="*/ 133350 h 469900"/>
                      <a:gd name="T6" fmla="*/ 133350 w 133350"/>
                      <a:gd name="T7" fmla="*/ 419100 h 4699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33350" h="469900">
                        <a:moveTo>
                          <a:pt x="25400" y="469900"/>
                        </a:moveTo>
                        <a:lnTo>
                          <a:pt x="0" y="0"/>
                        </a:lnTo>
                        <a:lnTo>
                          <a:pt x="133350" y="133350"/>
                        </a:lnTo>
                        <a:lnTo>
                          <a:pt x="133350" y="41910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52" name="Freihandform 35"/>
                  <p:cNvSpPr>
                    <a:spLocks/>
                  </p:cNvSpPr>
                  <p:nvPr/>
                </p:nvSpPr>
                <p:spPr bwMode="auto">
                  <a:xfrm>
                    <a:off x="4800600" y="3848100"/>
                    <a:ext cx="222250" cy="819150"/>
                  </a:xfrm>
                  <a:custGeom>
                    <a:avLst/>
                    <a:gdLst>
                      <a:gd name="T0" fmla="*/ 69850 w 222250"/>
                      <a:gd name="T1" fmla="*/ 819150 h 819150"/>
                      <a:gd name="T2" fmla="*/ 0 w 222250"/>
                      <a:gd name="T3" fmla="*/ 323850 h 819150"/>
                      <a:gd name="T4" fmla="*/ 222250 w 222250"/>
                      <a:gd name="T5" fmla="*/ 0 h 81915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2250" h="819150">
                        <a:moveTo>
                          <a:pt x="69850" y="819150"/>
                        </a:moveTo>
                        <a:lnTo>
                          <a:pt x="0" y="323850"/>
                        </a:lnTo>
                        <a:lnTo>
                          <a:pt x="222250" y="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53" name="Freihandform 36"/>
                  <p:cNvSpPr>
                    <a:spLocks/>
                  </p:cNvSpPr>
                  <p:nvPr/>
                </p:nvSpPr>
                <p:spPr bwMode="auto">
                  <a:xfrm>
                    <a:off x="5003800" y="4032250"/>
                    <a:ext cx="152400" cy="622300"/>
                  </a:xfrm>
                  <a:custGeom>
                    <a:avLst/>
                    <a:gdLst>
                      <a:gd name="T0" fmla="*/ 152400 w 152400"/>
                      <a:gd name="T1" fmla="*/ 0 h 622300"/>
                      <a:gd name="T2" fmla="*/ 0 w 152400"/>
                      <a:gd name="T3" fmla="*/ 196850 h 622300"/>
                      <a:gd name="T4" fmla="*/ 38100 w 152400"/>
                      <a:gd name="T5" fmla="*/ 622300 h 6223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52400" h="622300">
                        <a:moveTo>
                          <a:pt x="152400" y="0"/>
                        </a:moveTo>
                        <a:lnTo>
                          <a:pt x="0" y="196850"/>
                        </a:lnTo>
                        <a:lnTo>
                          <a:pt x="38100" y="62230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54" name="Freihandform 37"/>
                  <p:cNvSpPr>
                    <a:spLocks/>
                  </p:cNvSpPr>
                  <p:nvPr/>
                </p:nvSpPr>
                <p:spPr bwMode="auto">
                  <a:xfrm>
                    <a:off x="5238750" y="3968750"/>
                    <a:ext cx="177800" cy="469900"/>
                  </a:xfrm>
                  <a:custGeom>
                    <a:avLst/>
                    <a:gdLst>
                      <a:gd name="T0" fmla="*/ 57150 w 177800"/>
                      <a:gd name="T1" fmla="*/ 469900 h 469900"/>
                      <a:gd name="T2" fmla="*/ 177800 w 177800"/>
                      <a:gd name="T3" fmla="*/ 171450 h 469900"/>
                      <a:gd name="T4" fmla="*/ 0 w 177800"/>
                      <a:gd name="T5" fmla="*/ 0 h 4699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7800" h="469900">
                        <a:moveTo>
                          <a:pt x="57150" y="469900"/>
                        </a:moveTo>
                        <a:lnTo>
                          <a:pt x="177800" y="17145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55" name="Freihandform 38"/>
                  <p:cNvSpPr>
                    <a:spLocks/>
                  </p:cNvSpPr>
                  <p:nvPr/>
                </p:nvSpPr>
                <p:spPr bwMode="auto">
                  <a:xfrm>
                    <a:off x="5302250" y="3854450"/>
                    <a:ext cx="317500" cy="692150"/>
                  </a:xfrm>
                  <a:custGeom>
                    <a:avLst/>
                    <a:gdLst>
                      <a:gd name="T0" fmla="*/ 146050 w 317500"/>
                      <a:gd name="T1" fmla="*/ 0 h 692150"/>
                      <a:gd name="T2" fmla="*/ 146050 w 317500"/>
                      <a:gd name="T3" fmla="*/ 0 h 692150"/>
                      <a:gd name="T4" fmla="*/ 222250 w 317500"/>
                      <a:gd name="T5" fmla="*/ 63500 h 692150"/>
                      <a:gd name="T6" fmla="*/ 317500 w 317500"/>
                      <a:gd name="T7" fmla="*/ 209550 h 692150"/>
                      <a:gd name="T8" fmla="*/ 158750 w 317500"/>
                      <a:gd name="T9" fmla="*/ 692150 h 692150"/>
                      <a:gd name="T10" fmla="*/ 0 w 317500"/>
                      <a:gd name="T11" fmla="*/ 590550 h 6921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17500" h="692150">
                        <a:moveTo>
                          <a:pt x="146050" y="0"/>
                        </a:moveTo>
                        <a:lnTo>
                          <a:pt x="146050" y="0"/>
                        </a:lnTo>
                        <a:lnTo>
                          <a:pt x="222250" y="63500"/>
                        </a:lnTo>
                        <a:lnTo>
                          <a:pt x="317500" y="209550"/>
                        </a:lnTo>
                        <a:lnTo>
                          <a:pt x="158750" y="692150"/>
                        </a:lnTo>
                        <a:lnTo>
                          <a:pt x="0" y="59055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  <p:sp>
                <p:nvSpPr>
                  <p:cNvPr id="43056" name="Freihandform 39"/>
                  <p:cNvSpPr>
                    <a:spLocks/>
                  </p:cNvSpPr>
                  <p:nvPr/>
                </p:nvSpPr>
                <p:spPr bwMode="auto">
                  <a:xfrm>
                    <a:off x="5289550" y="4451350"/>
                    <a:ext cx="184150" cy="146050"/>
                  </a:xfrm>
                  <a:custGeom>
                    <a:avLst/>
                    <a:gdLst>
                      <a:gd name="T0" fmla="*/ 184150 w 184150"/>
                      <a:gd name="T1" fmla="*/ 127000 h 146050"/>
                      <a:gd name="T2" fmla="*/ 6350 w 184150"/>
                      <a:gd name="T3" fmla="*/ 146050 h 146050"/>
                      <a:gd name="T4" fmla="*/ 0 w 184150"/>
                      <a:gd name="T5" fmla="*/ 0 h 14605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84150" h="146050">
                        <a:moveTo>
                          <a:pt x="184150" y="127000"/>
                        </a:moveTo>
                        <a:lnTo>
                          <a:pt x="6350" y="14605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90000" bIns="9000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3043" name="Freihandform 26"/>
                <p:cNvSpPr>
                  <a:spLocks/>
                </p:cNvSpPr>
                <p:nvPr/>
              </p:nvSpPr>
              <p:spPr bwMode="auto">
                <a:xfrm>
                  <a:off x="3116580" y="4655820"/>
                  <a:ext cx="220980" cy="167640"/>
                </a:xfrm>
                <a:custGeom>
                  <a:avLst/>
                  <a:gdLst>
                    <a:gd name="T0" fmla="*/ 0 w 220980"/>
                    <a:gd name="T1" fmla="*/ 22860 h 167640"/>
                    <a:gd name="T2" fmla="*/ 0 w 220980"/>
                    <a:gd name="T3" fmla="*/ 22860 h 167640"/>
                    <a:gd name="T4" fmla="*/ 76200 w 220980"/>
                    <a:gd name="T5" fmla="*/ 7620 h 167640"/>
                    <a:gd name="T6" fmla="*/ 205740 w 220980"/>
                    <a:gd name="T7" fmla="*/ 0 h 167640"/>
                    <a:gd name="T8" fmla="*/ 220980 w 220980"/>
                    <a:gd name="T9" fmla="*/ 152400 h 167640"/>
                    <a:gd name="T10" fmla="*/ 15240 w 220980"/>
                    <a:gd name="T11" fmla="*/ 167640 h 167640"/>
                    <a:gd name="T12" fmla="*/ 0 w 220980"/>
                    <a:gd name="T13" fmla="*/ 22860 h 1676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20980" h="167640">
                      <a:moveTo>
                        <a:pt x="0" y="22860"/>
                      </a:moveTo>
                      <a:lnTo>
                        <a:pt x="0" y="22860"/>
                      </a:lnTo>
                      <a:cubicBezTo>
                        <a:pt x="71060" y="7069"/>
                        <a:pt x="45162" y="7620"/>
                        <a:pt x="76200" y="7620"/>
                      </a:cubicBezTo>
                      <a:lnTo>
                        <a:pt x="205740" y="0"/>
                      </a:lnTo>
                      <a:lnTo>
                        <a:pt x="220980" y="152400"/>
                      </a:lnTo>
                      <a:lnTo>
                        <a:pt x="15240" y="167640"/>
                      </a:lnTo>
                      <a:lnTo>
                        <a:pt x="0" y="22860"/>
                      </a:lnTo>
                      <a:close/>
                    </a:path>
                  </a:pathLst>
                </a:cu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90000" bIns="90000" anchor="ctr"/>
                <a:lstStyle/>
                <a:p>
                  <a:endParaRPr lang="de-DE"/>
                </a:p>
              </p:txBody>
            </p:sp>
            <p:sp>
              <p:nvSpPr>
                <p:cNvPr id="43044" name="Freihandform 27"/>
                <p:cNvSpPr>
                  <a:spLocks/>
                </p:cNvSpPr>
                <p:nvPr/>
              </p:nvSpPr>
              <p:spPr bwMode="auto">
                <a:xfrm>
                  <a:off x="4871085" y="4686300"/>
                  <a:ext cx="220980" cy="167640"/>
                </a:xfrm>
                <a:custGeom>
                  <a:avLst/>
                  <a:gdLst>
                    <a:gd name="T0" fmla="*/ 0 w 220980"/>
                    <a:gd name="T1" fmla="*/ 22860 h 167640"/>
                    <a:gd name="T2" fmla="*/ 0 w 220980"/>
                    <a:gd name="T3" fmla="*/ 22860 h 167640"/>
                    <a:gd name="T4" fmla="*/ 76200 w 220980"/>
                    <a:gd name="T5" fmla="*/ 7620 h 167640"/>
                    <a:gd name="T6" fmla="*/ 205740 w 220980"/>
                    <a:gd name="T7" fmla="*/ 0 h 167640"/>
                    <a:gd name="T8" fmla="*/ 220980 w 220980"/>
                    <a:gd name="T9" fmla="*/ 152400 h 167640"/>
                    <a:gd name="T10" fmla="*/ 15240 w 220980"/>
                    <a:gd name="T11" fmla="*/ 167640 h 167640"/>
                    <a:gd name="T12" fmla="*/ 0 w 220980"/>
                    <a:gd name="T13" fmla="*/ 22860 h 1676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20980" h="167640">
                      <a:moveTo>
                        <a:pt x="0" y="22860"/>
                      </a:moveTo>
                      <a:lnTo>
                        <a:pt x="0" y="22860"/>
                      </a:lnTo>
                      <a:cubicBezTo>
                        <a:pt x="71060" y="7069"/>
                        <a:pt x="45162" y="7620"/>
                        <a:pt x="76200" y="7620"/>
                      </a:cubicBezTo>
                      <a:lnTo>
                        <a:pt x="205740" y="0"/>
                      </a:lnTo>
                      <a:lnTo>
                        <a:pt x="220980" y="152400"/>
                      </a:lnTo>
                      <a:lnTo>
                        <a:pt x="15240" y="167640"/>
                      </a:lnTo>
                      <a:lnTo>
                        <a:pt x="0" y="22860"/>
                      </a:lnTo>
                      <a:close/>
                    </a:path>
                  </a:pathLst>
                </a:cu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90000" bIns="90000" anchor="ctr"/>
                <a:lstStyle/>
                <a:p>
                  <a:endParaRPr lang="de-DE"/>
                </a:p>
              </p:txBody>
            </p:sp>
          </p:grpSp>
          <p:sp>
            <p:nvSpPr>
              <p:cNvPr id="43027" name="Freihandform 10"/>
              <p:cNvSpPr>
                <a:spLocks/>
              </p:cNvSpPr>
              <p:nvPr/>
            </p:nvSpPr>
            <p:spPr bwMode="auto">
              <a:xfrm>
                <a:off x="2987040" y="3741420"/>
                <a:ext cx="929640" cy="7620"/>
              </a:xfrm>
              <a:custGeom>
                <a:avLst/>
                <a:gdLst>
                  <a:gd name="T0" fmla="*/ 0 w 929640"/>
                  <a:gd name="T1" fmla="*/ 7620 h 7620"/>
                  <a:gd name="T2" fmla="*/ 929640 w 929640"/>
                  <a:gd name="T3" fmla="*/ 0 h 76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29640" h="7620">
                    <a:moveTo>
                      <a:pt x="0" y="7620"/>
                    </a:moveTo>
                    <a:lnTo>
                      <a:pt x="929640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90000" bIns="90000" anchor="ctr"/>
              <a:lstStyle/>
              <a:p>
                <a:endParaRPr lang="de-DE"/>
              </a:p>
            </p:txBody>
          </p:sp>
        </p:grpSp>
        <p:sp>
          <p:nvSpPr>
            <p:cNvPr id="43017" name="Textfeld 5"/>
            <p:cNvSpPr txBox="1">
              <a:spLocks noChangeArrowheads="1"/>
            </p:cNvSpPr>
            <p:nvPr/>
          </p:nvSpPr>
          <p:spPr bwMode="auto">
            <a:xfrm>
              <a:off x="6889750" y="2986087"/>
              <a:ext cx="406057" cy="46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ts val="2400"/>
                </a:lnSpc>
                <a:spcBef>
                  <a:spcPct val="25000"/>
                </a:spcBef>
                <a:defRPr sz="2400" b="1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algn="l" eaLnBrk="0" hangingPunct="0">
                <a:lnSpc>
                  <a:spcPct val="95000"/>
                </a:lnSpc>
                <a:spcBef>
                  <a:spcPct val="60000"/>
                </a:spcBef>
                <a:buClr>
                  <a:schemeClr val="folHlink"/>
                </a:buClr>
                <a:buFont typeface="Arial Narrow" pitchFamily="34" charset="0"/>
                <a:defRPr b="1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algn="l" eaLnBrk="0" fontAlgn="ctr" hangingPunct="0">
                <a:lnSpc>
                  <a:spcPct val="95000"/>
                </a:lnSpc>
                <a:spcBef>
                  <a:spcPct val="30000"/>
                </a:spcBef>
                <a:buClr>
                  <a:srgbClr val="EF7F01"/>
                </a:buClr>
                <a:buSzPct val="110000"/>
                <a:buFont typeface="Arial Narrow" pitchFamily="34" charset="0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algn="l" eaLnBrk="0" fontAlgn="ctr" hangingPunct="0">
                <a:lnSpc>
                  <a:spcPct val="95000"/>
                </a:lnSpc>
                <a:spcBef>
                  <a:spcPct val="30000"/>
                </a:spcBef>
                <a:buClr>
                  <a:srgbClr val="EF7F01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algn="l" eaLnBrk="0" fontAlgn="ctr" hangingPunct="0">
                <a:lnSpc>
                  <a:spcPct val="95000"/>
                </a:lnSpc>
                <a:spcBef>
                  <a:spcPct val="30000"/>
                </a:spcBef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de-DE" altLang="de-DE" sz="16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43018" name="Textfeld 53"/>
            <p:cNvSpPr txBox="1">
              <a:spLocks noChangeArrowheads="1"/>
            </p:cNvSpPr>
            <p:nvPr/>
          </p:nvSpPr>
          <p:spPr bwMode="auto">
            <a:xfrm>
              <a:off x="8462963" y="2986087"/>
              <a:ext cx="406057" cy="46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ts val="2400"/>
                </a:lnSpc>
                <a:spcBef>
                  <a:spcPct val="25000"/>
                </a:spcBef>
                <a:defRPr sz="2400" b="1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algn="l" eaLnBrk="0" hangingPunct="0">
                <a:lnSpc>
                  <a:spcPct val="95000"/>
                </a:lnSpc>
                <a:spcBef>
                  <a:spcPct val="60000"/>
                </a:spcBef>
                <a:buClr>
                  <a:schemeClr val="folHlink"/>
                </a:buClr>
                <a:buFont typeface="Arial Narrow" pitchFamily="34" charset="0"/>
                <a:defRPr b="1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algn="l" eaLnBrk="0" fontAlgn="ctr" hangingPunct="0">
                <a:lnSpc>
                  <a:spcPct val="95000"/>
                </a:lnSpc>
                <a:spcBef>
                  <a:spcPct val="30000"/>
                </a:spcBef>
                <a:buClr>
                  <a:srgbClr val="EF7F01"/>
                </a:buClr>
                <a:buSzPct val="110000"/>
                <a:buFont typeface="Arial Narrow" pitchFamily="34" charset="0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algn="l" eaLnBrk="0" fontAlgn="ctr" hangingPunct="0">
                <a:lnSpc>
                  <a:spcPct val="95000"/>
                </a:lnSpc>
                <a:spcBef>
                  <a:spcPct val="30000"/>
                </a:spcBef>
                <a:buClr>
                  <a:srgbClr val="EF7F01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algn="l" eaLnBrk="0" fontAlgn="ctr" hangingPunct="0">
                <a:lnSpc>
                  <a:spcPct val="95000"/>
                </a:lnSpc>
                <a:spcBef>
                  <a:spcPct val="30000"/>
                </a:spcBef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de-DE" altLang="de-DE" sz="16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43019" name="Textfeld 6"/>
            <p:cNvSpPr txBox="1">
              <a:spLocks noChangeArrowheads="1"/>
            </p:cNvSpPr>
            <p:nvPr/>
          </p:nvSpPr>
          <p:spPr bwMode="auto">
            <a:xfrm>
              <a:off x="7296148" y="3024186"/>
              <a:ext cx="1359809" cy="46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ts val="2400"/>
                </a:lnSpc>
                <a:spcBef>
                  <a:spcPct val="25000"/>
                </a:spcBef>
                <a:defRPr sz="2400" b="1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algn="l" eaLnBrk="0" hangingPunct="0">
                <a:lnSpc>
                  <a:spcPct val="95000"/>
                </a:lnSpc>
                <a:spcBef>
                  <a:spcPct val="60000"/>
                </a:spcBef>
                <a:buClr>
                  <a:schemeClr val="folHlink"/>
                </a:buClr>
                <a:buFont typeface="Arial Narrow" pitchFamily="34" charset="0"/>
                <a:defRPr b="1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algn="l" eaLnBrk="0" fontAlgn="ctr" hangingPunct="0">
                <a:lnSpc>
                  <a:spcPct val="95000"/>
                </a:lnSpc>
                <a:spcBef>
                  <a:spcPct val="30000"/>
                </a:spcBef>
                <a:buClr>
                  <a:srgbClr val="EF7F01"/>
                </a:buClr>
                <a:buSzPct val="110000"/>
                <a:buFont typeface="Arial Narrow" pitchFamily="34" charset="0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algn="l" eaLnBrk="0" fontAlgn="ctr" hangingPunct="0">
                <a:lnSpc>
                  <a:spcPct val="95000"/>
                </a:lnSpc>
                <a:spcBef>
                  <a:spcPct val="30000"/>
                </a:spcBef>
                <a:buClr>
                  <a:srgbClr val="EF7F01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algn="l" eaLnBrk="0" fontAlgn="ctr" hangingPunct="0">
                <a:lnSpc>
                  <a:spcPct val="95000"/>
                </a:lnSpc>
                <a:spcBef>
                  <a:spcPct val="30000"/>
                </a:spcBef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de-DE" altLang="de-DE" sz="1600">
                  <a:solidFill>
                    <a:schemeClr val="tx1"/>
                  </a:solidFill>
                </a:rPr>
                <a:t>3,00 (2,50)</a:t>
              </a:r>
            </a:p>
          </p:txBody>
        </p:sp>
        <p:sp>
          <p:nvSpPr>
            <p:cNvPr id="43020" name="Textfeld 7"/>
            <p:cNvSpPr txBox="1">
              <a:spLocks noChangeArrowheads="1"/>
            </p:cNvSpPr>
            <p:nvPr/>
          </p:nvSpPr>
          <p:spPr bwMode="auto">
            <a:xfrm>
              <a:off x="7624762" y="3506787"/>
              <a:ext cx="1307189" cy="37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ts val="2400"/>
                </a:lnSpc>
                <a:spcBef>
                  <a:spcPct val="25000"/>
                </a:spcBef>
                <a:defRPr sz="2400" b="1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algn="l" eaLnBrk="0" hangingPunct="0">
                <a:lnSpc>
                  <a:spcPct val="95000"/>
                </a:lnSpc>
                <a:spcBef>
                  <a:spcPct val="60000"/>
                </a:spcBef>
                <a:buClr>
                  <a:schemeClr val="folHlink"/>
                </a:buClr>
                <a:buFont typeface="Arial Narrow" pitchFamily="34" charset="0"/>
                <a:defRPr b="1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algn="l" eaLnBrk="0" fontAlgn="ctr" hangingPunct="0">
                <a:lnSpc>
                  <a:spcPct val="95000"/>
                </a:lnSpc>
                <a:spcBef>
                  <a:spcPct val="30000"/>
                </a:spcBef>
                <a:buClr>
                  <a:srgbClr val="EF7F01"/>
                </a:buClr>
                <a:buSzPct val="110000"/>
                <a:buFont typeface="Arial Narrow" pitchFamily="34" charset="0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algn="l" eaLnBrk="0" fontAlgn="ctr" hangingPunct="0">
                <a:lnSpc>
                  <a:spcPct val="95000"/>
                </a:lnSpc>
                <a:spcBef>
                  <a:spcPct val="30000"/>
                </a:spcBef>
                <a:buClr>
                  <a:srgbClr val="EF7F01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algn="l" eaLnBrk="0" fontAlgn="ctr" hangingPunct="0">
                <a:lnSpc>
                  <a:spcPct val="95000"/>
                </a:lnSpc>
                <a:spcBef>
                  <a:spcPct val="30000"/>
                </a:spcBef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ctr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1D3569"/>
                </a:buClr>
                <a:buSzPct val="110000"/>
                <a:buFont typeface="Arial Narrow" pitchFamily="34" charset="0"/>
                <a:buChar char="•"/>
                <a:defRPr sz="1600">
                  <a:solidFill>
                    <a:srgbClr val="1D3569"/>
                  </a:solidFill>
                  <a:latin typeface="Arial Narrow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de-DE" altLang="de-DE" sz="1200">
                  <a:solidFill>
                    <a:schemeClr val="tx1"/>
                  </a:solidFill>
                </a:rPr>
                <a:t>S = 0,75 (0,5)</a:t>
              </a:r>
            </a:p>
          </p:txBody>
        </p:sp>
        <p:grpSp>
          <p:nvGrpSpPr>
            <p:cNvPr id="43021" name="Gruppieren 59397"/>
            <p:cNvGrpSpPr>
              <a:grpSpLocks/>
            </p:cNvGrpSpPr>
            <p:nvPr/>
          </p:nvGrpSpPr>
          <p:grpSpPr bwMode="auto">
            <a:xfrm rot="-2510778">
              <a:off x="6586538" y="1547813"/>
              <a:ext cx="177800" cy="315912"/>
              <a:chOff x="6522419" y="1317377"/>
              <a:chExt cx="177800" cy="315351"/>
            </a:xfrm>
          </p:grpSpPr>
          <p:sp>
            <p:nvSpPr>
              <p:cNvPr id="43023" name="Rechteck 59391"/>
              <p:cNvSpPr>
                <a:spLocks noChangeArrowheads="1"/>
              </p:cNvSpPr>
              <p:nvPr/>
            </p:nvSpPr>
            <p:spPr bwMode="auto">
              <a:xfrm>
                <a:off x="6522419" y="1538852"/>
                <a:ext cx="177800" cy="93876"/>
              </a:xfrm>
              <a:prstGeom prst="rect">
                <a:avLst/>
              </a:prstGeom>
              <a:solidFill>
                <a:srgbClr val="3A3A3A"/>
              </a:solidFill>
              <a:ln w="57150" algn="ctr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wrap="none" tIns="90000" bIns="90000" anchor="ctr"/>
              <a:lstStyle>
                <a:lvl1pPr algn="l" eaLnBrk="0" hangingPunct="0">
                  <a:lnSpc>
                    <a:spcPts val="2400"/>
                  </a:lnSpc>
                  <a:spcBef>
                    <a:spcPct val="25000"/>
                  </a:spcBef>
                  <a:defRPr sz="2400" b="1">
                    <a:solidFill>
                      <a:srgbClr val="1D3569"/>
                    </a:solidFill>
                    <a:latin typeface="Arial Narrow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eaLnBrk="0" hangingPunct="0">
                  <a:lnSpc>
                    <a:spcPct val="95000"/>
                  </a:lnSpc>
                  <a:spcBef>
                    <a:spcPct val="60000"/>
                  </a:spcBef>
                  <a:buClr>
                    <a:schemeClr val="folHlink"/>
                  </a:buClr>
                  <a:buFont typeface="Arial Narrow" pitchFamily="34" charset="0"/>
                  <a:defRPr b="1">
                    <a:solidFill>
                      <a:srgbClr val="1D3569"/>
                    </a:solidFill>
                    <a:latin typeface="Arial Narrow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eaLnBrk="0" fontAlgn="ctr" hangingPunct="0">
                  <a:lnSpc>
                    <a:spcPct val="95000"/>
                  </a:lnSpc>
                  <a:spcBef>
                    <a:spcPct val="30000"/>
                  </a:spcBef>
                  <a:buClr>
                    <a:srgbClr val="EF7F01"/>
                  </a:buClr>
                  <a:buSzPct val="110000"/>
                  <a:buFont typeface="Arial Narrow" pitchFamily="34" charset="0"/>
                  <a:defRPr sz="1600">
                    <a:solidFill>
                      <a:srgbClr val="1D3569"/>
                    </a:solidFill>
                    <a:latin typeface="Arial Narrow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eaLnBrk="0" fontAlgn="ctr" hangingPunct="0">
                  <a:lnSpc>
                    <a:spcPct val="95000"/>
                  </a:lnSpc>
                  <a:spcBef>
                    <a:spcPct val="30000"/>
                  </a:spcBef>
                  <a:buClr>
                    <a:srgbClr val="EF7F01"/>
                  </a:buClr>
                  <a:buSzPct val="110000"/>
                  <a:buFont typeface="Arial Narrow" pitchFamily="34" charset="0"/>
                  <a:buChar char="•"/>
                  <a:defRPr sz="1600">
                    <a:solidFill>
                      <a:srgbClr val="1D3569"/>
                    </a:solidFill>
                    <a:latin typeface="Arial Narrow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eaLnBrk="0" fontAlgn="ctr" hangingPunct="0">
                  <a:lnSpc>
                    <a:spcPct val="95000"/>
                  </a:lnSpc>
                  <a:spcBef>
                    <a:spcPct val="30000"/>
                  </a:spcBef>
                  <a:buClr>
                    <a:srgbClr val="1D3569"/>
                  </a:buClr>
                  <a:buSzPct val="110000"/>
                  <a:buFont typeface="Arial Narrow" pitchFamily="34" charset="0"/>
                  <a:buChar char="•"/>
                  <a:defRPr sz="1600">
                    <a:solidFill>
                      <a:srgbClr val="1D3569"/>
                    </a:solidFill>
                    <a:latin typeface="Arial Narrow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ctr" hangingPunct="0">
                  <a:lnSpc>
                    <a:spcPct val="9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D3569"/>
                  </a:buClr>
                  <a:buSzPct val="110000"/>
                  <a:buFont typeface="Arial Narrow" pitchFamily="34" charset="0"/>
                  <a:buChar char="•"/>
                  <a:defRPr sz="1600">
                    <a:solidFill>
                      <a:srgbClr val="1D3569"/>
                    </a:solidFill>
                    <a:latin typeface="Arial Narrow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ctr" hangingPunct="0">
                  <a:lnSpc>
                    <a:spcPct val="9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D3569"/>
                  </a:buClr>
                  <a:buSzPct val="110000"/>
                  <a:buFont typeface="Arial Narrow" pitchFamily="34" charset="0"/>
                  <a:buChar char="•"/>
                  <a:defRPr sz="1600">
                    <a:solidFill>
                      <a:srgbClr val="1D3569"/>
                    </a:solidFill>
                    <a:latin typeface="Arial Narrow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ctr" hangingPunct="0">
                  <a:lnSpc>
                    <a:spcPct val="9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D3569"/>
                  </a:buClr>
                  <a:buSzPct val="110000"/>
                  <a:buFont typeface="Arial Narrow" pitchFamily="34" charset="0"/>
                  <a:buChar char="•"/>
                  <a:defRPr sz="1600">
                    <a:solidFill>
                      <a:srgbClr val="1D3569"/>
                    </a:solidFill>
                    <a:latin typeface="Arial Narrow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ctr" hangingPunct="0">
                  <a:lnSpc>
                    <a:spcPct val="9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D3569"/>
                  </a:buClr>
                  <a:buSzPct val="110000"/>
                  <a:buFont typeface="Arial Narrow" pitchFamily="34" charset="0"/>
                  <a:buChar char="•"/>
                  <a:defRPr sz="1600">
                    <a:solidFill>
                      <a:srgbClr val="1D3569"/>
                    </a:solidFill>
                    <a:latin typeface="Arial Narrow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de-DE" altLang="de-DE" sz="1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3024" name="Freihandform 59392"/>
              <p:cNvSpPr>
                <a:spLocks/>
              </p:cNvSpPr>
              <p:nvPr/>
            </p:nvSpPr>
            <p:spPr bwMode="auto">
              <a:xfrm>
                <a:off x="6541469" y="1317377"/>
                <a:ext cx="12700" cy="190500"/>
              </a:xfrm>
              <a:custGeom>
                <a:avLst/>
                <a:gdLst>
                  <a:gd name="T0" fmla="*/ 0 w 12700"/>
                  <a:gd name="T1" fmla="*/ 190500 h 190500"/>
                  <a:gd name="T2" fmla="*/ 0 w 12700"/>
                  <a:gd name="T3" fmla="*/ 190500 h 190500"/>
                  <a:gd name="T4" fmla="*/ 0 w 12700"/>
                  <a:gd name="T5" fmla="*/ 0 h 190500"/>
                  <a:gd name="T6" fmla="*/ 12700 w 12700"/>
                  <a:gd name="T7" fmla="*/ 12700 h 1905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700" h="190500">
                    <a:moveTo>
                      <a:pt x="0" y="190500"/>
                    </a:moveTo>
                    <a:lnTo>
                      <a:pt x="0" y="190500"/>
                    </a:lnTo>
                    <a:lnTo>
                      <a:pt x="0" y="0"/>
                    </a:lnTo>
                    <a:lnTo>
                      <a:pt x="12700" y="12700"/>
                    </a:lnTo>
                  </a:path>
                </a:pathLst>
              </a:custGeom>
              <a:noFill/>
              <a:ln w="57150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90000" bIns="90000" anchor="ctr"/>
              <a:lstStyle/>
              <a:p>
                <a:endParaRPr lang="de-DE"/>
              </a:p>
            </p:txBody>
          </p:sp>
          <p:sp>
            <p:nvSpPr>
              <p:cNvPr id="43025" name="Freihandform 58"/>
              <p:cNvSpPr>
                <a:spLocks/>
              </p:cNvSpPr>
              <p:nvPr/>
            </p:nvSpPr>
            <p:spPr bwMode="auto">
              <a:xfrm>
                <a:off x="6655421" y="1317377"/>
                <a:ext cx="12700" cy="190500"/>
              </a:xfrm>
              <a:custGeom>
                <a:avLst/>
                <a:gdLst>
                  <a:gd name="T0" fmla="*/ 0 w 12700"/>
                  <a:gd name="T1" fmla="*/ 190500 h 190500"/>
                  <a:gd name="T2" fmla="*/ 0 w 12700"/>
                  <a:gd name="T3" fmla="*/ 190500 h 190500"/>
                  <a:gd name="T4" fmla="*/ 0 w 12700"/>
                  <a:gd name="T5" fmla="*/ 0 h 190500"/>
                  <a:gd name="T6" fmla="*/ 12700 w 12700"/>
                  <a:gd name="T7" fmla="*/ 12700 h 1905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700" h="190500">
                    <a:moveTo>
                      <a:pt x="0" y="190500"/>
                    </a:moveTo>
                    <a:lnTo>
                      <a:pt x="0" y="190500"/>
                    </a:lnTo>
                    <a:lnTo>
                      <a:pt x="0" y="0"/>
                    </a:lnTo>
                    <a:lnTo>
                      <a:pt x="12700" y="12700"/>
                    </a:lnTo>
                  </a:path>
                </a:pathLst>
              </a:custGeom>
              <a:noFill/>
              <a:ln w="57150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90000" bIns="90000" anchor="ctr"/>
              <a:lstStyle/>
              <a:p>
                <a:endParaRPr lang="de-DE"/>
              </a:p>
            </p:txBody>
          </p:sp>
        </p:grpSp>
        <p:sp>
          <p:nvSpPr>
            <p:cNvPr id="43022" name="Freihandform 59398"/>
            <p:cNvSpPr>
              <a:spLocks/>
            </p:cNvSpPr>
            <p:nvPr/>
          </p:nvSpPr>
          <p:spPr bwMode="auto">
            <a:xfrm>
              <a:off x="6773863" y="1828800"/>
              <a:ext cx="446087" cy="493713"/>
            </a:xfrm>
            <a:custGeom>
              <a:avLst/>
              <a:gdLst>
                <a:gd name="T0" fmla="*/ 442179 w 446578"/>
                <a:gd name="T1" fmla="*/ 487572 h 493151"/>
                <a:gd name="T2" fmla="*/ 77507 w 446578"/>
                <a:gd name="T3" fmla="*/ 481157 h 493151"/>
                <a:gd name="T4" fmla="*/ 2060 w 446578"/>
                <a:gd name="T5" fmla="*/ 327186 h 493151"/>
                <a:gd name="T6" fmla="*/ 121519 w 446578"/>
                <a:gd name="T7" fmla="*/ 115477 h 493151"/>
                <a:gd name="T8" fmla="*/ 14634 w 446578"/>
                <a:gd name="T9" fmla="*/ 0 h 493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6578" h="493151">
                  <a:moveTo>
                    <a:pt x="446578" y="482600"/>
                  </a:moveTo>
                  <a:cubicBezTo>
                    <a:pt x="299469" y="492654"/>
                    <a:pt x="152361" y="502708"/>
                    <a:pt x="78278" y="476250"/>
                  </a:cubicBezTo>
                  <a:cubicBezTo>
                    <a:pt x="4195" y="449792"/>
                    <a:pt x="-5330" y="384175"/>
                    <a:pt x="2078" y="323850"/>
                  </a:cubicBezTo>
                  <a:cubicBezTo>
                    <a:pt x="9486" y="263525"/>
                    <a:pt x="120611" y="168275"/>
                    <a:pt x="122728" y="114300"/>
                  </a:cubicBezTo>
                  <a:cubicBezTo>
                    <a:pt x="124845" y="60325"/>
                    <a:pt x="69811" y="30162"/>
                    <a:pt x="14778" y="0"/>
                  </a:cubicBezTo>
                </a:path>
              </a:pathLst>
            </a:custGeom>
            <a:noFill/>
            <a:ln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90000" bIns="90000" anchor="ctr"/>
            <a:lstStyle/>
            <a:p>
              <a:endParaRPr lang="de-DE"/>
            </a:p>
          </p:txBody>
        </p:sp>
      </p:grpSp>
      <p:sp>
        <p:nvSpPr>
          <p:cNvPr id="2" name="Ellipse 1"/>
          <p:cNvSpPr/>
          <p:nvPr/>
        </p:nvSpPr>
        <p:spPr bwMode="auto">
          <a:xfrm rot="18711654">
            <a:off x="4648331" y="2649007"/>
            <a:ext cx="355204" cy="215792"/>
          </a:xfrm>
          <a:prstGeom prst="ellipse">
            <a:avLst/>
          </a:prstGeom>
          <a:noFill/>
          <a:ln w="5715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0000" rIns="91440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Radtouren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Dirk hat inzwischen mehrere Feierabend-Radtouren geführt.</a:t>
            </a:r>
          </a:p>
          <a:p>
            <a:endParaRPr lang="de-DE" dirty="0"/>
          </a:p>
          <a:p>
            <a:r>
              <a:rPr lang="de-DE" dirty="0" smtClean="0"/>
              <a:t>Ziele war u. 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Rundtouren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24 km zum </a:t>
            </a:r>
            <a:r>
              <a:rPr lang="de-DE" dirty="0" err="1" smtClean="0"/>
              <a:t>Bentherberg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27 km in Richtung Linderte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smtClean="0">
                <a:solidFill>
                  <a:srgbClr val="7F7F7F"/>
                </a:solidFill>
                <a:hlinkClick r:id="rId2"/>
              </a:rPr>
              <a:t>http://adfc-hemmingen-pattensen.github.io/</a:t>
            </a:r>
            <a:r>
              <a:rPr lang="de-DE" altLang="de-DE" dirty="0" smtClean="0">
                <a:solidFill>
                  <a:srgbClr val="7F7F7F"/>
                </a:solidFill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630" y1="66667" x2="61358" y2="70526"/>
                        <a14:foregroundMark x1="9136" y1="67368" x2="28148" y2="91053"/>
                        <a14:foregroundMark x1="28272" y1="91053" x2="60864" y2="70351"/>
                        <a14:foregroundMark x1="29383" y1="7368" x2="20000" y2="67895"/>
                        <a14:foregroundMark x1="24074" y1="52982" x2="3704" y2="62281"/>
                        <a14:foregroundMark x1="4568" y1="66667" x2="6790" y2="80526"/>
                        <a14:foregroundMark x1="50123" y1="80000" x2="70123" y2="70175"/>
                        <a14:foregroundMark x1="65309" y1="75614" x2="68889" y2="77018"/>
                        <a14:foregroundMark x1="70370" y1="76667" x2="70370" y2="76667"/>
                        <a14:foregroundMark x1="78272" y1="71930" x2="85309" y2="78246"/>
                        <a14:foregroundMark x1="83457" y1="78596" x2="84938" y2="78947"/>
                        <a14:foregroundMark x1="38148" y1="95789" x2="48889" y2="92456"/>
                        <a14:foregroundMark x1="48765" y1="92456" x2="62963" y2="83333"/>
                        <a14:foregroundMark x1="63457" y1="83333" x2="71235" y2="92105"/>
                      </a14:backgroundRemoval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628" y="1833199"/>
            <a:ext cx="5661372" cy="39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1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7050" lvl="3" indent="-342900"/>
            <a:r>
              <a:rPr lang="de-DE" altLang="de-DE" sz="3200" dirty="0"/>
              <a:t>Fahrradreparatur Flüchtlingsnetzwerk Pattensen	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>
                <a:solidFill>
                  <a:srgbClr val="7F7F7F"/>
                </a:solidFill>
                <a:hlinkClick r:id="rId2"/>
              </a:rPr>
              <a:t>http://adfc-hemmingen-pattensen.github.io/</a:t>
            </a:r>
            <a:r>
              <a:rPr lang="de-DE" altLang="de-DE" smtClean="0">
                <a:solidFill>
                  <a:srgbClr val="7F7F7F"/>
                </a:solidFill>
              </a:rPr>
              <a:t> </a:t>
            </a:r>
            <a:endParaRPr lang="de-DE" altLang="de-DE" dirty="0" smtClean="0">
              <a:solidFill>
                <a:srgbClr val="7F7F7F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27050" lvl="3" indent="-342900">
              <a:buFontTx/>
              <a:buChar char="•"/>
            </a:pPr>
            <a:r>
              <a:rPr lang="de-DE" altLang="de-DE" dirty="0"/>
              <a:t>Fahrradreparatur Flüchtlingsnetzwerk Pattensen	</a:t>
            </a:r>
          </a:p>
          <a:p>
            <a:pPr marL="527050" lvl="3" indent="-342900">
              <a:buFontTx/>
              <a:buChar char="•"/>
            </a:pPr>
            <a:r>
              <a:rPr lang="de-DE" altLang="de-DE" dirty="0"/>
              <a:t>Vorstellung E-Lastenrad zum Ausleihen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27050" lvl="3" indent="-342900">
              <a:buFontTx/>
              <a:buChar char="•"/>
            </a:pPr>
            <a:r>
              <a:rPr lang="de-DE" altLang="de-DE" dirty="0"/>
              <a:t>Fahrradreparatur Flüchtlingsnetzwerk Pattensen	</a:t>
            </a:r>
          </a:p>
          <a:p>
            <a:pPr marL="527050" lvl="3" indent="-342900">
              <a:buFontTx/>
              <a:buChar char="•"/>
            </a:pPr>
            <a:r>
              <a:rPr lang="de-DE" altLang="de-DE" dirty="0"/>
              <a:t>Vorstellung E-Lastenrad zum Ausleihen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1427967"/>
            <a:ext cx="2208213" cy="443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7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E-Lastenrad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E-Lastenrad des ADFC Region </a:t>
            </a:r>
            <a:r>
              <a:rPr lang="de-DE" dirty="0" smtClean="0"/>
              <a:t>Hannover</a:t>
            </a:r>
          </a:p>
          <a:p>
            <a:pPr marL="460375" lvl="2" indent="-457200">
              <a:buFont typeface="Arial" panose="020B0604020202020204" pitchFamily="34" charset="0"/>
              <a:buChar char="•"/>
            </a:pPr>
            <a:r>
              <a:rPr lang="de-DE" dirty="0"/>
              <a:t>ab dem 07.08.15 sein </a:t>
            </a:r>
          </a:p>
          <a:p>
            <a:pPr marL="460375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für </a:t>
            </a:r>
            <a:r>
              <a:rPr lang="de-DE" dirty="0"/>
              <a:t>ca. einen </a:t>
            </a:r>
            <a:r>
              <a:rPr lang="de-DE" dirty="0" smtClean="0"/>
              <a:t>Monat</a:t>
            </a:r>
          </a:p>
          <a:p>
            <a:pPr marL="460375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Standort: </a:t>
            </a:r>
          </a:p>
          <a:p>
            <a:pPr marL="641350" lvl="3" indent="-457200">
              <a:buFont typeface="Arial" panose="020B0604020202020204" pitchFamily="34" charset="0"/>
              <a:buChar char="•"/>
            </a:pPr>
            <a:r>
              <a:rPr lang="de-DE" dirty="0" smtClean="0"/>
              <a:t>Zweirad Fachwerk - </a:t>
            </a:r>
            <a:r>
              <a:rPr lang="de-DE" dirty="0" err="1" smtClean="0"/>
              <a:t>Hische</a:t>
            </a:r>
            <a:endParaRPr lang="de-DE" dirty="0" smtClean="0"/>
          </a:p>
          <a:p>
            <a:pPr marL="460375" lvl="2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60375" lvl="2" indent="-457200">
              <a:buFont typeface="Arial" panose="020B0604020202020204" pitchFamily="34" charset="0"/>
              <a:buChar char="•"/>
            </a:pPr>
            <a:r>
              <a:rPr lang="de-DE" dirty="0"/>
              <a:t>Buchungsseite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www.hannah-lastenrad.de</a:t>
            </a:r>
            <a:r>
              <a:rPr lang="de-DE" dirty="0"/>
              <a:t> </a:t>
            </a:r>
          </a:p>
          <a:p>
            <a:pPr marL="460375" lvl="2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>
                <a:solidFill>
                  <a:srgbClr val="7F7F7F"/>
                </a:solidFill>
                <a:hlinkClick r:id="rId3"/>
              </a:rPr>
              <a:t>http://adfc-hemmingen-pattensen.github.io/</a:t>
            </a:r>
            <a:r>
              <a:rPr lang="de-DE" altLang="de-DE" smtClean="0">
                <a:solidFill>
                  <a:srgbClr val="7F7F7F"/>
                </a:solidFill>
              </a:rPr>
              <a:t> </a:t>
            </a:r>
            <a:endParaRPr lang="de-DE" altLang="de-DE" dirty="0" smtClean="0">
              <a:solidFill>
                <a:srgbClr val="7F7F7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9" y="3812021"/>
            <a:ext cx="5151394" cy="179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61" y="1247775"/>
            <a:ext cx="22574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6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HannoRad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Mitgliederzeitschrift</a:t>
            </a:r>
          </a:p>
          <a:p>
            <a:pPr marL="344488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3mal jährlich</a:t>
            </a:r>
          </a:p>
          <a:p>
            <a:pPr marL="344488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Per Post an alle Mitglieder</a:t>
            </a:r>
          </a:p>
          <a:p>
            <a:pPr marL="344488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Kostenlose Verteilung an Rathaus und </a:t>
            </a:r>
            <a:br>
              <a:rPr lang="de-DE" dirty="0" smtClean="0"/>
            </a:br>
            <a:r>
              <a:rPr lang="de-DE" dirty="0" smtClean="0"/>
              <a:t>Geschäfte durch Mitglieder</a:t>
            </a:r>
          </a:p>
          <a:p>
            <a:pPr marL="527050" lvl="3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Arnum</a:t>
            </a:r>
            <a:r>
              <a:rPr lang="de-DE" dirty="0" smtClean="0"/>
              <a:t>: Stefan</a:t>
            </a:r>
          </a:p>
          <a:p>
            <a:pPr marL="527050" lvl="3" indent="-342900">
              <a:buFont typeface="Arial" panose="020B0604020202020204" pitchFamily="34" charset="0"/>
              <a:buChar char="•"/>
            </a:pPr>
            <a:r>
              <a:rPr lang="de-DE" dirty="0" smtClean="0"/>
              <a:t>Hemmingen: Jens</a:t>
            </a:r>
          </a:p>
          <a:p>
            <a:pPr marL="527050" lvl="3" indent="-342900">
              <a:buFont typeface="Arial" panose="020B0604020202020204" pitchFamily="34" charset="0"/>
              <a:buChar char="•"/>
            </a:pPr>
            <a:r>
              <a:rPr lang="de-DE" dirty="0" smtClean="0"/>
              <a:t>Pattensen: (Ingo)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>
                <a:solidFill>
                  <a:srgbClr val="7F7F7F"/>
                </a:solidFill>
                <a:hlinkClick r:id="rId2"/>
              </a:rPr>
              <a:t>http://adfc-hemmingen-pattensen.github.io/</a:t>
            </a:r>
            <a:r>
              <a:rPr lang="de-DE" altLang="de-DE" smtClean="0">
                <a:solidFill>
                  <a:srgbClr val="7F7F7F"/>
                </a:solidFill>
              </a:rPr>
              <a:t> </a:t>
            </a:r>
            <a:endParaRPr lang="de-DE" altLang="de-DE" dirty="0" smtClean="0">
              <a:solidFill>
                <a:srgbClr val="7F7F7F"/>
              </a:solidFill>
            </a:endParaRPr>
          </a:p>
        </p:txBody>
      </p:sp>
      <p:pic>
        <p:nvPicPr>
          <p:cNvPr id="6146" name="Picture 2" descr="HannoRad 2/2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86" y="1334130"/>
            <a:ext cx="28575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gemeiner Deutscher Fahrrad-Club">
  <a:themeElements>
    <a:clrScheme name="Allgemeiner Deutscher Fahrrad-Club 1">
      <a:dk1>
        <a:srgbClr val="000000"/>
      </a:dk1>
      <a:lt1>
        <a:srgbClr val="FFFFFF"/>
      </a:lt1>
      <a:dk2>
        <a:srgbClr val="014B7C"/>
      </a:dk2>
      <a:lt2>
        <a:srgbClr val="D8D8D8"/>
      </a:lt2>
      <a:accent1>
        <a:srgbClr val="EF7F01"/>
      </a:accent1>
      <a:accent2>
        <a:srgbClr val="FDE7D0"/>
      </a:accent2>
      <a:accent3>
        <a:srgbClr val="FFFFFF"/>
      </a:accent3>
      <a:accent4>
        <a:srgbClr val="000000"/>
      </a:accent4>
      <a:accent5>
        <a:srgbClr val="F6C0AA"/>
      </a:accent5>
      <a:accent6>
        <a:srgbClr val="E5D1BC"/>
      </a:accent6>
      <a:hlink>
        <a:srgbClr val="EF7F01"/>
      </a:hlink>
      <a:folHlink>
        <a:srgbClr val="0C3A60"/>
      </a:folHlink>
    </a:clrScheme>
    <a:fontScheme name="Allgemeiner Deutscher Fahrrad-Club">
      <a:majorFont>
        <a:latin typeface="Arial Narrow"/>
        <a:ea typeface=""/>
        <a:cs typeface=""/>
      </a:majorFont>
      <a:minorFont>
        <a:latin typeface="Arial Narrow"/>
        <a:ea typeface="Arial Unicode MS"/>
        <a:cs typeface="Arial Unicode M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90000" rIns="91440" bIns="90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F7F0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90000" rIns="9144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llgemeiner Deutscher Fahrrad-Club 1">
        <a:dk1>
          <a:srgbClr val="000000"/>
        </a:dk1>
        <a:lt1>
          <a:srgbClr val="FFFFFF"/>
        </a:lt1>
        <a:dk2>
          <a:srgbClr val="014B7C"/>
        </a:dk2>
        <a:lt2>
          <a:srgbClr val="D8D8D8"/>
        </a:lt2>
        <a:accent1>
          <a:srgbClr val="EF7F01"/>
        </a:accent1>
        <a:accent2>
          <a:srgbClr val="FDE7D0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E5D1BC"/>
        </a:accent6>
        <a:hlink>
          <a:srgbClr val="EF7F01"/>
        </a:hlink>
        <a:folHlink>
          <a:srgbClr val="0C3A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Bildschirmpräsentation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Allgemeiner Deutscher Fahrrad-Club</vt:lpstr>
      <vt:lpstr>Benutzerdefiniertes Design</vt:lpstr>
      <vt:lpstr>  7ter Radlertreff ADFC Hemmingen / Pattensen</vt:lpstr>
      <vt:lpstr>Tagesordnung</vt:lpstr>
      <vt:lpstr>Teilnehmerliste Ortsgruppengründung ADFC Hemmingen / Pattensen</vt:lpstr>
      <vt:lpstr>Stadtbahnverlängerung nach Hemmingen </vt:lpstr>
      <vt:lpstr>Knotenpunkt B3 / K203 (Oerie)</vt:lpstr>
      <vt:lpstr>Radtouren</vt:lpstr>
      <vt:lpstr>Fahrradreparatur Flüchtlingsnetzwerk Pattensen </vt:lpstr>
      <vt:lpstr>E-Lastenrad</vt:lpstr>
      <vt:lpstr>HannoRad</vt:lpstr>
      <vt:lpstr>Ortsgruppen Webseite</vt:lpstr>
      <vt:lpstr>Klimaschutz - Pattensen</vt:lpstr>
      <vt:lpstr>Diskussion</vt:lpstr>
      <vt:lpstr>Vielen Dank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</dc:title>
  <dc:creator>Matze</dc:creator>
  <cp:lastModifiedBy>JSp</cp:lastModifiedBy>
  <cp:revision>256</cp:revision>
  <cp:lastPrinted>2015-05-19T13:27:01Z</cp:lastPrinted>
  <dcterms:created xsi:type="dcterms:W3CDTF">2009-07-02T08:56:40Z</dcterms:created>
  <dcterms:modified xsi:type="dcterms:W3CDTF">2015-07-04T12:12:34Z</dcterms:modified>
</cp:coreProperties>
</file>