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B255D-8313-4232-96B0-0A34EB3F6CAF}">
          <p14:sldIdLst>
            <p14:sldId id="256"/>
            <p14:sldId id="257"/>
            <p14:sldId id="258"/>
            <p14:sldId id="262"/>
            <p14:sldId id="263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73" d="100"/>
          <a:sy n="73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8/20/2010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itc.scix.net/data/works/att/w78-1999-2395.content.pdf" TargetMode="External"/><Relationship Id="rId3" Type="http://schemas.openxmlformats.org/officeDocument/2006/relationships/hyperlink" Target="http://www.co.escambia.fl.us/Bureaus/PublicWorks/Telecommunications.html" TargetMode="External"/><Relationship Id="rId7" Type="http://schemas.openxmlformats.org/officeDocument/2006/relationships/hyperlink" Target="http://www.informatica.com/solutions/telecommunications/Pages/index.aspx" TargetMode="External"/><Relationship Id="rId2" Type="http://schemas.openxmlformats.org/officeDocument/2006/relationships/hyperlink" Target="http://www.stragechom.com/industries/telecommunication_and_utili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01.ibm.com/support/docview.wss?uid=swg24022618" TargetMode="External"/><Relationship Id="rId5" Type="http://schemas.openxmlformats.org/officeDocument/2006/relationships/hyperlink" Target="http://www.realmarket.com/required/hp11.pdf" TargetMode="External"/><Relationship Id="rId4" Type="http://schemas.openxmlformats.org/officeDocument/2006/relationships/hyperlink" Target="http://www.martindawessystems.com/pdfs/businessmoney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Telecommunications </a:t>
            </a:r>
            <a:r>
              <a:rPr lang="en-US" sz="3600" b="1" u="sng" dirty="0" smtClean="0"/>
              <a:t>and Utilities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Dimension Granularity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Fixed Time-Series Bucket </a:t>
            </a:r>
            <a:r>
              <a:rPr lang="th-TH" i="1" u="sng" dirty="0"/>
              <a:t>แทน</a:t>
            </a:r>
            <a:br>
              <a:rPr lang="th-TH" i="1" u="sng" dirty="0"/>
            </a:br>
            <a:r>
              <a:rPr lang="en-US" i="1" u="sng" dirty="0"/>
              <a:t>Date Dimension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Degenerate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Dimension Decodes</a:t>
            </a:r>
            <a:r>
              <a:rPr lang="th-TH" u="sng" dirty="0"/>
              <a:t> </a:t>
            </a:r>
            <a:r>
              <a:rPr lang="en-US" u="sng" dirty="0"/>
              <a:t>and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Too Many</a:t>
            </a:r>
            <a:br>
              <a:rPr lang="en-US" u="sng" dirty="0" smtClean="0"/>
            </a:br>
            <a:r>
              <a:rPr lang="en-US" u="sng" dirty="0" smtClean="0"/>
              <a:t> (Too Low)Dimension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Draft Design Exercise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Documents and Settings\CHONG\Desktop\Untitled-2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0" y="1905000"/>
            <a:ext cx="9122229" cy="384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4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Warehouse Bus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Documents and Settings\CHONG\Desktop\Untitled-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37537" cy="359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3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4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Documents and Settings\CHONG\Desktop\Untitled-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50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2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C:\Documents and Settings\CHONG\Desktop\Untitled-2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701118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2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Documents and Settings\CHONG\Desktop\Untitled-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4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Documents and Settings\CHONG\Desktop\Untitled-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50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Geographic Location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Location Outrigger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Leveraging Geographic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ส่วนที่หามาเพิ่ม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30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http://www-01.ibm.com/support/docview.wss?uid=swg24022618</a:t>
            </a:r>
          </a:p>
        </p:txBody>
      </p:sp>
    </p:spTree>
    <p:extLst>
      <p:ext uri="{BB962C8B-B14F-4D97-AF65-F5344CB8AC3E}">
        <p14:creationId xmlns:p14="http://schemas.microsoft.com/office/powerpoint/2010/main" val="24808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http://www.informatica.com/solutions/telecommunications/Pages/index.aspx</a:t>
            </a:r>
          </a:p>
        </p:txBody>
      </p:sp>
    </p:spTree>
    <p:extLst>
      <p:ext uri="{BB962C8B-B14F-4D97-AF65-F5344CB8AC3E}">
        <p14:creationId xmlns:p14="http://schemas.microsoft.com/office/powerpoint/2010/main" val="7633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http://www.infobright.com/Products/MySQL-Integration/</a:t>
            </a:r>
          </a:p>
        </p:txBody>
      </p:sp>
    </p:spTree>
    <p:extLst>
      <p:ext uri="{BB962C8B-B14F-4D97-AF65-F5344CB8AC3E}">
        <p14:creationId xmlns:p14="http://schemas.microsoft.com/office/powerpoint/2010/main" val="24217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www.stragechom.com/industries/telecommunication_and_utilities.html</a:t>
            </a:r>
            <a:endParaRPr lang="th-TH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www.co.escambia.fl.us/Bureaus/PublicWorks/Telecommunications.html</a:t>
            </a:r>
            <a:endParaRPr lang="th-TH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www.martindawessystems.com/pdfs/businessmoney.pdf</a:t>
            </a:r>
            <a:endParaRPr lang="th-TH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www.realmarket.com/required/hp11.pdf</a:t>
            </a:r>
            <a:endParaRPr lang="th-TH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www-01.ibm.com/support/docview.wss?uid=swg24022618</a:t>
            </a:r>
            <a:endParaRPr lang="th-TH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www.informatica.com/solutions/telecommunications/Pages/index.aspx</a:t>
            </a:r>
            <a:endParaRPr lang="th-TH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itc.scix.net/data/works/att/w78-1999-2395.content.pdf</a:t>
            </a:r>
            <a:endParaRPr lang="th-TH" dirty="0" smtClean="0"/>
          </a:p>
          <a:p>
            <a:r>
              <a:rPr lang="en-US" dirty="0"/>
              <a:t>http://www.infobright.com/Products/MySQL-Integration/</a:t>
            </a:r>
          </a:p>
        </p:txBody>
      </p:sp>
    </p:spTree>
    <p:extLst>
      <p:ext uri="{BB962C8B-B14F-4D97-AF65-F5344CB8AC3E}">
        <p14:creationId xmlns:p14="http://schemas.microsoft.com/office/powerpoint/2010/main" val="91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Grain </a:t>
            </a:r>
            <a:r>
              <a:rPr lang="th-TH" dirty="0"/>
              <a:t> </a:t>
            </a:r>
            <a:r>
              <a:rPr lang="en-US" dirty="0" smtClean="0"/>
              <a:t>=  </a:t>
            </a:r>
            <a:r>
              <a:rPr lang="en-US" dirty="0"/>
              <a:t>1</a:t>
            </a:r>
            <a:r>
              <a:rPr lang="en-US" dirty="0" smtClean="0"/>
              <a:t> row </a:t>
            </a:r>
            <a:r>
              <a:rPr lang="th-TH" dirty="0" smtClean="0"/>
              <a:t>แสดง</a:t>
            </a:r>
            <a:r>
              <a:rPr lang="th-TH" dirty="0"/>
              <a:t>ถึง </a:t>
            </a:r>
            <a:r>
              <a:rPr lang="en-US" dirty="0" smtClean="0"/>
              <a:t>1</a:t>
            </a:r>
            <a:r>
              <a:rPr lang="th-TH" dirty="0" smtClean="0"/>
              <a:t> </a:t>
            </a:r>
            <a:r>
              <a:rPr lang="en-US" dirty="0"/>
              <a:t>Bill </a:t>
            </a:r>
            <a:r>
              <a:rPr lang="th-TH" dirty="0"/>
              <a:t>ในแต่ละเดือน</a:t>
            </a:r>
            <a:endParaRPr lang="en-US" dirty="0"/>
          </a:p>
        </p:txBody>
      </p:sp>
      <p:pic>
        <p:nvPicPr>
          <p:cNvPr id="6" name="Picture 5" descr="C:\Documents and Settings\CHONG\Desktop\Untitled-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000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6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Fact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115</TotalTime>
  <Words>97</Words>
  <Application>Microsoft Office PowerPoint</Application>
  <PresentationFormat>On-screen Show (4:3)</PresentationFormat>
  <Paragraphs>30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Executive</vt:lpstr>
      <vt:lpstr>Telecommunications and Utilities </vt:lpstr>
      <vt:lpstr>Data Warehouse Bus Matrix </vt:lpstr>
      <vt:lpstr>Business Process</vt:lpstr>
      <vt:lpstr>PowerPoint Presentation</vt:lpstr>
      <vt:lpstr>PowerPoint Presentation</vt:lpstr>
      <vt:lpstr>Fact table</vt:lpstr>
      <vt:lpstr>PowerPoint Presentation</vt:lpstr>
      <vt:lpstr>Granularity</vt:lpstr>
      <vt:lpstr>Fact Granularity</vt:lpstr>
      <vt:lpstr>Dimension Granularity </vt:lpstr>
      <vt:lpstr>Date Dimension</vt:lpstr>
      <vt:lpstr>PowerPoint Presentation</vt:lpstr>
      <vt:lpstr>Degenerate Dimension</vt:lpstr>
      <vt:lpstr>PowerPoint Presentation</vt:lpstr>
      <vt:lpstr>Dimension Decodes and Descriptions</vt:lpstr>
      <vt:lpstr>Surrogate Keys</vt:lpstr>
      <vt:lpstr>Too Many  (Too Low)Dimension</vt:lpstr>
      <vt:lpstr>Draft Design Exercise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Geographic Location Dimension</vt:lpstr>
      <vt:lpstr>PowerPoint Presentation</vt:lpstr>
      <vt:lpstr>Location Outrigger</vt:lpstr>
      <vt:lpstr>PowerPoint Presentation</vt:lpstr>
      <vt:lpstr>Leveraging Geographic Information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KASETSART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Telecommunications and Utilities </dc:title>
  <dc:creator>Office Of Computerservices</dc:creator>
  <cp:lastModifiedBy>Office Of Computerservices</cp:lastModifiedBy>
  <cp:revision>20</cp:revision>
  <dcterms:created xsi:type="dcterms:W3CDTF">2010-08-20T14:05:50Z</dcterms:created>
  <dcterms:modified xsi:type="dcterms:W3CDTF">2010-08-20T16:01:40Z</dcterms:modified>
</cp:coreProperties>
</file>