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5" r:id="rId1"/>
  </p:sldMasterIdLst>
  <p:notesMasterIdLst>
    <p:notesMasterId r:id="rId8"/>
  </p:notesMasterIdLst>
  <p:sldIdLst>
    <p:sldId id="257" r:id="rId2"/>
    <p:sldId id="262" r:id="rId3"/>
    <p:sldId id="263" r:id="rId4"/>
    <p:sldId id="264" r:id="rId5"/>
    <p:sldId id="265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7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69"/>
    <p:restoredTop sz="95909"/>
  </p:normalViewPr>
  <p:slideViewPr>
    <p:cSldViewPr snapToGrid="0" snapToObjects="1">
      <p:cViewPr varScale="1">
        <p:scale>
          <a:sx n="113" d="100"/>
          <a:sy n="113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68D58-0EAB-E04A-8A55-3F83243D4088}" type="datetimeFigureOut">
              <a:rPr lang="ru-RU" smtClean="0"/>
              <a:t>01.05.2021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DD3D8-E12C-F944-93D0-FC2CCCBF15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8723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B5E95-2A05-E44E-8E32-40162C90351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191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23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7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93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55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331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6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8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4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15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8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7DE6118-2437-4B30-8E3C-4D2BE6020583}" type="datetimeFigureOut">
              <a:rPr lang="en-US" smtClean="0"/>
              <a:pPr/>
              <a:t>5/1/21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2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6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436A43-4238-5549-A22A-B318D4AEF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548449"/>
            <a:ext cx="8991600" cy="5761101"/>
          </a:xfrm>
        </p:spPr>
        <p:txBody>
          <a:bodyPr>
            <a:normAutofit/>
          </a:bodyPr>
          <a:lstStyle/>
          <a:p>
            <a:r>
              <a:rPr lang="ru-RU" sz="1400" dirty="0"/>
              <a:t>РОССИЙСКИЙ УНИВЕРСИТЕТ ДРУЖБЫ НАРОДОВ</a:t>
            </a:r>
            <a:br>
              <a:rPr lang="ru-RU" sz="1400" dirty="0"/>
            </a:br>
            <a:r>
              <a:rPr lang="ru-RU" sz="1400" dirty="0"/>
              <a:t>Факультет физико-математических и естественных наук</a:t>
            </a:r>
            <a:br>
              <a:rPr lang="ru-RU" sz="1400" dirty="0"/>
            </a:br>
            <a:r>
              <a:rPr lang="ru-RU" sz="1400" dirty="0"/>
              <a:t>Кафедра прикладной информатики и теории вероятностей</a:t>
            </a:r>
            <a:br>
              <a:rPr lang="ru-RU" sz="1400" dirty="0"/>
            </a:br>
            <a:br>
              <a:rPr lang="ru-RU" sz="1400" dirty="0"/>
            </a:br>
            <a:br>
              <a:rPr lang="ru-RU" sz="1400" b="1" dirty="0"/>
            </a:br>
            <a:br>
              <a:rPr lang="ru-RU" sz="1400" b="1" dirty="0"/>
            </a:br>
            <a:br>
              <a:rPr lang="ru-RU" sz="1400" b="1" dirty="0"/>
            </a:br>
            <a:br>
              <a:rPr lang="ru-RU" sz="1400" b="1" dirty="0"/>
            </a:br>
            <a:br>
              <a:rPr lang="ru-RU" sz="1400" b="1" dirty="0"/>
            </a:br>
            <a:r>
              <a:rPr lang="ru-RU" sz="2400" b="1" dirty="0"/>
              <a:t>Лабораторная работа №2</a:t>
            </a:r>
            <a:br>
              <a:rPr lang="ru-RU" sz="2400" b="1" dirty="0"/>
            </a:br>
            <a:r>
              <a:rPr lang="ru-RU" sz="1800" i="1" u="sng" dirty="0"/>
              <a:t>дисциплина:	ОпЕрационные системы	</a:t>
            </a:r>
            <a:br>
              <a:rPr lang="ru-RU" sz="1800" i="1" u="sng" dirty="0"/>
            </a:br>
            <a:br>
              <a:rPr lang="ru-RU" sz="1600" i="1" u="sng" dirty="0"/>
            </a:br>
            <a:br>
              <a:rPr lang="ru-RU" sz="1600" i="1" u="sng" dirty="0"/>
            </a:br>
            <a:br>
              <a:rPr lang="ru-RU" sz="1600" i="1" u="sng" dirty="0"/>
            </a:br>
            <a:br>
              <a:rPr lang="ru-RU" sz="1600" i="1" u="sng" dirty="0"/>
            </a:br>
            <a:br>
              <a:rPr lang="ru-RU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 студентка гр. Нпмбд-02-20           </a:t>
            </a:r>
            <a:r>
              <a:rPr 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Филиппова А.Д.</a:t>
            </a:r>
            <a:b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br>
              <a:rPr lang="ru-RU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i="1" u="sng" dirty="0"/>
              <a:t> </a:t>
            </a:r>
            <a:br>
              <a:rPr lang="ru-RU" sz="1600" dirty="0"/>
            </a:br>
            <a:r>
              <a:rPr lang="ru-RU" sz="1600" b="1" dirty="0"/>
              <a:t>г. Москва</a:t>
            </a:r>
            <a:br>
              <a:rPr lang="ru-RU" sz="1600" b="1" dirty="0"/>
            </a:br>
            <a:r>
              <a:rPr lang="ru-RU" sz="1600" b="1" dirty="0"/>
              <a:t>2021</a:t>
            </a:r>
            <a:endParaRPr lang="ru-RU" sz="1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618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бъект 2">
            <a:extLst>
              <a:ext uri="{FF2B5EF4-FFF2-40B4-BE49-F238E27FC236}">
                <a16:creationId xmlns:a16="http://schemas.microsoft.com/office/drawing/2014/main" id="{9BCBBD19-9A38-D446-96DF-F83DD6630687}"/>
              </a:ext>
            </a:extLst>
          </p:cNvPr>
          <p:cNvSpPr txBox="1">
            <a:spLocks/>
          </p:cNvSpPr>
          <p:nvPr/>
        </p:nvSpPr>
        <p:spPr>
          <a:xfrm>
            <a:off x="372980" y="462988"/>
            <a:ext cx="11872390" cy="5272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90000"/>
              </a:lnSpc>
              <a:buNone/>
            </a:pPr>
            <a:br>
              <a:rPr lang="en-US" sz="1700" dirty="0">
                <a:solidFill>
                  <a:srgbClr val="FFFFFF"/>
                </a:solidFill>
              </a:rPr>
            </a:b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6C65C25-7926-BA4B-91EE-68336B56C5D4}"/>
              </a:ext>
            </a:extLst>
          </p:cNvPr>
          <p:cNvSpPr/>
          <p:nvPr/>
        </p:nvSpPr>
        <p:spPr>
          <a:xfrm>
            <a:off x="2706727" y="5920501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Open Sans"/>
              </a:rPr>
              <a:t>Рис.1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450F2DA-E9B3-8F41-9F49-0D980C4EBD8D}"/>
              </a:ext>
            </a:extLst>
          </p:cNvPr>
          <p:cNvSpPr/>
          <p:nvPr/>
        </p:nvSpPr>
        <p:spPr>
          <a:xfrm>
            <a:off x="519289" y="338810"/>
            <a:ext cx="1129973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1.Цель работы: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данной работы является изучение идеологии и применение средств контроля версий.</a:t>
            </a:r>
          </a:p>
          <a:p>
            <a:pPr algn="ctr"/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BFF10D9-E982-3641-91C5-FC9DDCDD8818}"/>
              </a:ext>
            </a:extLst>
          </p:cNvPr>
          <p:cNvSpPr/>
          <p:nvPr/>
        </p:nvSpPr>
        <p:spPr>
          <a:xfrm>
            <a:off x="5395701" y="899856"/>
            <a:ext cx="1826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2.Ход работы: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EBD79BC-68B9-0A4C-BC0E-C8A430C7F3E1}"/>
              </a:ext>
            </a:extLst>
          </p:cNvPr>
          <p:cNvSpPr/>
          <p:nvPr/>
        </p:nvSpPr>
        <p:spPr>
          <a:xfrm>
            <a:off x="8712304" y="5915581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Open Sans"/>
              </a:rPr>
              <a:t>Рис.2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F0B6D63-BB38-5443-B66A-E7D3CC0EEFF9}"/>
              </a:ext>
            </a:extLst>
          </p:cNvPr>
          <p:cNvSpPr/>
          <p:nvPr/>
        </p:nvSpPr>
        <p:spPr>
          <a:xfrm>
            <a:off x="673086" y="1298475"/>
            <a:ext cx="106215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Создаем учётную запись на </a:t>
            </a:r>
            <a:r>
              <a:rPr lang="ru-RU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Учетная запись называется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adfilippova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Настраиваем систему контроля версий git. Синхронизируем учётную запись github с компьютером. Затем создаём новый ключ на и привязываем его к компьютеру через консоль. </a:t>
            </a:r>
          </a:p>
          <a:p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CF652A3-7C2E-0544-80B7-D96B231C0E9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81" y="2460978"/>
            <a:ext cx="5723020" cy="327485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6F8DB8A-5C75-7144-9349-C61401C5D05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807" y="2431691"/>
            <a:ext cx="5673757" cy="81728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72A4A80-7FB5-1A47-B460-01B5E05BD1A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807" y="3321642"/>
            <a:ext cx="5723020" cy="259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4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бъект 2">
            <a:extLst>
              <a:ext uri="{FF2B5EF4-FFF2-40B4-BE49-F238E27FC236}">
                <a16:creationId xmlns:a16="http://schemas.microsoft.com/office/drawing/2014/main" id="{9BCBBD19-9A38-D446-96DF-F83DD6630687}"/>
              </a:ext>
            </a:extLst>
          </p:cNvPr>
          <p:cNvSpPr txBox="1">
            <a:spLocks/>
          </p:cNvSpPr>
          <p:nvPr/>
        </p:nvSpPr>
        <p:spPr>
          <a:xfrm>
            <a:off x="463292" y="462988"/>
            <a:ext cx="11872390" cy="5272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90000"/>
              </a:lnSpc>
              <a:buNone/>
            </a:pPr>
            <a:br>
              <a:rPr lang="en-US" sz="1700" dirty="0">
                <a:solidFill>
                  <a:srgbClr val="FFFFFF"/>
                </a:solidFill>
              </a:rPr>
            </a:b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6C65C25-7926-BA4B-91EE-68336B56C5D4}"/>
              </a:ext>
            </a:extLst>
          </p:cNvPr>
          <p:cNvSpPr/>
          <p:nvPr/>
        </p:nvSpPr>
        <p:spPr>
          <a:xfrm>
            <a:off x="2616416" y="5193888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Open Sans"/>
              </a:rPr>
              <a:t>Рис.3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EBD79BC-68B9-0A4C-BC0E-C8A430C7F3E1}"/>
              </a:ext>
            </a:extLst>
          </p:cNvPr>
          <p:cNvSpPr/>
          <p:nvPr/>
        </p:nvSpPr>
        <p:spPr>
          <a:xfrm>
            <a:off x="8579973" y="384082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Open Sans"/>
              </a:rPr>
              <a:t>Рис.4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25B78FC-8A06-1249-9094-139131B18404}"/>
              </a:ext>
            </a:extLst>
          </p:cNvPr>
          <p:cNvSpPr/>
          <p:nvPr/>
        </p:nvSpPr>
        <p:spPr>
          <a:xfrm>
            <a:off x="1049865" y="475834"/>
            <a:ext cx="97648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Droid Sans Fallb"/>
              </a:rPr>
              <a:t>Созданием и подключаем  репозиторий к github. На сайте заходим в «repository» и создаём новый репозиторий под названием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Droid Sans Fallb"/>
              </a:rPr>
              <a:t>os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Droid Sans Fallb"/>
              </a:rPr>
              <a:t>-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Droid Sans Fallb"/>
              </a:rPr>
              <a:t>intro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Droid Sans Fallb"/>
              </a:rPr>
              <a:t>1.  Переносим его на наш компьютер.</a:t>
            </a:r>
          </a:p>
          <a:p>
            <a:pPr algn="ctr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Создаем рабочий каталог.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1A2EEFF-3673-9644-BF76-3A11CB0C4A6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682066"/>
            <a:ext cx="5940425" cy="271526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CB17DE6-836A-B344-B20E-FBF43E6899A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4366347"/>
            <a:ext cx="5940425" cy="85852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4D269B6-8BF5-9F42-B991-E7181F79EA9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208" y="1682066"/>
            <a:ext cx="5524500" cy="9017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DD79AEA-8219-9E48-871A-6B1FAD44CAE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208" y="2583766"/>
            <a:ext cx="5511800" cy="7112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E0E8CEC-B758-C44A-9651-931E05D7C0C5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208" y="3341432"/>
            <a:ext cx="5940425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1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бъект 2">
            <a:extLst>
              <a:ext uri="{FF2B5EF4-FFF2-40B4-BE49-F238E27FC236}">
                <a16:creationId xmlns:a16="http://schemas.microsoft.com/office/drawing/2014/main" id="{9BCBBD19-9A38-D446-96DF-F83DD6630687}"/>
              </a:ext>
            </a:extLst>
          </p:cNvPr>
          <p:cNvSpPr txBox="1">
            <a:spLocks/>
          </p:cNvSpPr>
          <p:nvPr/>
        </p:nvSpPr>
        <p:spPr>
          <a:xfrm>
            <a:off x="372980" y="462988"/>
            <a:ext cx="11872390" cy="5272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90000"/>
              </a:lnSpc>
              <a:buNone/>
            </a:pPr>
            <a:br>
              <a:rPr lang="en-US" sz="1700" dirty="0">
                <a:solidFill>
                  <a:srgbClr val="FFFFFF"/>
                </a:solidFill>
              </a:rPr>
            </a:b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6C65C25-7926-BA4B-91EE-68336B56C5D4}"/>
              </a:ext>
            </a:extLst>
          </p:cNvPr>
          <p:cNvSpPr/>
          <p:nvPr/>
        </p:nvSpPr>
        <p:spPr>
          <a:xfrm>
            <a:off x="2616417" y="5444248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Open Sans"/>
              </a:rPr>
              <a:t>Рис.5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EBD79BC-68B9-0A4C-BC0E-C8A430C7F3E1}"/>
              </a:ext>
            </a:extLst>
          </p:cNvPr>
          <p:cNvSpPr/>
          <p:nvPr/>
        </p:nvSpPr>
        <p:spPr>
          <a:xfrm>
            <a:off x="8802616" y="5426428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Open Sans"/>
              </a:rPr>
              <a:t>Рис.6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A00F9E2-E844-EA4C-9D3F-56F6989A0860}"/>
              </a:ext>
            </a:extLst>
          </p:cNvPr>
          <p:cNvSpPr/>
          <p:nvPr/>
        </p:nvSpPr>
        <p:spPr>
          <a:xfrm>
            <a:off x="6216810" y="568167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AC44FAA-091A-E444-ABCE-868A9CD66A88}"/>
              </a:ext>
            </a:extLst>
          </p:cNvPr>
          <p:cNvSpPr/>
          <p:nvPr/>
        </p:nvSpPr>
        <p:spPr>
          <a:xfrm>
            <a:off x="874889" y="462988"/>
            <a:ext cx="104422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Добавляем первый коммит и выкладываем на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github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. Для того, чтобы правильно разместить первый коммит, необходимо добавить команду git add ., после этого с помощью команды git commit -am "first commit" выкладываем коммит. Сохраняем первый коммит, используя команду git push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Первичная конфигурация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Добавляем файл лицензии. Добавляем шаблон игнорируемых файлов. Просматриваем список имеющихся шаблонов.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C839C03-3E30-5349-AFE1-15C6D73E10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73" y="2763004"/>
            <a:ext cx="5940425" cy="24701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448C132-218E-764D-AF52-8F843CB9682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34" y="3016273"/>
            <a:ext cx="5940425" cy="60642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A66A643-EFD0-9D43-9B51-01A214B5006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35" y="3637418"/>
            <a:ext cx="5940425" cy="50482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90C43E6-46F7-AA4C-AC27-0E73B48BE4B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50" y="4096982"/>
            <a:ext cx="5940425" cy="144208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1475717-F84F-9844-89B6-A3C2D15B28E7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540" y="2763004"/>
            <a:ext cx="5621127" cy="191008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B83BD96-AA21-504D-9ACB-93EBCF3486B8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540" y="4673084"/>
            <a:ext cx="5621127" cy="27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58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бъект 2">
            <a:extLst>
              <a:ext uri="{FF2B5EF4-FFF2-40B4-BE49-F238E27FC236}">
                <a16:creationId xmlns:a16="http://schemas.microsoft.com/office/drawing/2014/main" id="{9BCBBD19-9A38-D446-96DF-F83DD6630687}"/>
              </a:ext>
            </a:extLst>
          </p:cNvPr>
          <p:cNvSpPr txBox="1">
            <a:spLocks/>
          </p:cNvSpPr>
          <p:nvPr/>
        </p:nvSpPr>
        <p:spPr>
          <a:xfrm>
            <a:off x="372980" y="462988"/>
            <a:ext cx="11872390" cy="5272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90000"/>
              </a:lnSpc>
              <a:buNone/>
            </a:pPr>
            <a:br>
              <a:rPr lang="en-US" sz="1700" dirty="0">
                <a:solidFill>
                  <a:srgbClr val="FFFFFF"/>
                </a:solidFill>
              </a:rPr>
            </a:b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6C65C25-7926-BA4B-91EE-68336B56C5D4}"/>
              </a:ext>
            </a:extLst>
          </p:cNvPr>
          <p:cNvSpPr/>
          <p:nvPr/>
        </p:nvSpPr>
        <p:spPr>
          <a:xfrm>
            <a:off x="2627705" y="5930738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Open Sans"/>
              </a:rPr>
              <a:t>Рис.7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EBD79BC-68B9-0A4C-BC0E-C8A430C7F3E1}"/>
              </a:ext>
            </a:extLst>
          </p:cNvPr>
          <p:cNvSpPr/>
          <p:nvPr/>
        </p:nvSpPr>
        <p:spPr>
          <a:xfrm>
            <a:off x="8857253" y="574607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Open Sans"/>
              </a:rPr>
              <a:t>Рис.8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A00F9E2-E844-EA4C-9D3F-56F6989A0860}"/>
              </a:ext>
            </a:extLst>
          </p:cNvPr>
          <p:cNvSpPr/>
          <p:nvPr/>
        </p:nvSpPr>
        <p:spPr>
          <a:xfrm>
            <a:off x="6216810" y="568167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39921A5-FA17-3642-AED5-4356CCE46509}"/>
              </a:ext>
            </a:extLst>
          </p:cNvPr>
          <p:cNvSpPr/>
          <p:nvPr/>
        </p:nvSpPr>
        <p:spPr>
          <a:xfrm>
            <a:off x="843522" y="268085"/>
            <a:ext cx="1074657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Скачиваем шаблон (например, для C) и выполняем коммит.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Отправляем на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github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. (команда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gitpush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Работаем с конфигурацией git-flow.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нас не получилось установить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так как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этого не допустил. В связи с этим дальнейшие действия выполнить невозможно.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D84352F-1BDA-F54F-A8EA-D95FBA17844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48"/>
          <a:stretch/>
        </p:blipFill>
        <p:spPr bwMode="auto">
          <a:xfrm>
            <a:off x="276385" y="1712092"/>
            <a:ext cx="5940425" cy="1066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AE2BB4D-9225-1043-A743-C385A33DE70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81" y="2856017"/>
            <a:ext cx="5940425" cy="307692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8ADF642-E357-D044-8404-0742724ABC0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23" y="4137188"/>
            <a:ext cx="5545496" cy="1598647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CAB1FC9-8E26-B549-B97D-D123026CF5FF}"/>
              </a:ext>
            </a:extLst>
          </p:cNvPr>
          <p:cNvSpPr/>
          <p:nvPr/>
        </p:nvSpPr>
        <p:spPr>
          <a:xfrm>
            <a:off x="2722545" y="6263274"/>
            <a:ext cx="6479082" cy="463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3. 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Вывод: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я изучила идеологию и применение контроля версий.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22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E39D3-443A-2C46-9C31-AB623B24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89" y="2434871"/>
            <a:ext cx="8991600" cy="1645920"/>
          </a:xfrm>
          <a:solidFill>
            <a:schemeClr val="accent1">
              <a:lumMod val="60000"/>
              <a:lumOff val="40000"/>
              <a:alpha val="6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dirty="0">
                <a:solidFill>
                  <a:schemeClr val="tx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91219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{ED542FE7-32DD-484C-BBA5-AEF1ECBF1C7C}tf10001120</Template>
  <TotalTime>216</TotalTime>
  <Words>325</Words>
  <Application>Microsoft Macintosh PowerPoint</Application>
  <PresentationFormat>Широкоэкранный</PresentationFormat>
  <Paragraphs>29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Corbel</vt:lpstr>
      <vt:lpstr>Gill Sans MT</vt:lpstr>
      <vt:lpstr>Open Sans</vt:lpstr>
      <vt:lpstr>Times New Roman</vt:lpstr>
      <vt:lpstr>Посылка</vt:lpstr>
      <vt:lpstr>РОССИЙСКИЙ УНИВЕРСИТЕТ ДРУЖБЫ НАРОДОВ Факультет физико-математических и естественных наук Кафедра прикладной информатики и теории вероятностей       Лабораторная работа №2 дисциплина: ОпЕрационные системы       выполнила студентка гр. Нпмбд-02-20           Филиппова А.Д.               г. Москва 2021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РОССИЙСКИЙ УНИВЕРСИТЕТ ДРУЖБЫ НАРОДОВ Факультет физико-математических и естественных наук Кафедра прикладной информатики и теории вероятностей   ДОКЛАД  на тему Действия в зоне лавинной опасности   дисциплина: Бжд       выполнила студентка гр. Нпмбд-02-20           Филиппова А.Д.               г. Москва 2020</dc:title>
  <dc:creator>Филиппова Анна Дмитриевна</dc:creator>
  <cp:lastModifiedBy>Филиппова Анна Дмитриевна</cp:lastModifiedBy>
  <cp:revision>21</cp:revision>
  <dcterms:created xsi:type="dcterms:W3CDTF">2020-12-06T12:13:19Z</dcterms:created>
  <dcterms:modified xsi:type="dcterms:W3CDTF">2021-05-01T12:12:29Z</dcterms:modified>
</cp:coreProperties>
</file>