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1EA7-4453-44DF-AAC0-C4F53D2C8583}" type="datetimeFigureOut">
              <a:rPr lang="en-SG" smtClean="0"/>
              <a:t>17/3/2017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5F58-CF5F-4C68-85A9-D7AD0655A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21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1EA7-4453-44DF-AAC0-C4F53D2C8583}" type="datetimeFigureOut">
              <a:rPr lang="en-SG" smtClean="0"/>
              <a:t>17/3/2017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5F58-CF5F-4C68-85A9-D7AD0655A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91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1EA7-4453-44DF-AAC0-C4F53D2C8583}" type="datetimeFigureOut">
              <a:rPr lang="en-SG" smtClean="0"/>
              <a:t>17/3/2017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5F58-CF5F-4C68-85A9-D7AD0655A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836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1EA7-4453-44DF-AAC0-C4F53D2C8583}" type="datetimeFigureOut">
              <a:rPr lang="en-SG" smtClean="0"/>
              <a:t>17/3/2017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5F58-CF5F-4C68-85A9-D7AD0655A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375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1EA7-4453-44DF-AAC0-C4F53D2C8583}" type="datetimeFigureOut">
              <a:rPr lang="en-SG" smtClean="0"/>
              <a:t>17/3/2017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5F58-CF5F-4C68-85A9-D7AD0655A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95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1EA7-4453-44DF-AAC0-C4F53D2C8583}" type="datetimeFigureOut">
              <a:rPr lang="en-SG" smtClean="0"/>
              <a:t>17/3/2017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5F58-CF5F-4C68-85A9-D7AD0655A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973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1EA7-4453-44DF-AAC0-C4F53D2C8583}" type="datetimeFigureOut">
              <a:rPr lang="en-SG" smtClean="0"/>
              <a:t>17/3/2017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5F58-CF5F-4C68-85A9-D7AD0655A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029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1EA7-4453-44DF-AAC0-C4F53D2C8583}" type="datetimeFigureOut">
              <a:rPr lang="en-SG" smtClean="0"/>
              <a:t>17/3/2017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5F58-CF5F-4C68-85A9-D7AD0655A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36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1EA7-4453-44DF-AAC0-C4F53D2C8583}" type="datetimeFigureOut">
              <a:rPr lang="en-SG" smtClean="0"/>
              <a:t>17/3/2017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5F58-CF5F-4C68-85A9-D7AD0655A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323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1EA7-4453-44DF-AAC0-C4F53D2C8583}" type="datetimeFigureOut">
              <a:rPr lang="en-SG" smtClean="0"/>
              <a:t>17/3/2017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5F58-CF5F-4C68-85A9-D7AD0655A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177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1EA7-4453-44DF-AAC0-C4F53D2C8583}" type="datetimeFigureOut">
              <a:rPr lang="en-SG" smtClean="0"/>
              <a:t>17/3/2017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5F58-CF5F-4C68-85A9-D7AD0655A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267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A1EA7-4453-44DF-AAC0-C4F53D2C8583}" type="datetimeFigureOut">
              <a:rPr lang="en-SG" smtClean="0"/>
              <a:t>17/3/2017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5F58-CF5F-4C68-85A9-D7AD0655A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528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35412" y="-2421228"/>
            <a:ext cx="5537915" cy="12183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4851" y="373487"/>
            <a:ext cx="4623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Storyboard: Quick listing of a job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52281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 Yong</dc:creator>
  <cp:lastModifiedBy>Brendan Yong</cp:lastModifiedBy>
  <cp:revision>6</cp:revision>
  <cp:lastPrinted>2017-03-17T12:49:27Z</cp:lastPrinted>
  <dcterms:created xsi:type="dcterms:W3CDTF">2017-03-17T11:49:18Z</dcterms:created>
  <dcterms:modified xsi:type="dcterms:W3CDTF">2017-03-17T13:23:54Z</dcterms:modified>
</cp:coreProperties>
</file>