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9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139" y="3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Financial Management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  <c:pt idx="5">
                  <c:v>3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E-42A8-AEB2-E5BAC8EA74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</c:v>
                </c:pt>
                <c:pt idx="5">
                  <c:v>9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E-42A8-AEB2-E5BAC8EA74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1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1E-42A8-AEB2-E5BAC8EA7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46160351"/>
        <c:axId val="2046152863"/>
      </c:barChart>
      <c:catAx>
        <c:axId val="20461603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152863"/>
        <c:crosses val="autoZero"/>
        <c:auto val="1"/>
        <c:lblAlgn val="ctr"/>
        <c:lblOffset val="100"/>
        <c:noMultiLvlLbl val="0"/>
      </c:catAx>
      <c:valAx>
        <c:axId val="2046152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16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3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600</c:v>
                </c:pt>
                <c:pt idx="1">
                  <c:v>1000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1500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  <c:pt idx="1">
                  <c:v>1600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800</c:v>
                </c:pt>
                <c:pt idx="1">
                  <c:v>2200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200</c:v>
                </c:pt>
                <c:pt idx="1">
                  <c:v>1400</c:v>
                </c:pt>
                <c:pt idx="2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8000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3000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300</c:v>
                </c:pt>
                <c:pt idx="1">
                  <c:v>3500</c:v>
                </c:pt>
                <c:pt idx="2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700</c:v>
                </c:pt>
                <c:pt idx="1">
                  <c:v>3200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600</c:v>
                </c:pt>
                <c:pt idx="1">
                  <c:v>200</c:v>
                </c:pt>
                <c:pt idx="2">
                  <c:v>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1000</c:v>
                </c:pt>
                <c:pt idx="1">
                  <c:v>100</c:v>
                </c:pt>
                <c:pt idx="2">
                  <c:v>600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1000</c:v>
                </c:pt>
                <c:pt idx="1">
                  <c:v>500</c:v>
                </c:pt>
                <c:pt idx="2">
                  <c:v>300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500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800</c:v>
                </c:pt>
                <c:pt idx="1">
                  <c:v>300</c:v>
                </c:pt>
                <c:pt idx="2">
                  <c:v>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50</c:v>
                </c:pt>
                <c:pt idx="2">
                  <c:v>150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8000</c:v>
                </c:pt>
                <c:pt idx="1">
                  <c:v>500</c:v>
                </c:pt>
                <c:pt idx="2">
                  <c:v>500</c:v>
                </c:pt>
                <c:pt idx="3">
                  <c:v>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2000</c:v>
                </c:pt>
                <c:pt idx="1">
                  <c:v>500</c:v>
                </c:pt>
                <c:pt idx="2">
                  <c:v>500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200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200</c:v>
                </c:pt>
                <c:pt idx="2">
                  <c:v>100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4</a:t>
            </a:r>
            <a:endParaRPr lang="en-IN" dirty="0"/>
          </a:p>
        </c:rich>
      </c:tx>
      <c:layout>
        <c:manualLayout>
          <c:xMode val="edge"/>
          <c:yMode val="edge"/>
          <c:x val="0.84428582134647023"/>
          <c:y val="0.498194977933511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Sheet1!$B$2:$B$4</c:f>
              <c:numCache>
                <c:formatCode>_("₹"* #,##0.00_);_("₹"* \(#,##0.00\);_("₹"* "-"??_);_(@_)</c:formatCode>
                <c:ptCount val="3"/>
                <c:pt idx="0">
                  <c:v>900</c:v>
                </c:pt>
                <c:pt idx="1">
                  <c:v>1000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Sheet1!$C$2:$C$4</c:f>
              <c:numCache>
                <c:formatCode>_("₹"* #,##0.00_);_("₹"* \(#,##0.00\);_("₹"* "-"??_);_(@_)</c:formatCode>
                <c:ptCount val="3"/>
                <c:pt idx="0">
                  <c:v>400</c:v>
                </c:pt>
                <c:pt idx="1">
                  <c:v>2000</c:v>
                </c:pt>
                <c:pt idx="2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Sheet1!$D$2:$D$4</c:f>
              <c:numCache>
                <c:formatCode>_("₹"* #,##0.00_);_("₹"* \(#,##0.00\);_("₹"* "-"??_);_(@_)</c:formatCode>
                <c:ptCount val="3"/>
                <c:pt idx="0">
                  <c:v>100</c:v>
                </c:pt>
                <c:pt idx="1">
                  <c:v>1500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Sheet1!$E$2:$E$4</c:f>
              <c:numCache>
                <c:formatCode>_("₹"* #,##0.00_);_("₹"* \(#,##0.00\);_("₹"* "-"??_);_(@_)</c:formatCode>
                <c:ptCount val="3"/>
                <c:pt idx="0">
                  <c:v>200</c:v>
                </c:pt>
                <c:pt idx="1">
                  <c:v>1600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Sheet1!$F$2:$F$4</c:f>
              <c:numCache>
                <c:formatCode>_("₹"* #,##0.00_);_("₹"* \(#,##0.00\);_("₹"* "-"??_);_(@_)</c:formatCode>
                <c:ptCount val="3"/>
                <c:pt idx="0">
                  <c:v>300</c:v>
                </c:pt>
                <c:pt idx="1">
                  <c:v>2200</c:v>
                </c:pt>
                <c:pt idx="2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Sheet1!$G$2:$G$4</c:f>
              <c:numCache>
                <c:formatCode>_("₹"* #,##0.00_);_("₹"* \(#,##0.00\);_("₹"* "-"??_);_(@_)</c:formatCode>
                <c:ptCount val="3"/>
                <c:pt idx="0">
                  <c:v>200</c:v>
                </c:pt>
                <c:pt idx="1">
                  <c:v>1400</c:v>
                </c:pt>
                <c:pt idx="2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Sheet1!$H$2:$H$4</c:f>
              <c:numCache>
                <c:formatCode>_("₹"* #,##0.00_);_("₹"* \(#,##0.00\);_("₹"* "-"??_);_(@_)</c:formatCode>
                <c:ptCount val="3"/>
                <c:pt idx="0">
                  <c:v>5000</c:v>
                </c:pt>
                <c:pt idx="1">
                  <c:v>15000</c:v>
                </c:pt>
                <c:pt idx="2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Sheet1!$I$2:$I$4</c:f>
              <c:numCache>
                <c:formatCode>_("₹"* #,##0.00_);_("₹"* \(#,##0.00\);_("₹"* "-"??_);_(@_)</c:formatCode>
                <c:ptCount val="3"/>
                <c:pt idx="0">
                  <c:v>100</c:v>
                </c:pt>
                <c:pt idx="1">
                  <c:v>3000</c:v>
                </c:pt>
                <c:pt idx="2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Sheet1!$J$2:$J$4</c:f>
              <c:numCache>
                <c:formatCode>_("₹"* #,##0.00_);_("₹"* \(#,##0.00\);_("₹"* "-"??_);_(@_)</c:formatCode>
                <c:ptCount val="3"/>
                <c:pt idx="0">
                  <c:v>2000</c:v>
                </c:pt>
                <c:pt idx="1">
                  <c:v>3500</c:v>
                </c:pt>
                <c:pt idx="2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Sheet1!$K$2:$K$4</c:f>
              <c:numCache>
                <c:formatCode>_("₹"* #,##0.00_);_("₹"* \(#,##0.00\);_("₹"* "-"??_);_(@_)</c:formatCode>
                <c:ptCount val="3"/>
                <c:pt idx="0">
                  <c:v>400</c:v>
                </c:pt>
                <c:pt idx="1">
                  <c:v>3200</c:v>
                </c:pt>
                <c:pt idx="2">
                  <c:v>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3984876114113194"/>
          <c:y val="0.56259057097968279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900</c:v>
                </c:pt>
                <c:pt idx="1">
                  <c:v>300</c:v>
                </c:pt>
                <c:pt idx="2">
                  <c:v>400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400</c:v>
                </c:pt>
                <c:pt idx="1">
                  <c:v>100</c:v>
                </c:pt>
                <c:pt idx="2">
                  <c:v>300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50</c:v>
                </c:pt>
                <c:pt idx="2">
                  <c:v>150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5000</c:v>
                </c:pt>
                <c:pt idx="1">
                  <c:v>500</c:v>
                </c:pt>
                <c:pt idx="2">
                  <c:v>1000</c:v>
                </c:pt>
                <c:pt idx="3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</c:v>
                </c:pt>
                <c:pt idx="1">
                  <c:v>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400</c:v>
                </c:pt>
                <c:pt idx="1">
                  <c:v>200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15000</c:v>
                </c:pt>
                <c:pt idx="1">
                  <c:v>12000</c:v>
                </c:pt>
                <c:pt idx="2">
                  <c:v>0</c:v>
                </c:pt>
                <c:pt idx="3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5</a:t>
            </a:r>
            <a:endParaRPr lang="en-IN" dirty="0"/>
          </a:p>
        </c:rich>
      </c:tx>
      <c:layout>
        <c:manualLayout>
          <c:xMode val="edge"/>
          <c:yMode val="edge"/>
          <c:x val="0.84428582134647023"/>
          <c:y val="0.498194977933511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Sheet1!$B$2:$B$4</c:f>
              <c:numCache>
                <c:formatCode>_("₹"* #,##0.00_);_("₹"* \(#,##0.00\);_("₹"* "-"??_);_(@_)</c:formatCode>
                <c:ptCount val="3"/>
                <c:pt idx="0">
                  <c:v>200</c:v>
                </c:pt>
                <c:pt idx="1">
                  <c:v>1000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Sheet1!$C$2:$C$4</c:f>
              <c:numCache>
                <c:formatCode>_("₹"* #,##0.00_);_("₹"* \(#,##0.00\);_("₹"* "-"??_);_(@_)</c:formatCode>
                <c:ptCount val="3"/>
                <c:pt idx="0">
                  <c:v>900</c:v>
                </c:pt>
                <c:pt idx="1">
                  <c:v>2000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Sheet1!$D$2:$D$4</c:f>
              <c:numCache>
                <c:formatCode>_("₹"* #,##0.00_);_("₹"* \(#,##0.00\);_("₹"* "-"??_);_(@_)</c:formatCode>
                <c:ptCount val="3"/>
                <c:pt idx="0">
                  <c:v>100</c:v>
                </c:pt>
                <c:pt idx="1">
                  <c:v>1500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Sheet1!$E$2:$E$4</c:f>
              <c:numCache>
                <c:formatCode>_("₹"* #,##0.00_);_("₹"* \(#,##0.00\);_("₹"* "-"??_);_(@_)</c:formatCode>
                <c:ptCount val="3"/>
                <c:pt idx="0">
                  <c:v>200</c:v>
                </c:pt>
                <c:pt idx="1">
                  <c:v>1600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Sheet1!$F$2:$F$4</c:f>
              <c:numCache>
                <c:formatCode>_("₹"* #,##0.00_);_("₹"* \(#,##0.00\);_("₹"* "-"??_);_(@_)</c:formatCode>
                <c:ptCount val="3"/>
                <c:pt idx="0">
                  <c:v>400</c:v>
                </c:pt>
                <c:pt idx="1">
                  <c:v>2200</c:v>
                </c:pt>
                <c:pt idx="2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Sheet1!$G$2:$G$4</c:f>
              <c:numCache>
                <c:formatCode>_("₹"* #,##0.00_);_("₹"* \(#,##0.00\);_("₹"* "-"??_);_(@_)</c:formatCode>
                <c:ptCount val="3"/>
                <c:pt idx="0">
                  <c:v>300</c:v>
                </c:pt>
                <c:pt idx="1">
                  <c:v>1400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Sheet1!$H$2:$H$4</c:f>
              <c:numCache>
                <c:formatCode>_("₹"* #,##0.00_);_("₹"* \(#,##0.00\);_("₹"* "-"??_);_(@_)</c:formatCode>
                <c:ptCount val="3"/>
                <c:pt idx="0">
                  <c:v>3000</c:v>
                </c:pt>
                <c:pt idx="1">
                  <c:v>5000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Sheet1!$I$2:$I$4</c:f>
              <c:numCache>
                <c:formatCode>_("₹"* #,##0.00_);_("₹"* \(#,##0.00\);_("₹"* "-"??_);_(@_)</c:formatCode>
                <c:ptCount val="3"/>
                <c:pt idx="0">
                  <c:v>2000</c:v>
                </c:pt>
                <c:pt idx="1">
                  <c:v>3000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Sheet1!$J$2:$J$4</c:f>
              <c:numCache>
                <c:formatCode>_("₹"* #,##0.00_);_("₹"* \(#,##0.00\);_("₹"* "-"??_);_(@_)</c:formatCode>
                <c:ptCount val="3"/>
                <c:pt idx="0">
                  <c:v>1600</c:v>
                </c:pt>
                <c:pt idx="1">
                  <c:v>3500</c:v>
                </c:pt>
                <c:pt idx="2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Sheet1!$K$2:$K$4</c:f>
              <c:numCache>
                <c:formatCode>_("₹"* #,##0.00_);_("₹"* \(#,##0.00\);_("₹"* "-"??_);_(@_)</c:formatCode>
                <c:ptCount val="3"/>
                <c:pt idx="0">
                  <c:v>700</c:v>
                </c:pt>
                <c:pt idx="1">
                  <c:v>3200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3984876114113194"/>
          <c:y val="0.56259057097968279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100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900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</c:v>
                </c:pt>
                <c:pt idx="1">
                  <c:v>50</c:v>
                </c:pt>
                <c:pt idx="2">
                  <c:v>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400</c:v>
                </c:pt>
                <c:pt idx="1">
                  <c:v>50</c:v>
                </c:pt>
                <c:pt idx="2">
                  <c:v>200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50</c:v>
                </c:pt>
                <c:pt idx="2">
                  <c:v>150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3000</c:v>
                </c:pt>
                <c:pt idx="1">
                  <c:v>1000</c:v>
                </c:pt>
                <c:pt idx="2">
                  <c:v>500</c:v>
                </c:pt>
                <c:pt idx="3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2000</c:v>
                </c:pt>
                <c:pt idx="1">
                  <c:v>500</c:v>
                </c:pt>
                <c:pt idx="2">
                  <c:v>1000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1600</c:v>
                </c:pt>
                <c:pt idx="1">
                  <c:v>400</c:v>
                </c:pt>
                <c:pt idx="2">
                  <c:v>600</c:v>
                </c:pt>
                <c:pt idx="3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300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1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  <c:pt idx="1">
                  <c:v>1000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300</c:v>
                </c:pt>
                <c:pt idx="1">
                  <c:v>2000</c:v>
                </c:pt>
                <c:pt idx="2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800</c:v>
                </c:pt>
                <c:pt idx="1">
                  <c:v>1500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1100</c:v>
                </c:pt>
                <c:pt idx="1">
                  <c:v>1600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600</c:v>
                </c:pt>
                <c:pt idx="1">
                  <c:v>2200</c:v>
                </c:pt>
                <c:pt idx="2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110</c:v>
                </c:pt>
                <c:pt idx="1">
                  <c:v>1400</c:v>
                </c:pt>
                <c:pt idx="2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5000</c:v>
                </c:pt>
                <c:pt idx="2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1300</c:v>
                </c:pt>
                <c:pt idx="1">
                  <c:v>3000</c:v>
                </c:pt>
                <c:pt idx="2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2400</c:v>
                </c:pt>
                <c:pt idx="1">
                  <c:v>3500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200</c:v>
                </c:pt>
                <c:pt idx="1">
                  <c:v>3200</c:v>
                </c:pt>
                <c:pt idx="2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5000</c:v>
                </c:pt>
                <c:pt idx="1">
                  <c:v>3000</c:v>
                </c:pt>
                <c:pt idx="2">
                  <c:v>0</c:v>
                </c:pt>
                <c:pt idx="3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6</a:t>
            </a:r>
            <a:endParaRPr lang="en-IN" dirty="0"/>
          </a:p>
        </c:rich>
      </c:tx>
      <c:layout>
        <c:manualLayout>
          <c:xMode val="edge"/>
          <c:yMode val="edge"/>
          <c:x val="0.84428582134647023"/>
          <c:y val="0.498194977933511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Sheet1!$B$2:$B$4</c:f>
              <c:numCache>
                <c:formatCode>_("₹"* #,##0.00_);_("₹"* \(#,##0.00\);_("₹"* "-"??_);_(@_)</c:formatCode>
                <c:ptCount val="3"/>
                <c:pt idx="0">
                  <c:v>200</c:v>
                </c:pt>
                <c:pt idx="1">
                  <c:v>1000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Sheet1!$C$2:$C$4</c:f>
              <c:numCache>
                <c:formatCode>_("₹"* #,##0.00_);_("₹"* \(#,##0.00\);_("₹"* "-"??_);_(@_)</c:formatCode>
                <c:ptCount val="3"/>
                <c:pt idx="0">
                  <c:v>900</c:v>
                </c:pt>
                <c:pt idx="1">
                  <c:v>2000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Sheet1!$D$2:$D$4</c:f>
              <c:numCache>
                <c:formatCode>_("₹"* #,##0.00_);_("₹"* \(#,##0.00\);_("₹"* "-"??_);_(@_)</c:formatCode>
                <c:ptCount val="3"/>
                <c:pt idx="0">
                  <c:v>300</c:v>
                </c:pt>
                <c:pt idx="1">
                  <c:v>1500</c:v>
                </c:pt>
                <c:pt idx="2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Sheet1!$E$2:$E$4</c:f>
              <c:numCache>
                <c:formatCode>_("₹"* #,##0.00_);_("₹"* \(#,##0.00\);_("₹"* "-"??_);_(@_)</c:formatCode>
                <c:ptCount val="3"/>
                <c:pt idx="0">
                  <c:v>300</c:v>
                </c:pt>
                <c:pt idx="1">
                  <c:v>1600</c:v>
                </c:pt>
                <c:pt idx="2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Sheet1!$F$2:$F$4</c:f>
              <c:numCache>
                <c:formatCode>_("₹"* #,##0.00_);_("₹"* \(#,##0.00\);_("₹"* "-"??_);_(@_)</c:formatCode>
                <c:ptCount val="3"/>
                <c:pt idx="0">
                  <c:v>400</c:v>
                </c:pt>
                <c:pt idx="1">
                  <c:v>2200</c:v>
                </c:pt>
                <c:pt idx="2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Sheet1!$G$2:$G$4</c:f>
              <c:numCache>
                <c:formatCode>_("₹"* #,##0.00_);_("₹"* \(#,##0.00\);_("₹"* "-"??_);_(@_)</c:formatCode>
                <c:ptCount val="3"/>
                <c:pt idx="0">
                  <c:v>700</c:v>
                </c:pt>
                <c:pt idx="1">
                  <c:v>1400</c:v>
                </c:pt>
                <c:pt idx="2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Sheet1!$H$2:$H$4</c:f>
              <c:numCache>
                <c:formatCode>_("₹"* #,##0.00_);_("₹"* \(#,##0.00\);_("₹"* "-"??_);_(@_)</c:formatCode>
                <c:ptCount val="3"/>
                <c:pt idx="0">
                  <c:v>600</c:v>
                </c:pt>
                <c:pt idx="1">
                  <c:v>1000</c:v>
                </c:pt>
                <c:pt idx="2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Sheet1!$I$2:$I$4</c:f>
              <c:numCache>
                <c:formatCode>_("₹"* #,##0.00_);_("₹"* \(#,##0.00\);_("₹"* "-"??_);_(@_)</c:formatCode>
                <c:ptCount val="3"/>
                <c:pt idx="0">
                  <c:v>2000</c:v>
                </c:pt>
                <c:pt idx="1">
                  <c:v>3000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Sheet1!$J$2:$J$4</c:f>
              <c:numCache>
                <c:formatCode>_("₹"* #,##0.00_);_("₹"* \(#,##0.00\);_("₹"* "-"??_);_(@_)</c:formatCode>
                <c:ptCount val="3"/>
                <c:pt idx="0">
                  <c:v>600</c:v>
                </c:pt>
                <c:pt idx="1">
                  <c:v>3500</c:v>
                </c:pt>
                <c:pt idx="2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Sheet1!$K$2:$K$4</c:f>
              <c:numCache>
                <c:formatCode>_("₹"* #,##0.00_);_("₹"* \(#,##0.00\);_("₹"* "-"??_);_(@_)</c:formatCode>
                <c:ptCount val="3"/>
                <c:pt idx="0">
                  <c:v>700</c:v>
                </c:pt>
                <c:pt idx="1">
                  <c:v>3200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3984876114113194"/>
          <c:y val="0.56259057097968279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100</c:v>
                </c:pt>
                <c:pt idx="2">
                  <c:v>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900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100</c:v>
                </c:pt>
                <c:pt idx="2">
                  <c:v>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100</c:v>
                </c:pt>
                <c:pt idx="2">
                  <c:v>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400</c:v>
                </c:pt>
                <c:pt idx="1">
                  <c:v>100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300</c:v>
                </c:pt>
                <c:pt idx="2">
                  <c:v>100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600</c:v>
                </c:pt>
                <c:pt idx="1">
                  <c:v>300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2000</c:v>
                </c:pt>
                <c:pt idx="1">
                  <c:v>500</c:v>
                </c:pt>
                <c:pt idx="2">
                  <c:v>500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600</c:v>
                </c:pt>
                <c:pt idx="1">
                  <c:v>300</c:v>
                </c:pt>
                <c:pt idx="2">
                  <c:v>100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300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500</c:v>
                </c:pt>
                <c:pt idx="2">
                  <c:v>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7</a:t>
            </a:r>
            <a:endParaRPr lang="en-IN" dirty="0"/>
          </a:p>
        </c:rich>
      </c:tx>
      <c:layout>
        <c:manualLayout>
          <c:xMode val="edge"/>
          <c:yMode val="edge"/>
          <c:x val="0.84428582134647023"/>
          <c:y val="0.498194977933511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Sheet1!$B$2:$B$4</c:f>
              <c:numCache>
                <c:formatCode>_("₹"* #,##0.00_);_("₹"* \(#,##0.00\);_("₹"* "-"??_);_(@_)</c:formatCode>
                <c:ptCount val="3"/>
                <c:pt idx="0">
                  <c:v>500</c:v>
                </c:pt>
                <c:pt idx="1">
                  <c:v>1000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Sheet1!$C$2:$C$4</c:f>
              <c:numCache>
                <c:formatCode>_("₹"* #,##0.00_);_("₹"* \(#,##0.00\);_("₹"* "-"??_);_(@_)</c:formatCode>
                <c:ptCount val="3"/>
                <c:pt idx="0">
                  <c:v>500</c:v>
                </c:pt>
                <c:pt idx="1">
                  <c:v>2000</c:v>
                </c:pt>
                <c:pt idx="2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Sheet1!$D$2:$D$4</c:f>
              <c:numCache>
                <c:formatCode>_("₹"* #,##0.00_);_("₹"* \(#,##0.00\);_("₹"* "-"??_);_(@_)</c:formatCode>
                <c:ptCount val="3"/>
                <c:pt idx="0">
                  <c:v>100</c:v>
                </c:pt>
                <c:pt idx="1">
                  <c:v>1500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Sheet1!$E$2:$E$4</c:f>
              <c:numCache>
                <c:formatCode>_("₹"* #,##0.00_);_("₹"* \(#,##0.00\);_("₹"* "-"??_);_(@_)</c:formatCode>
                <c:ptCount val="3"/>
                <c:pt idx="0">
                  <c:v>700</c:v>
                </c:pt>
                <c:pt idx="1">
                  <c:v>1600</c:v>
                </c:pt>
                <c:pt idx="2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Sheet1!$F$2:$F$4</c:f>
              <c:numCache>
                <c:formatCode>_("₹"* #,##0.00_);_("₹"* \(#,##0.00\);_("₹"* "-"??_);_(@_)</c:formatCode>
                <c:ptCount val="3"/>
                <c:pt idx="0">
                  <c:v>400</c:v>
                </c:pt>
                <c:pt idx="1">
                  <c:v>2200</c:v>
                </c:pt>
                <c:pt idx="2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Sheet1!$G$2:$G$4</c:f>
              <c:numCache>
                <c:formatCode>_("₹"* #,##0.00_);_("₹"* \(#,##0.00\);_("₹"* "-"??_);_(@_)</c:formatCode>
                <c:ptCount val="3"/>
                <c:pt idx="0">
                  <c:v>700</c:v>
                </c:pt>
                <c:pt idx="1">
                  <c:v>1400</c:v>
                </c:pt>
                <c:pt idx="2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Sheet1!$H$2:$H$4</c:f>
              <c:numCache>
                <c:formatCode>_("₹"* #,##0.00_);_("₹"* \(#,##0.00\);_("₹"* "-"??_);_(@_)</c:formatCode>
                <c:ptCount val="3"/>
                <c:pt idx="0">
                  <c:v>1000</c:v>
                </c:pt>
                <c:pt idx="1">
                  <c:v>1000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Sheet1!$I$2:$I$4</c:f>
              <c:numCache>
                <c:formatCode>_("₹"* #,##0.00_);_("₹"* \(#,##0.00\);_("₹"* "-"??_);_(@_)</c:formatCode>
                <c:ptCount val="3"/>
                <c:pt idx="0">
                  <c:v>600</c:v>
                </c:pt>
                <c:pt idx="1">
                  <c:v>3000</c:v>
                </c:pt>
                <c:pt idx="2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Sheet1!$J$2:$J$4</c:f>
              <c:numCache>
                <c:formatCode>_("₹"* #,##0.00_);_("₹"* \(#,##0.00\);_("₹"* "-"??_);_(@_)</c:formatCode>
                <c:ptCount val="3"/>
                <c:pt idx="0">
                  <c:v>3000</c:v>
                </c:pt>
                <c:pt idx="1">
                  <c:v>3500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Sheet1!$K$2:$K$4</c:f>
              <c:numCache>
                <c:formatCode>_("₹"* #,##0.00_);_("₹"* \(#,##0.00\);_("₹"* "-"??_);_(@_)</c:formatCode>
                <c:ptCount val="3"/>
                <c:pt idx="0">
                  <c:v>750</c:v>
                </c:pt>
                <c:pt idx="1">
                  <c:v>3200</c:v>
                </c:pt>
                <c:pt idx="2">
                  <c:v>2450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3984876114113194"/>
          <c:y val="0.56259057097968279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500</c:v>
                </c:pt>
                <c:pt idx="1">
                  <c:v>100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500</c:v>
                </c:pt>
                <c:pt idx="1">
                  <c:v>0</c:v>
                </c:pt>
                <c:pt idx="2">
                  <c:v>100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</c:v>
                </c:pt>
                <c:pt idx="1">
                  <c:v>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300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400</c:v>
                </c:pt>
                <c:pt idx="1">
                  <c:v>100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700</c:v>
                </c:pt>
                <c:pt idx="1">
                  <c:v>300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1000</c:v>
                </c:pt>
                <c:pt idx="1">
                  <c:v>500</c:v>
                </c:pt>
                <c:pt idx="2">
                  <c:v>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600</c:v>
                </c:pt>
                <c:pt idx="1">
                  <c:v>400</c:v>
                </c:pt>
                <c:pt idx="2">
                  <c:v>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3000</c:v>
                </c:pt>
                <c:pt idx="1">
                  <c:v>500</c:v>
                </c:pt>
                <c:pt idx="2">
                  <c:v>500</c:v>
                </c:pt>
                <c:pt idx="3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750</c:v>
                </c:pt>
                <c:pt idx="1">
                  <c:v>300</c:v>
                </c:pt>
                <c:pt idx="2">
                  <c:v>150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1000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2450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Sheet1!$B$2:$B$5</c:f>
              <c:numCache>
                <c:formatCode>_ [$₹-4009]\ * #,##0.00_ ;_ [$₹-4009]\ * \-#,##0.00_ ;_ [$₹-4009]\ * "-"??_ ;_ @_ </c:formatCode>
                <c:ptCount val="4"/>
                <c:pt idx="0">
                  <c:v>500</c:v>
                </c:pt>
                <c:pt idx="1">
                  <c:v>300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Sheet1!$C$2:$C$5</c:f>
              <c:numCache>
                <c:formatCode>_ [$₹-4009]\ * #,##0.00_ ;_ [$₹-4009]\ * \-#,##0.00_ ;_ [$₹-4009]\ * "-"??_ ;_ @_ </c:formatCode>
                <c:ptCount val="4"/>
                <c:pt idx="0">
                  <c:v>300</c:v>
                </c:pt>
                <c:pt idx="1">
                  <c:v>200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Sheet1!$D$2:$D$5</c:f>
              <c:numCache>
                <c:formatCode>_ [$₹-4009]\ * #,##0.00_ ;_ [$₹-4009]\ * \-#,##0.00_ ;_ [$₹-4009]\ * "-"??_ ;_ @_ </c:formatCode>
                <c:ptCount val="4"/>
                <c:pt idx="0">
                  <c:v>800</c:v>
                </c:pt>
                <c:pt idx="1">
                  <c:v>500</c:v>
                </c:pt>
                <c:pt idx="2">
                  <c:v>150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Sheet1!$E$2:$E$5</c:f>
              <c:numCache>
                <c:formatCode>_ [$₹-4009]\ * #,##0.00_ ;_ [$₹-4009]\ * \-#,##0.00_ ;_ [$₹-4009]\ * "-"??_ ;_ @_ </c:formatCode>
                <c:ptCount val="4"/>
                <c:pt idx="0">
                  <c:v>1100</c:v>
                </c:pt>
                <c:pt idx="1">
                  <c:v>200</c:v>
                </c:pt>
                <c:pt idx="2">
                  <c:v>500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Sheet1!$F$2:$F$5</c:f>
              <c:numCache>
                <c:formatCode>_ [$₹-4009]\ * #,##0.00_ ;_ [$₹-4009]\ * \-#,##0.00_ ;_ [$₹-4009]\ * "-"??_ ;_ @_ </c:formatCode>
                <c:ptCount val="4"/>
                <c:pt idx="0">
                  <c:v>600</c:v>
                </c:pt>
                <c:pt idx="1">
                  <c:v>300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Sheet1!$G$2:$G$5</c:f>
              <c:numCache>
                <c:formatCode>_ [$₹-4009]\ * #,##0.00_ ;_ [$₹-4009]\ * \-#,##0.00_ ;_ [$₹-4009]\ * "-"??_ ;_ @_ </c:formatCode>
                <c:ptCount val="4"/>
                <c:pt idx="0">
                  <c:v>110</c:v>
                </c:pt>
                <c:pt idx="1">
                  <c:v>50</c:v>
                </c:pt>
                <c:pt idx="2">
                  <c:v>60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Sheet1!$H$2:$H$5</c:f>
              <c:numCache>
                <c:formatCode>_ [$₹-4009]\ * #,##0.00_ ;_ [$₹-4009]\ * \-#,##0.00_ ;_ [$₹-4009]\ * "-"??_ ;_ @_ </c:formatCode>
                <c:ptCount val="4"/>
                <c:pt idx="0">
                  <c:v>2000</c:v>
                </c:pt>
                <c:pt idx="1">
                  <c:v>1350</c:v>
                </c:pt>
                <c:pt idx="2">
                  <c:v>450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Sheet1!$I$2:$I$5</c:f>
              <c:numCache>
                <c:formatCode>_ [$₹-4009]\ * #,##0.00_ ;_ [$₹-4009]\ * \-#,##0.00_ ;_ [$₹-4009]\ * "-"??_ ;_ @_ </c:formatCode>
                <c:ptCount val="4"/>
                <c:pt idx="0">
                  <c:v>1300</c:v>
                </c:pt>
                <c:pt idx="1">
                  <c:v>900</c:v>
                </c:pt>
                <c:pt idx="2">
                  <c:v>300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Sheet1!$J$2:$J$5</c:f>
              <c:numCache>
                <c:formatCode>_ [$₹-4009]\ * #,##0.00_ ;_ [$₹-4009]\ * \-#,##0.00_ ;_ [$₹-4009]\ * "-"??_ ;_ @_ </c:formatCode>
                <c:ptCount val="4"/>
                <c:pt idx="0">
                  <c:v>2400</c:v>
                </c:pt>
                <c:pt idx="1">
                  <c:v>700</c:v>
                </c:pt>
                <c:pt idx="2">
                  <c:v>1000</c:v>
                </c:pt>
                <c:pt idx="3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Sheet1!$K$2:$K$5</c:f>
              <c:numCache>
                <c:formatCode>_ [$₹-4009]\ * #,##0.00_ ;_ [$₹-4009]\ * \-#,##0.00_ ;_ [$₹-4009]\ * "-"??_ ;_ @_ </c:formatCode>
                <c:ptCount val="4"/>
                <c:pt idx="0">
                  <c:v>200</c:v>
                </c:pt>
                <c:pt idx="1">
                  <c:v>100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 [$₹-4009]\ * #,##0.00_ ;_ [$₹-4009]\ * \-#,##0.00_ ;_ [$₹-4009]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7</a:t>
            </a:r>
            <a:r>
              <a:rPr lang="en-IN" baseline="0" dirty="0" smtClean="0"/>
              <a:t> Days Report of Savings, Income, Expenses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Expenses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_ [$₹-4009]\ * #,##0.00_ ;_ [$₹-4009]\ * \-#,##0.00_ ;_ [$₹-4009]\ * "-"??_ ;_ @_ </c:formatCode>
                <c:ptCount val="7"/>
                <c:pt idx="0">
                  <c:v>9310</c:v>
                </c:pt>
                <c:pt idx="1">
                  <c:v>18700</c:v>
                </c:pt>
                <c:pt idx="2">
                  <c:v>15100</c:v>
                </c:pt>
                <c:pt idx="3">
                  <c:v>9600</c:v>
                </c:pt>
                <c:pt idx="4">
                  <c:v>9600</c:v>
                </c:pt>
                <c:pt idx="5">
                  <c:v>6700</c:v>
                </c:pt>
                <c:pt idx="6">
                  <c:v>8250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A-4B21-9BCF-C93B9E707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_ [$₹-4009]\ * #,##0.00_ ;_ [$₹-4009]\ * \-#,##0.00_ ;_ [$₹-4009]\ * "-"??_ ;_ @_ </c:formatCode>
                <c:ptCount val="7"/>
                <c:pt idx="0" formatCode="General">
                  <c:v>24400</c:v>
                </c:pt>
                <c:pt idx="1">
                  <c:v>19400</c:v>
                </c:pt>
                <c:pt idx="2">
                  <c:v>19400</c:v>
                </c:pt>
                <c:pt idx="3">
                  <c:v>34400</c:v>
                </c:pt>
                <c:pt idx="4">
                  <c:v>34400</c:v>
                </c:pt>
                <c:pt idx="5">
                  <c:v>20400</c:v>
                </c:pt>
                <c:pt idx="6">
                  <c:v>20400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DA-4B21-9BCF-C93B9E707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Saving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Sheet1!$D$2:$D$8</c:f>
              <c:numCache>
                <c:formatCode>_ [$₹-4009]\ * #,##0.00_ ;_ [$₹-4009]\ * \-#,##0.00_ ;_ [$₹-4009]\ * "-"??_ ;_ @_ </c:formatCode>
                <c:ptCount val="7"/>
                <c:pt idx="0">
                  <c:v>15390</c:v>
                </c:pt>
                <c:pt idx="1">
                  <c:v>12500</c:v>
                </c:pt>
                <c:pt idx="2">
                  <c:v>12300</c:v>
                </c:pt>
                <c:pt idx="3">
                  <c:v>24800</c:v>
                </c:pt>
                <c:pt idx="4">
                  <c:v>24800</c:v>
                </c:pt>
                <c:pt idx="5">
                  <c:v>13700</c:v>
                </c:pt>
                <c:pt idx="6">
                  <c:v>12150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DA-4B21-9BCF-C93B9E707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9407056"/>
        <c:axId val="2039432848"/>
      </c:barChart>
      <c:catAx>
        <c:axId val="2039407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432848"/>
        <c:crosses val="autoZero"/>
        <c:auto val="1"/>
        <c:lblAlgn val="ctr"/>
        <c:lblOffset val="100"/>
        <c:noMultiLvlLbl val="0"/>
      </c:catAx>
      <c:valAx>
        <c:axId val="203943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[$₹-4009]\ * #,##0.00_ ;_ [$₹-4009]\ * \-#,##0.00_ ;_ [$₹-4009]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40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1931345706103142"/>
          <c:y val="2.3352889590633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5000</c:v>
                </c:pt>
                <c:pt idx="1">
                  <c:v>4500</c:v>
                </c:pt>
                <c:pt idx="2">
                  <c:v>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516507064305644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Day</a:t>
            </a:r>
            <a:r>
              <a:rPr lang="en-IN" baseline="0" dirty="0" smtClean="0"/>
              <a:t> 2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800</c:v>
                </c:pt>
                <c:pt idx="1">
                  <c:v>1000</c:v>
                </c:pt>
                <c:pt idx="2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1300</c:v>
                </c:pt>
                <c:pt idx="1">
                  <c:v>2000</c:v>
                </c:pt>
                <c:pt idx="2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1500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200</c:v>
                </c:pt>
                <c:pt idx="1">
                  <c:v>1600</c:v>
                </c:pt>
                <c:pt idx="2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600</c:v>
                </c:pt>
                <c:pt idx="1">
                  <c:v>2200</c:v>
                </c:pt>
                <c:pt idx="2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300</c:v>
                </c:pt>
                <c:pt idx="1">
                  <c:v>1400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11800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1900</c:v>
                </c:pt>
                <c:pt idx="1">
                  <c:v>3000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300</c:v>
                </c:pt>
                <c:pt idx="1">
                  <c:v>3500</c:v>
                </c:pt>
                <c:pt idx="2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Expenses</c:v>
                </c:pt>
                <c:pt idx="1">
                  <c:v>Income</c:v>
                </c:pt>
                <c:pt idx="2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  <c:pt idx="1">
                  <c:v>3200</c:v>
                </c:pt>
                <c:pt idx="2">
                  <c:v>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0" i="0" u="none" strike="noStrike" baseline="0" dirty="0" smtClean="0">
                <a:effectLst/>
              </a:rPr>
              <a:t>Expenses</a:t>
            </a:r>
            <a:endParaRPr lang="en-IN" dirty="0"/>
          </a:p>
        </c:rich>
      </c:tx>
      <c:layout>
        <c:manualLayout>
          <c:xMode val="edge"/>
          <c:yMode val="edge"/>
          <c:x val="0.80615489433050835"/>
          <c:y val="1.9460741325527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Sheet1!$B$2:$B$6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800</c:v>
                </c:pt>
                <c:pt idx="1">
                  <c:v>200</c:v>
                </c:pt>
                <c:pt idx="2">
                  <c:v>400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Sheet1!$C$2:$C$6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1300</c:v>
                </c:pt>
                <c:pt idx="1">
                  <c:v>200</c:v>
                </c:pt>
                <c:pt idx="2">
                  <c:v>600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Sheet1!$D$2:$D$6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1000</c:v>
                </c:pt>
                <c:pt idx="1">
                  <c:v>500</c:v>
                </c:pt>
                <c:pt idx="2">
                  <c:v>300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Sheet1!$E$2:$E$6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200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Sheet1!$F$2:$F$6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600</c:v>
                </c:pt>
                <c:pt idx="1">
                  <c:v>300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Sheet1!$G$2:$G$6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50</c:v>
                </c:pt>
                <c:pt idx="2">
                  <c:v>250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Sheet1!$H$2:$H$6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11800</c:v>
                </c:pt>
                <c:pt idx="1">
                  <c:v>1350</c:v>
                </c:pt>
                <c:pt idx="2">
                  <c:v>450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Sheet1!$I$2:$I$6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1900</c:v>
                </c:pt>
                <c:pt idx="1">
                  <c:v>900</c:v>
                </c:pt>
                <c:pt idx="2">
                  <c:v>600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Sheet1!$J$2:$J$6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300</c:v>
                </c:pt>
                <c:pt idx="1">
                  <c:v>200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Sheet1!$A$2:$A$6</c:f>
              <c:strCache>
                <c:ptCount val="4"/>
                <c:pt idx="0">
                  <c:v>Total Expenses</c:v>
                </c:pt>
                <c:pt idx="1">
                  <c:v>Grocery</c:v>
                </c:pt>
                <c:pt idx="2">
                  <c:v>Fuel</c:v>
                </c:pt>
                <c:pt idx="3">
                  <c:v>Other Stuff</c:v>
                </c:pt>
              </c:strCache>
            </c:strRef>
          </c:cat>
          <c:val>
            <c:numRef>
              <c:f>Sheet1!$K$2:$K$6</c:f>
              <c:numCache>
                <c:formatCode>_ [$₹-4009]\ * #,##0.00_ ;_ [$₹-4009]\ * \-#,##0.00_ ;_ [$₹-4009]\ * "-"??_ ;_ @_ </c:formatCode>
                <c:ptCount val="5"/>
                <c:pt idx="0" formatCode="_(&quot;₹&quot;* #,##0.00_);_(&quot;₹&quot;* \(#,##0.00\);_(&quot;₹&quot;* &quot;-&quot;??_);_(@_)">
                  <c:v>500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849066587120389"/>
          <c:y val="9.1640630901910367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Income</a:t>
            </a:r>
            <a:endParaRPr lang="en-IN" dirty="0"/>
          </a:p>
        </c:rich>
      </c:tx>
      <c:layout>
        <c:manualLayout>
          <c:xMode val="edge"/>
          <c:yMode val="edge"/>
          <c:x val="0.8406715523309598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1000</c:v>
                </c:pt>
                <c:pt idx="1">
                  <c:v>0</c:v>
                </c:pt>
                <c:pt idx="2">
                  <c:v>1000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2000</c:v>
                </c:pt>
                <c:pt idx="1">
                  <c:v>0</c:v>
                </c:pt>
                <c:pt idx="2">
                  <c:v>2000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1500</c:v>
                </c:pt>
                <c:pt idx="1">
                  <c:v>0</c:v>
                </c:pt>
                <c:pt idx="2">
                  <c:v>1500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  <c:pt idx="1">
                  <c:v>0</c:v>
                </c:pt>
                <c:pt idx="2">
                  <c:v>1600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2200</c:v>
                </c:pt>
                <c:pt idx="1">
                  <c:v>0</c:v>
                </c:pt>
                <c:pt idx="2">
                  <c:v>2200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  <c:pt idx="1">
                  <c:v>0</c:v>
                </c:pt>
                <c:pt idx="2">
                  <c:v>1400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3000</c:v>
                </c:pt>
                <c:pt idx="1">
                  <c:v>0</c:v>
                </c:pt>
                <c:pt idx="2">
                  <c:v>3000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3500</c:v>
                </c:pt>
                <c:pt idx="1">
                  <c:v>0</c:v>
                </c:pt>
                <c:pt idx="2">
                  <c:v>3500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Income</c:v>
                </c:pt>
                <c:pt idx="1">
                  <c:v>Company</c:v>
                </c:pt>
                <c:pt idx="2">
                  <c:v>Job</c:v>
                </c:pt>
                <c:pt idx="3">
                  <c:v>Other Sources
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  <c:pt idx="1">
                  <c:v>0</c:v>
                </c:pt>
                <c:pt idx="2">
                  <c:v>3200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411836420955024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Saving</a:t>
            </a:r>
            <a:endParaRPr lang="en-IN" dirty="0"/>
          </a:p>
        </c:rich>
      </c:tx>
      <c:layout>
        <c:manualLayout>
          <c:xMode val="edge"/>
          <c:yMode val="edge"/>
          <c:x val="0.82999250469599561"/>
          <c:y val="2.5298963723186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96636473179908E-2"/>
          <c:y val="0"/>
          <c:w val="0.88811387114462137"/>
          <c:h val="0.951358618048255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Family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Sheet1!$B$2:$B$5</c:f>
              <c:numCache>
                <c:formatCode>_("₹"* #,##0.00_);_("₹"* \(#,##0.00\);_("₹"* "-"??_);_(@_)</c:formatCode>
                <c:ptCount val="4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A-4418-B146-7B53E3661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Sheet1!$C$2:$C$5</c:f>
              <c:numCache>
                <c:formatCode>_("₹"* #,##0.00_);_("₹"* \(#,##0.00\);_("₹"* "-"??_);_(@_)</c:formatCode>
                <c:ptCount val="4"/>
                <c:pt idx="0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A-4418-B146-7B53E3661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Sheet1!$D$2:$D$5</c:f>
              <c:numCache>
                <c:formatCode>_("₹"* #,##0.00_);_("₹"* \(#,##0.00\);_("₹"* "-"??_);_(@_)</c:formatCode>
                <c:ptCount val="4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A-4418-B146-7B53E36613D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Family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Sheet1!$E$2:$E$5</c:f>
              <c:numCache>
                <c:formatCode>_("₹"* #,##0.00_);_("₹"* \(#,##0.00\);_("₹"* "-"??_);_(@_)</c:formatCode>
                <c:ptCount val="4"/>
                <c:pt idx="0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A-4418-B146-7B53E36613D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Family 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Sheet1!$F$2:$F$5</c:f>
              <c:numCache>
                <c:formatCode>_("₹"* #,##0.00_);_("₹"* \(#,##0.00\);_("₹"* "-"??_);_(@_)</c:formatCode>
                <c:ptCount val="4"/>
                <c:pt idx="0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A-4418-B146-7B53E36613D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Family 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Sheet1!$G$2:$G$5</c:f>
              <c:numCache>
                <c:formatCode>_("₹"* #,##0.00_);_("₹"* \(#,##0.00\);_("₹"* "-"??_);_(@_)</c:formatCode>
                <c:ptCount val="4"/>
                <c:pt idx="0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A-4418-B146-7B53E36613D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Family 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Sheet1!$H$2:$H$5</c:f>
              <c:numCache>
                <c:formatCode>_("₹"* #,##0.00_);_("₹"* \(#,##0.00\);_("₹"* "-"??_);_(@_)</c:formatCode>
                <c:ptCount val="4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A-4418-B146-7B53E36613D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Family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Sheet1!$I$2:$I$5</c:f>
              <c:numCache>
                <c:formatCode>_("₹"* #,##0.00_);_("₹"* \(#,##0.00\);_("₹"* "-"??_);_(@_)</c:formatCode>
                <c:ptCount val="4"/>
                <c:pt idx="0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A-4418-B146-7B53E36613D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Family 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Sheet1!$J$2:$J$5</c:f>
              <c:numCache>
                <c:formatCode>_("₹"* #,##0.00_);_("₹"* \(#,##0.00\);_("₹"* "-"??_);_(@_)</c:formatCode>
                <c:ptCount val="4"/>
                <c:pt idx="0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A-4418-B146-7B53E36613D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Family 10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lumMod val="114000"/>
                  </a:schemeClr>
                </a:gs>
                <a:gs pos="100000">
                  <a:schemeClr val="accent4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Saving</c:v>
                </c:pt>
              </c:strCache>
            </c:strRef>
          </c:cat>
          <c:val>
            <c:numRef>
              <c:f>Sheet1!$K$2:$K$5</c:f>
              <c:numCache>
                <c:formatCode>_("₹"* #,##0.00_);_("₹"* \(#,##0.00\);_("₹"* "-"??_);_(@_)</c:formatCode>
                <c:ptCount val="4"/>
                <c:pt idx="0">
                  <c:v>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EA-4418-B146-7B53E366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134608"/>
        <c:axId val="101135024"/>
      </c:barChart>
      <c:catAx>
        <c:axId val="10113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5024"/>
        <c:crosses val="autoZero"/>
        <c:auto val="1"/>
        <c:lblAlgn val="ctr"/>
        <c:lblOffset val="100"/>
        <c:noMultiLvlLbl val="0"/>
      </c:catAx>
      <c:valAx>
        <c:axId val="10113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3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783483255179735"/>
          <c:y val="8.5802408504252012E-2"/>
          <c:w val="9.5896901783348393E-2"/>
          <c:h val="0.3914995481890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2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7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9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93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4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7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78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0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1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2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8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7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5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4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1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02CDF4-1707-4F77-A636-1A24CF6879E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DBC7-483E-4885-85AD-01D8E8547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48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638" y="1271954"/>
            <a:ext cx="11863682" cy="3329581"/>
          </a:xfrm>
        </p:spPr>
        <p:txBody>
          <a:bodyPr/>
          <a:lstStyle/>
          <a:p>
            <a:r>
              <a:rPr lang="en-IN" dirty="0" smtClean="0"/>
              <a:t>Good Moring/Afternoon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55" y="4716034"/>
            <a:ext cx="8825658" cy="861420"/>
          </a:xfrm>
        </p:spPr>
        <p:txBody>
          <a:bodyPr/>
          <a:lstStyle/>
          <a:p>
            <a:r>
              <a:rPr lang="en-IN" dirty="0" smtClean="0"/>
              <a:t>To 9</a:t>
            </a:r>
            <a:r>
              <a:rPr lang="en-IN" baseline="30000" dirty="0" smtClean="0"/>
              <a:t>th</a:t>
            </a:r>
            <a:r>
              <a:rPr lang="en-IN" dirty="0" smtClean="0"/>
              <a:t> 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2142365"/>
            <a:ext cx="5110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rgbClr val="00B0F0"/>
                </a:solidFill>
              </a:rPr>
              <a:t>Group 3</a:t>
            </a:r>
            <a:endParaRPr lang="en-IN" sz="7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78380034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34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93059482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6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277011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0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82155690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0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33920929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4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68084455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23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203389939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3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64302564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88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19181203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3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43434873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27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688" y="502479"/>
            <a:ext cx="9404723" cy="1400530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Topic</a:t>
            </a:r>
            <a:r>
              <a:rPr lang="en-IN" dirty="0" smtClean="0"/>
              <a:t> :- With the help of  parents </a:t>
            </a:r>
            <a:r>
              <a:rPr lang="en-IN" sz="4000" dirty="0" smtClean="0"/>
              <a:t>make a income and expenses of your family of 1 week. Show it in 7 columns for the 7days of the week, write all the expenses of the family which include :- travel cost, grocery cost, etc. then calculate the total cost of the week and mention side incomes of parents (If they Have).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839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4375850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2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08631434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43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75722987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41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02044550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18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59119154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52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2417067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92720921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2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5612658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68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21347976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71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23227596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24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4486" y="219807"/>
            <a:ext cx="1120050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How this Expenses / Income Project Was </a:t>
            </a:r>
          </a:p>
          <a:p>
            <a:r>
              <a:rPr lang="en-IN" sz="3600" dirty="0" smtClean="0"/>
              <a:t>Prepared :-</a:t>
            </a:r>
          </a:p>
          <a:p>
            <a:endParaRPr lang="en-IN" sz="2800" dirty="0" smtClean="0"/>
          </a:p>
          <a:p>
            <a:pPr marL="342900" indent="-342900">
              <a:buAutoNum type="arabicPeriod"/>
            </a:pPr>
            <a:r>
              <a:rPr lang="en-IN" sz="2400" dirty="0" smtClean="0"/>
              <a:t>Information was collected by the members.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A detailed discussion was done on the information collected.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Every income source and expense was calculated using the calculator.</a:t>
            </a:r>
          </a:p>
          <a:p>
            <a:pPr marL="342900" indent="-342900">
              <a:buAutoNum type="arabicPeriod" startAt="4"/>
            </a:pPr>
            <a:r>
              <a:rPr lang="en-IN" sz="2400" dirty="0" smtClean="0"/>
              <a:t>Rechecking </a:t>
            </a:r>
            <a:r>
              <a:rPr lang="en-IN" sz="2400" dirty="0" smtClean="0"/>
              <a:t>was done.</a:t>
            </a:r>
          </a:p>
          <a:p>
            <a:pPr marL="342900" indent="-342900">
              <a:buAutoNum type="arabicPeriod" startAt="4"/>
            </a:pPr>
            <a:r>
              <a:rPr lang="en-IN" sz="2400" dirty="0" smtClean="0"/>
              <a:t>Then the </a:t>
            </a:r>
            <a:r>
              <a:rPr lang="en-IN" sz="2400" dirty="0" err="1" smtClean="0"/>
              <a:t>ppt</a:t>
            </a:r>
            <a:r>
              <a:rPr lang="en-IN" sz="2400" dirty="0" smtClean="0"/>
              <a:t> and script was prepared by the group members.</a:t>
            </a:r>
          </a:p>
          <a:p>
            <a:r>
              <a:rPr lang="en-IN" sz="2400" dirty="0" smtClean="0"/>
              <a:t>6</a:t>
            </a:r>
            <a:r>
              <a:rPr lang="en-IN" sz="2400" dirty="0" smtClean="0"/>
              <a:t>. Explanation and then the end.</a:t>
            </a:r>
          </a:p>
          <a:p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8377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2834269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49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64219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0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98468562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3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01708112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7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47803196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1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19310379"/>
              </p:ext>
            </p:extLst>
          </p:nvPr>
        </p:nvGraphicFramePr>
        <p:xfrm>
          <a:off x="548640" y="309033"/>
          <a:ext cx="9773920" cy="623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74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20676"/>
            <a:ext cx="11960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We can clearly conclude that the family of all the </a:t>
            </a:r>
          </a:p>
          <a:p>
            <a:r>
              <a:rPr lang="en-IN" sz="3600" dirty="0" smtClean="0"/>
              <a:t>members have a good Finance Management skills</a:t>
            </a:r>
          </a:p>
          <a:p>
            <a:r>
              <a:rPr lang="en-IN" sz="3600" dirty="0"/>
              <a:t>w</a:t>
            </a:r>
            <a:r>
              <a:rPr lang="en-IN" sz="3600" dirty="0" smtClean="0"/>
              <a:t>hich we can see by the income and the expenses </a:t>
            </a:r>
          </a:p>
          <a:p>
            <a:r>
              <a:rPr lang="en-IN" sz="3600" dirty="0" smtClean="0"/>
              <a:t>Data of the families.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38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542" y="320040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rgbClr val="FFFF00"/>
                </a:solidFill>
              </a:rPr>
              <a:t>Members their Contribution :-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460" y="899160"/>
            <a:ext cx="80489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1) Aarush :- script (Day1,Day2)</a:t>
            </a:r>
          </a:p>
          <a:p>
            <a:r>
              <a:rPr lang="en-IN" sz="2400" dirty="0" smtClean="0"/>
              <a:t>2) Manus :- script (Intro, outro)</a:t>
            </a:r>
          </a:p>
          <a:p>
            <a:r>
              <a:rPr lang="en-IN" sz="2400" dirty="0" smtClean="0"/>
              <a:t>3) Prajval :- script (Day3,Day4)</a:t>
            </a:r>
          </a:p>
          <a:p>
            <a:r>
              <a:rPr lang="en-IN" sz="2400" dirty="0" smtClean="0"/>
              <a:t>4) </a:t>
            </a:r>
            <a:r>
              <a:rPr lang="en-IN" sz="2400" dirty="0"/>
              <a:t>Atharv </a:t>
            </a:r>
            <a:r>
              <a:rPr lang="en-IN" sz="2400" dirty="0" smtClean="0"/>
              <a:t>:- script (Day5,Day6)</a:t>
            </a:r>
          </a:p>
          <a:p>
            <a:r>
              <a:rPr lang="en-IN" sz="2400" dirty="0" smtClean="0"/>
              <a:t>4) Mauresh :- data </a:t>
            </a:r>
            <a:r>
              <a:rPr lang="en-IN" sz="2400" dirty="0"/>
              <a:t>(Collecting Data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5) Viraj :- data, script </a:t>
            </a:r>
            <a:r>
              <a:rPr lang="en-IN" sz="2400" dirty="0"/>
              <a:t>(Collecting </a:t>
            </a:r>
            <a:r>
              <a:rPr lang="en-IN" sz="2400" dirty="0" smtClean="0"/>
              <a:t>Data, Day7 Script)</a:t>
            </a:r>
          </a:p>
          <a:p>
            <a:r>
              <a:rPr lang="en-IN" sz="2400" dirty="0" smtClean="0"/>
              <a:t>6) </a:t>
            </a:r>
            <a:r>
              <a:rPr lang="en-IN" sz="2400" dirty="0"/>
              <a:t>Yuvraj :- data (Collecting Data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7) Atharv :- data </a:t>
            </a:r>
            <a:r>
              <a:rPr lang="en-IN" sz="2400" dirty="0"/>
              <a:t>(Collecting Data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8) Vedant :- data (Collecting Data)</a:t>
            </a:r>
          </a:p>
          <a:p>
            <a:r>
              <a:rPr lang="en-IN" sz="2400" dirty="0" smtClean="0"/>
              <a:t>9) Kartik :- Calculations(8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,9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math textbook, </a:t>
            </a:r>
            <a:r>
              <a:rPr lang="en-IN" sz="2400" dirty="0" err="1" smtClean="0"/>
              <a:t>BradAI</a:t>
            </a:r>
            <a:r>
              <a:rPr lang="en-IN" sz="2400" dirty="0" smtClean="0"/>
              <a:t>)</a:t>
            </a:r>
          </a:p>
          <a:p>
            <a:r>
              <a:rPr lang="en-IN" sz="2400" dirty="0"/>
              <a:t>1</a:t>
            </a:r>
            <a:r>
              <a:rPr lang="en-IN" sz="2400" dirty="0" smtClean="0"/>
              <a:t>0) Pratik :- PPT (</a:t>
            </a:r>
            <a:r>
              <a:rPr lang="en-IN" sz="2400" dirty="0" err="1" smtClean="0"/>
              <a:t>powerpoint</a:t>
            </a:r>
            <a:r>
              <a:rPr lang="en-IN" sz="2400" dirty="0" smtClean="0"/>
              <a:t> 2016, excel 2016)</a:t>
            </a:r>
          </a:p>
          <a:p>
            <a:pPr marL="228600" indent="-228600">
              <a:buAutoNum type="arabicParenR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60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2666" y="1249680"/>
            <a:ext cx="210666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8800" dirty="0" smtClean="0">
              <a:latin typeface="Segoe UI Variable Text Semibold" pitchFamily="2" charset="0"/>
            </a:endParaRPr>
          </a:p>
          <a:p>
            <a:r>
              <a:rPr lang="en-IN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Text Semibold" pitchFamily="2" charset="0"/>
              </a:rPr>
              <a:t>End</a:t>
            </a:r>
            <a:endParaRPr lang="en-IN" sz="8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Chart/Column (more value are there)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25436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7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1479" y="2828835"/>
            <a:ext cx="9623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Disclaimer </a:t>
            </a:r>
            <a:r>
              <a:rPr lang="en-IN" sz="3600" b="1" dirty="0" smtClean="0"/>
              <a:t>:- </a:t>
            </a:r>
            <a:r>
              <a:rPr lang="en-IN" sz="3600" b="1" dirty="0" smtClean="0">
                <a:solidFill>
                  <a:srgbClr val="FFC000"/>
                </a:solidFill>
              </a:rPr>
              <a:t>No one’s name will be shown</a:t>
            </a:r>
          </a:p>
          <a:p>
            <a:r>
              <a:rPr lang="en-IN" sz="3600" b="1" dirty="0" smtClean="0">
                <a:solidFill>
                  <a:srgbClr val="FFC000"/>
                </a:solidFill>
              </a:rPr>
              <a:t>in the chart for privacy reasons. </a:t>
            </a:r>
            <a:endParaRPr lang="en-IN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376" y="237393"/>
            <a:ext cx="2449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:-</a:t>
            </a:r>
            <a:endParaRPr lang="en-I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228" y="945279"/>
            <a:ext cx="1220718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Every</a:t>
            </a:r>
            <a:r>
              <a:rPr lang="en-IN" sz="4800" dirty="0" smtClean="0"/>
              <a:t> </a:t>
            </a:r>
            <a:r>
              <a:rPr lang="en-IN" sz="2800" dirty="0" smtClean="0"/>
              <a:t>income </a:t>
            </a:r>
            <a:r>
              <a:rPr lang="en-IN" sz="2800" dirty="0"/>
              <a:t>or expenses is </a:t>
            </a:r>
            <a:r>
              <a:rPr lang="en-IN" sz="2800" dirty="0" smtClean="0"/>
              <a:t>₹/per 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Members family who owns a company their income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or expenses may vary.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Other Stuff includes :- outside meals, drinks, decoration </a:t>
            </a:r>
          </a:p>
          <a:p>
            <a:pPr lvl="1"/>
            <a:r>
              <a:rPr lang="en-IN" sz="2800" dirty="0" smtClean="0"/>
              <a:t>stuff, parts of machines (Company),etc.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Member 7 family owns their private company their income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or expenses may vary.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Saving Sources :- Banks, Home, etc. (sources </a:t>
            </a:r>
          </a:p>
          <a:p>
            <a:r>
              <a:rPr lang="en-IN" sz="2800" dirty="0" smtClean="0"/>
              <a:t>	not included in chart)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The values in the chats are no accurate they are round-off values 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(Example :- 378 = 400, 348 = 350,) to make calculation easier.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415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931140283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7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28141495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2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08129148"/>
              </p:ext>
            </p:extLst>
          </p:nvPr>
        </p:nvGraphicFramePr>
        <p:xfrm>
          <a:off x="546651" y="166020"/>
          <a:ext cx="9513957" cy="6525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2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608</TotalTime>
  <Words>420</Words>
  <Application>Microsoft Office PowerPoint</Application>
  <PresentationFormat>Widescreen</PresentationFormat>
  <Paragraphs>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Century Gothic</vt:lpstr>
      <vt:lpstr>Segoe UI Variable Text Semibold</vt:lpstr>
      <vt:lpstr>Wingdings</vt:lpstr>
      <vt:lpstr>Wingdings 3</vt:lpstr>
      <vt:lpstr>Ion</vt:lpstr>
      <vt:lpstr>Good Moring/Afternoon</vt:lpstr>
      <vt:lpstr>Topic :- With the help of  parents make a income and expenses of your family of 1 week. Show it in 7 columns for the 7days of the week, write all the expenses of the family which include :- travel cost, grocery cost, etc. then calculate the total cost of the week and mention side incomes of parents (If they Have).</vt:lpstr>
      <vt:lpstr>PowerPoint Presentation</vt:lpstr>
      <vt:lpstr>Example Chart/Column (more value are there)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Moring</dc:title>
  <dc:creator>Pratik Patil</dc:creator>
  <cp:lastModifiedBy>Pratik Patil</cp:lastModifiedBy>
  <cp:revision>51</cp:revision>
  <dcterms:created xsi:type="dcterms:W3CDTF">2023-09-12T12:29:07Z</dcterms:created>
  <dcterms:modified xsi:type="dcterms:W3CDTF">2023-09-19T18:14:11Z</dcterms:modified>
</cp:coreProperties>
</file>